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embeddedFontLst>
    <p:embeddedFont>
      <p:font typeface="OPPOSans B" panose="020B0604020202020204" charset="-122"/>
      <p:regular r:id="rId26"/>
    </p:embeddedFont>
    <p:embeddedFont>
      <p:font typeface="OPPOSans H" panose="020B0604020202020204" charset="-122"/>
      <p:regular r:id="rId27"/>
    </p:embeddedFont>
    <p:embeddedFont>
      <p:font typeface="Source Han Sans" panose="020B0604020202020204" charset="-128"/>
      <p:regular r:id="rId28"/>
    </p:embeddedFont>
    <p:embeddedFont>
      <p:font typeface="Source Han Sans CN Bold" panose="020B0604020202020204" charset="-128"/>
      <p:regular r:id="rId2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5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-273" t="7440" r="11032" b="3319"/>
          <a:stretch>
            <a:fillRect/>
          </a:stretch>
        </p:blipFill>
        <p:spPr>
          <a:xfrm>
            <a:off x="3699388" y="0"/>
            <a:ext cx="84926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9069365 w 12192000"/>
              <a:gd name="connsiteY1" fmla="*/ 0 h 6858000"/>
              <a:gd name="connsiteX2" fmla="*/ 6316464 w 12192000"/>
              <a:gd name="connsiteY2" fmla="*/ 4619459 h 6858000"/>
              <a:gd name="connsiteX3" fmla="*/ 6316364 w 12192000"/>
              <a:gd name="connsiteY3" fmla="*/ 4814850 h 6858000"/>
              <a:gd name="connsiteX4" fmla="*/ 7181524 w 12192000"/>
              <a:gd name="connsiteY4" fmla="*/ 6269875 h 6858000"/>
              <a:gd name="connsiteX5" fmla="*/ 7356805 w 12192000"/>
              <a:gd name="connsiteY5" fmla="*/ 6367975 h 6858000"/>
              <a:gd name="connsiteX6" fmla="*/ 10725615 w 12192000"/>
              <a:gd name="connsiteY6" fmla="*/ 6367975 h 6858000"/>
              <a:gd name="connsiteX7" fmla="*/ 10778422 w 12192000"/>
              <a:gd name="connsiteY7" fmla="*/ 6361196 h 6858000"/>
              <a:gd name="connsiteX8" fmla="*/ 10820399 w 12192000"/>
              <a:gd name="connsiteY8" fmla="*/ 6344305 h 6858000"/>
              <a:gd name="connsiteX9" fmla="*/ 12192000 w 12192000"/>
              <a:gd name="connsiteY9" fmla="*/ 4042715 h 6858000"/>
              <a:gd name="connsiteX10" fmla="*/ 12192000 w 12192000"/>
              <a:gd name="connsiteY10" fmla="*/ 6858000 h 6858000"/>
              <a:gd name="connsiteX11" fmla="*/ 10514269 w 12192000"/>
              <a:gd name="connsiteY11" fmla="*/ 6858000 h 6858000"/>
              <a:gd name="connsiteX12" fmla="*/ 0 w 12192000"/>
              <a:gd name="connsiteY12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9069365" y="0"/>
                </a:lnTo>
                <a:lnTo>
                  <a:pt x="6316464" y="4619459"/>
                </a:lnTo>
                <a:cubicBezTo>
                  <a:pt x="6280433" y="4679916"/>
                  <a:pt x="6280399" y="4754360"/>
                  <a:pt x="6316364" y="4814850"/>
                </a:cubicBezTo>
                <a:lnTo>
                  <a:pt x="7181524" y="6269875"/>
                </a:lnTo>
                <a:cubicBezTo>
                  <a:pt x="7217630" y="6330599"/>
                  <a:pt x="7284414" y="6367975"/>
                  <a:pt x="7356805" y="6367975"/>
                </a:cubicBezTo>
                <a:lnTo>
                  <a:pt x="10725615" y="6367975"/>
                </a:lnTo>
                <a:cubicBezTo>
                  <a:pt x="10743696" y="6367975"/>
                  <a:pt x="10761429" y="6365643"/>
                  <a:pt x="10778422" y="6361196"/>
                </a:cubicBezTo>
                <a:lnTo>
                  <a:pt x="10820399" y="6344305"/>
                </a:lnTo>
                <a:lnTo>
                  <a:pt x="12192000" y="4042715"/>
                </a:lnTo>
                <a:lnTo>
                  <a:pt x="12192000" y="6858000"/>
                </a:lnTo>
                <a:lnTo>
                  <a:pt x="1051426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621243" y="0"/>
            <a:ext cx="6018657" cy="6858000"/>
          </a:xfrm>
          <a:custGeom>
            <a:avLst/>
            <a:gdLst>
              <a:gd name="connsiteX0" fmla="*/ 3040995 w 6018657"/>
              <a:gd name="connsiteY0" fmla="*/ 0 h 6858000"/>
              <a:gd name="connsiteX1" fmla="*/ 5448123 w 6018657"/>
              <a:gd name="connsiteY1" fmla="*/ 0 h 6858000"/>
              <a:gd name="connsiteX2" fmla="*/ 2695221 w 6018657"/>
              <a:gd name="connsiteY2" fmla="*/ 4619459 h 6858000"/>
              <a:gd name="connsiteX3" fmla="*/ 2695123 w 6018657"/>
              <a:gd name="connsiteY3" fmla="*/ 4814850 h 6858000"/>
              <a:gd name="connsiteX4" fmla="*/ 3560281 w 6018657"/>
              <a:gd name="connsiteY4" fmla="*/ 6269875 h 6858000"/>
              <a:gd name="connsiteX5" fmla="*/ 3735563 w 6018657"/>
              <a:gd name="connsiteY5" fmla="*/ 6367975 h 6858000"/>
              <a:gd name="connsiteX6" fmla="*/ 6018657 w 6018657"/>
              <a:gd name="connsiteY6" fmla="*/ 6367975 h 6858000"/>
              <a:gd name="connsiteX7" fmla="*/ 5726745 w 6018657"/>
              <a:gd name="connsiteY7" fmla="*/ 6858000 h 6858000"/>
              <a:gd name="connsiteX8" fmla="*/ 967881 w 6018657"/>
              <a:gd name="connsiteY8" fmla="*/ 6858000 h 6858000"/>
              <a:gd name="connsiteX9" fmla="*/ 32781 w 6018657"/>
              <a:gd name="connsiteY9" fmla="*/ 5285347 h 6858000"/>
              <a:gd name="connsiteX10" fmla="*/ 32900 w 6018657"/>
              <a:gd name="connsiteY10" fmla="*/ 5047679 h 6858000"/>
            </a:gdLst>
            <a:ahLst/>
            <a:cxnLst/>
            <a:rect l="l" t="t" r="r" b="b"/>
            <a:pathLst>
              <a:path w="6018657" h="6858000">
                <a:moveTo>
                  <a:pt x="3040995" y="0"/>
                </a:moveTo>
                <a:lnTo>
                  <a:pt x="5448123" y="0"/>
                </a:lnTo>
                <a:lnTo>
                  <a:pt x="2695221" y="4619459"/>
                </a:lnTo>
                <a:cubicBezTo>
                  <a:pt x="2659192" y="4679916"/>
                  <a:pt x="2659155" y="4754360"/>
                  <a:pt x="2695123" y="4814850"/>
                </a:cubicBezTo>
                <a:lnTo>
                  <a:pt x="3560281" y="6269875"/>
                </a:lnTo>
                <a:cubicBezTo>
                  <a:pt x="3596388" y="6330599"/>
                  <a:pt x="3663171" y="6367975"/>
                  <a:pt x="3735563" y="6367975"/>
                </a:cubicBezTo>
                <a:lnTo>
                  <a:pt x="6018657" y="6367975"/>
                </a:lnTo>
                <a:lnTo>
                  <a:pt x="5726745" y="6858000"/>
                </a:lnTo>
                <a:lnTo>
                  <a:pt x="967881" y="6858000"/>
                </a:lnTo>
                <a:lnTo>
                  <a:pt x="32781" y="5285347"/>
                </a:lnTo>
                <a:cubicBezTo>
                  <a:pt x="-10969" y="5211768"/>
                  <a:pt x="-10924" y="5121217"/>
                  <a:pt x="32900" y="504767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22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264398" y="-3335300"/>
            <a:ext cx="10185934" cy="9703275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noFill/>
          <a:ln w="38100" cap="sq">
            <a:solidFill>
              <a:schemeClr val="bg1"/>
            </a:solidFill>
            <a:miter/>
          </a:ln>
          <a:effectLst>
            <a:outerShdw blurRad="101600" dist="76200" dir="8100000" algn="tr" rotWithShape="0">
              <a:schemeClr val="accent3">
                <a:alpha val="24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-466052" y="6336592"/>
            <a:ext cx="7592512" cy="866385"/>
          </a:xfrm>
          <a:custGeom>
            <a:avLst/>
            <a:gdLst>
              <a:gd name="connsiteX0" fmla="*/ 180000 w 7776754"/>
              <a:gd name="connsiteY0" fmla="*/ 0 h 916904"/>
              <a:gd name="connsiteX1" fmla="*/ 2371215 w 7776754"/>
              <a:gd name="connsiteY1" fmla="*/ 0 h 916904"/>
              <a:gd name="connsiteX2" fmla="*/ 5037249 w 7776754"/>
              <a:gd name="connsiteY2" fmla="*/ 0 h 916904"/>
              <a:gd name="connsiteX3" fmla="*/ 7228464 w 7776754"/>
              <a:gd name="connsiteY3" fmla="*/ 0 h 916904"/>
              <a:gd name="connsiteX4" fmla="*/ 7378647 w 7776754"/>
              <a:gd name="connsiteY4" fmla="*/ 80777 h 916904"/>
              <a:gd name="connsiteX5" fmla="*/ 7746582 w 7776754"/>
              <a:gd name="connsiteY5" fmla="*/ 637681 h 916904"/>
              <a:gd name="connsiteX6" fmla="*/ 7596399 w 7776754"/>
              <a:gd name="connsiteY6" fmla="*/ 916904 h 916904"/>
              <a:gd name="connsiteX7" fmla="*/ 5405184 w 7776754"/>
              <a:gd name="connsiteY7" fmla="*/ 916904 h 916904"/>
              <a:gd name="connsiteX8" fmla="*/ 2371215 w 7776754"/>
              <a:gd name="connsiteY8" fmla="*/ 916904 h 916904"/>
              <a:gd name="connsiteX9" fmla="*/ 180000 w 7776754"/>
              <a:gd name="connsiteY9" fmla="*/ 916904 h 916904"/>
              <a:gd name="connsiteX10" fmla="*/ 0 w 7776754"/>
              <a:gd name="connsiteY10" fmla="*/ 736904 h 916904"/>
              <a:gd name="connsiteX11" fmla="*/ 0 w 7776754"/>
              <a:gd name="connsiteY11" fmla="*/ 180000 h 916904"/>
              <a:gd name="connsiteX12" fmla="*/ 180000 w 7776754"/>
              <a:gd name="connsiteY12" fmla="*/ 0 h 916904"/>
            </a:gdLst>
            <a:ahLst/>
            <a:cxnLst/>
            <a:rect l="l" t="t" r="r" b="b"/>
            <a:pathLst>
              <a:path w="7776754" h="916904">
                <a:moveTo>
                  <a:pt x="180000" y="0"/>
                </a:moveTo>
                <a:lnTo>
                  <a:pt x="2371215" y="0"/>
                </a:lnTo>
                <a:lnTo>
                  <a:pt x="5037249" y="0"/>
                </a:lnTo>
                <a:lnTo>
                  <a:pt x="7228464" y="0"/>
                </a:lnTo>
                <a:cubicBezTo>
                  <a:pt x="7288877" y="0"/>
                  <a:pt x="7345345" y="30372"/>
                  <a:pt x="7378647" y="80777"/>
                </a:cubicBezTo>
                <a:lnTo>
                  <a:pt x="7746582" y="637681"/>
                </a:lnTo>
                <a:cubicBezTo>
                  <a:pt x="7825722" y="757468"/>
                  <a:pt x="7739968" y="916904"/>
                  <a:pt x="7596399" y="916904"/>
                </a:cubicBezTo>
                <a:lnTo>
                  <a:pt x="5405184" y="916904"/>
                </a:lnTo>
                <a:lnTo>
                  <a:pt x="2371215" y="916904"/>
                </a:lnTo>
                <a:lnTo>
                  <a:pt x="180000" y="916904"/>
                </a:lnTo>
                <a:cubicBezTo>
                  <a:pt x="80640" y="916904"/>
                  <a:pt x="0" y="836264"/>
                  <a:pt x="0" y="736904"/>
                </a:cubicBezTo>
                <a:lnTo>
                  <a:pt x="0" y="180000"/>
                </a:lnTo>
                <a:cubicBezTo>
                  <a:pt x="0" y="80640"/>
                  <a:pt x="80640" y="0"/>
                  <a:pt x="180000" y="0"/>
                </a:cubicBezTo>
                <a:close/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348689" y="6601932"/>
            <a:ext cx="4068000" cy="72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>
            <a:off x="11456978" y="6545228"/>
            <a:ext cx="365232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11578722" y="6615471"/>
            <a:ext cx="243488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-1240094" y="-1132953"/>
            <a:ext cx="2720551" cy="2591638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386929" y="1796335"/>
            <a:ext cx="2995760" cy="1859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4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防  传  球</a:t>
            </a:r>
            <a:endParaRPr kumimoji="1" lang="zh-CN" altLang="en-US" sz="2400" dirty="0"/>
          </a:p>
        </p:txBody>
      </p:sp>
      <p:sp>
        <p:nvSpPr>
          <p:cNvPr id="15" name="标题 1"/>
          <p:cNvSpPr txBox="1"/>
          <p:nvPr/>
        </p:nvSpPr>
        <p:spPr>
          <a:xfrm>
            <a:off x="847533" y="1367382"/>
            <a:ext cx="1570284" cy="194996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6508021" y="0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7173151" y="1393120"/>
            <a:ext cx="1230753" cy="1097600"/>
          </a:xfrm>
          <a:custGeom>
            <a:avLst/>
            <a:gdLst>
              <a:gd name="connsiteX0" fmla="*/ 19019 w 1230753"/>
              <a:gd name="connsiteY0" fmla="*/ 468302 h 1097600"/>
              <a:gd name="connsiteX1" fmla="*/ 203418 w 1230753"/>
              <a:gd name="connsiteY1" fmla="*/ 99502 h 1097600"/>
              <a:gd name="connsiteX2" fmla="*/ 364415 w 1230753"/>
              <a:gd name="connsiteY2" fmla="*/ 0 h 1097600"/>
              <a:gd name="connsiteX3" fmla="*/ 866339 w 1230753"/>
              <a:gd name="connsiteY3" fmla="*/ 0 h 1097600"/>
              <a:gd name="connsiteX4" fmla="*/ 1027336 w 1230753"/>
              <a:gd name="connsiteY4" fmla="*/ 99502 h 1097600"/>
              <a:gd name="connsiteX5" fmla="*/ 1211735 w 1230753"/>
              <a:gd name="connsiteY5" fmla="*/ 468302 h 1097600"/>
              <a:gd name="connsiteX6" fmla="*/ 1211735 w 1230753"/>
              <a:gd name="connsiteY6" fmla="*/ 629298 h 1097600"/>
              <a:gd name="connsiteX7" fmla="*/ 1027336 w 1230753"/>
              <a:gd name="connsiteY7" fmla="*/ 998098 h 1097600"/>
              <a:gd name="connsiteX8" fmla="*/ 866339 w 1230753"/>
              <a:gd name="connsiteY8" fmla="*/ 1097600 h 1097600"/>
              <a:gd name="connsiteX9" fmla="*/ 364415 w 1230753"/>
              <a:gd name="connsiteY9" fmla="*/ 1097600 h 1097600"/>
              <a:gd name="connsiteX10" fmla="*/ 203418 w 1230753"/>
              <a:gd name="connsiteY10" fmla="*/ 998098 h 1097600"/>
              <a:gd name="connsiteX11" fmla="*/ 19019 w 1230753"/>
              <a:gd name="connsiteY11" fmla="*/ 629298 h 1097600"/>
              <a:gd name="connsiteX12" fmla="*/ 19019 w 1230753"/>
              <a:gd name="connsiteY12" fmla="*/ 468302 h 1097600"/>
            </a:gdLst>
            <a:ahLst/>
            <a:cxnLst/>
            <a:rect l="l" t="t" r="r" b="b"/>
            <a:pathLst>
              <a:path w="1230753" h="1097600">
                <a:moveTo>
                  <a:pt x="19019" y="468302"/>
                </a:moveTo>
                <a:lnTo>
                  <a:pt x="203418" y="99502"/>
                </a:lnTo>
                <a:cubicBezTo>
                  <a:pt x="233916" y="38507"/>
                  <a:pt x="296221" y="0"/>
                  <a:pt x="364415" y="0"/>
                </a:cubicBezTo>
                <a:lnTo>
                  <a:pt x="866339" y="0"/>
                </a:lnTo>
                <a:cubicBezTo>
                  <a:pt x="934533" y="0"/>
                  <a:pt x="996838" y="38507"/>
                  <a:pt x="1027336" y="99502"/>
                </a:cubicBezTo>
                <a:lnTo>
                  <a:pt x="1211735" y="468302"/>
                </a:lnTo>
                <a:cubicBezTo>
                  <a:pt x="1237093" y="519015"/>
                  <a:pt x="1237093" y="578584"/>
                  <a:pt x="1211735" y="629298"/>
                </a:cubicBezTo>
                <a:lnTo>
                  <a:pt x="1027336" y="998098"/>
                </a:lnTo>
                <a:cubicBezTo>
                  <a:pt x="996838" y="1059093"/>
                  <a:pt x="934533" y="1097600"/>
                  <a:pt x="866339" y="1097600"/>
                </a:cubicBezTo>
                <a:lnTo>
                  <a:pt x="364415" y="1097600"/>
                </a:lnTo>
                <a:cubicBezTo>
                  <a:pt x="296221" y="1097600"/>
                  <a:pt x="233916" y="1059093"/>
                  <a:pt x="203418" y="998098"/>
                </a:cubicBezTo>
                <a:lnTo>
                  <a:pt x="19019" y="629298"/>
                </a:lnTo>
                <a:cubicBezTo>
                  <a:pt x="-6339" y="578584"/>
                  <a:pt x="-6339" y="519015"/>
                  <a:pt x="19019" y="468302"/>
                </a:cubicBezTo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solidFill>
              <a:schemeClr val="bg1"/>
            </a:solidFill>
            <a:miter/>
          </a:ln>
          <a:effectLst>
            <a:outerShdw blurRad="101600" dist="101600" dir="5400000" algn="t" rotWithShape="0">
              <a:schemeClr val="accent3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10789959" y="3127443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71000"/>
                </a:schemeClr>
              </a:gs>
              <a:gs pos="87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7960812" y="1263800"/>
            <a:ext cx="347019" cy="347019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50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 flipH="1">
            <a:off x="7579368" y="1758805"/>
            <a:ext cx="418318" cy="366231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10279294" y="5979679"/>
            <a:ext cx="915138" cy="482082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 rot="900000">
            <a:off x="11152856" y="5926514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 rot="900000">
            <a:off x="10211785" y="6419177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 rot="10800000">
            <a:off x="7213272" y="1303529"/>
            <a:ext cx="474173" cy="249787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 rot="11700000">
            <a:off x="7184157" y="1532049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 rot="11700000">
            <a:off x="7671763" y="1276776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7" name="标题 1"/>
          <p:cNvSpPr txBox="1"/>
          <p:nvPr/>
        </p:nvSpPr>
        <p:spPr>
          <a:xfrm>
            <a:off x="6108442" y="564716"/>
            <a:ext cx="952254" cy="179630"/>
          </a:xfrm>
          <a:custGeom>
            <a:avLst/>
            <a:gdLst>
              <a:gd name="connsiteX0" fmla="*/ 931009 w 952254"/>
              <a:gd name="connsiteY0" fmla="*/ 0 h 179630"/>
              <a:gd name="connsiteX1" fmla="*/ 952254 w 952254"/>
              <a:gd name="connsiteY1" fmla="*/ 0 h 179630"/>
              <a:gd name="connsiteX2" fmla="*/ 845206 w 952254"/>
              <a:gd name="connsiteY2" fmla="*/ 179630 h 179630"/>
              <a:gd name="connsiteX3" fmla="*/ 836401 w 952254"/>
              <a:gd name="connsiteY3" fmla="*/ 164822 h 179630"/>
              <a:gd name="connsiteX4" fmla="*/ 834895 w 952254"/>
              <a:gd name="connsiteY4" fmla="*/ 161282 h 179630"/>
              <a:gd name="connsiteX5" fmla="*/ 811739 w 952254"/>
              <a:gd name="connsiteY5" fmla="*/ 0 h 179630"/>
              <a:gd name="connsiteX6" fmla="*/ 832985 w 952254"/>
              <a:gd name="connsiteY6" fmla="*/ 0 h 179630"/>
              <a:gd name="connsiteX7" fmla="*/ 725937 w 952254"/>
              <a:gd name="connsiteY7" fmla="*/ 179630 h 179630"/>
              <a:gd name="connsiteX8" fmla="*/ 717132 w 952254"/>
              <a:gd name="connsiteY8" fmla="*/ 164822 h 179630"/>
              <a:gd name="connsiteX9" fmla="*/ 715626 w 952254"/>
              <a:gd name="connsiteY9" fmla="*/ 161282 h 179630"/>
              <a:gd name="connsiteX10" fmla="*/ 692468 w 952254"/>
              <a:gd name="connsiteY10" fmla="*/ 0 h 179630"/>
              <a:gd name="connsiteX11" fmla="*/ 713714 w 952254"/>
              <a:gd name="connsiteY11" fmla="*/ 0 h 179630"/>
              <a:gd name="connsiteX12" fmla="*/ 606666 w 952254"/>
              <a:gd name="connsiteY12" fmla="*/ 179630 h 179630"/>
              <a:gd name="connsiteX13" fmla="*/ 597861 w 952254"/>
              <a:gd name="connsiteY13" fmla="*/ 164822 h 179630"/>
              <a:gd name="connsiteX14" fmla="*/ 596355 w 952254"/>
              <a:gd name="connsiteY14" fmla="*/ 161282 h 179630"/>
              <a:gd name="connsiteX15" fmla="*/ 573197 w 952254"/>
              <a:gd name="connsiteY15" fmla="*/ 0 h 179630"/>
              <a:gd name="connsiteX16" fmla="*/ 594443 w 952254"/>
              <a:gd name="connsiteY16" fmla="*/ 0 h 179630"/>
              <a:gd name="connsiteX17" fmla="*/ 487395 w 952254"/>
              <a:gd name="connsiteY17" fmla="*/ 179630 h 179630"/>
              <a:gd name="connsiteX18" fmla="*/ 478590 w 952254"/>
              <a:gd name="connsiteY18" fmla="*/ 164822 h 179630"/>
              <a:gd name="connsiteX19" fmla="*/ 477084 w 952254"/>
              <a:gd name="connsiteY19" fmla="*/ 161282 h 179630"/>
              <a:gd name="connsiteX20" fmla="*/ 453926 w 952254"/>
              <a:gd name="connsiteY20" fmla="*/ 0 h 179630"/>
              <a:gd name="connsiteX21" fmla="*/ 475172 w 952254"/>
              <a:gd name="connsiteY21" fmla="*/ 0 h 179630"/>
              <a:gd name="connsiteX22" fmla="*/ 368124 w 952254"/>
              <a:gd name="connsiteY22" fmla="*/ 179630 h 179630"/>
              <a:gd name="connsiteX23" fmla="*/ 359319 w 952254"/>
              <a:gd name="connsiteY23" fmla="*/ 164822 h 179630"/>
              <a:gd name="connsiteX24" fmla="*/ 357813 w 952254"/>
              <a:gd name="connsiteY24" fmla="*/ 161282 h 179630"/>
              <a:gd name="connsiteX25" fmla="*/ 334655 w 952254"/>
              <a:gd name="connsiteY25" fmla="*/ 0 h 179630"/>
              <a:gd name="connsiteX26" fmla="*/ 355901 w 952254"/>
              <a:gd name="connsiteY26" fmla="*/ 0 h 179630"/>
              <a:gd name="connsiteX27" fmla="*/ 248853 w 952254"/>
              <a:gd name="connsiteY27" fmla="*/ 179630 h 179630"/>
              <a:gd name="connsiteX28" fmla="*/ 240048 w 952254"/>
              <a:gd name="connsiteY28" fmla="*/ 164822 h 179630"/>
              <a:gd name="connsiteX29" fmla="*/ 238542 w 952254"/>
              <a:gd name="connsiteY29" fmla="*/ 161282 h 179630"/>
              <a:gd name="connsiteX30" fmla="*/ 215384 w 952254"/>
              <a:gd name="connsiteY30" fmla="*/ 0 h 179630"/>
              <a:gd name="connsiteX31" fmla="*/ 236630 w 952254"/>
              <a:gd name="connsiteY31" fmla="*/ 0 h 179630"/>
              <a:gd name="connsiteX32" fmla="*/ 129582 w 952254"/>
              <a:gd name="connsiteY32" fmla="*/ 179630 h 179630"/>
              <a:gd name="connsiteX33" fmla="*/ 120777 w 952254"/>
              <a:gd name="connsiteY33" fmla="*/ 164822 h 179630"/>
              <a:gd name="connsiteX34" fmla="*/ 119271 w 952254"/>
              <a:gd name="connsiteY34" fmla="*/ 161282 h 179630"/>
              <a:gd name="connsiteX35" fmla="*/ 96113 w 952254"/>
              <a:gd name="connsiteY35" fmla="*/ 0 h 179630"/>
              <a:gd name="connsiteX36" fmla="*/ 117359 w 952254"/>
              <a:gd name="connsiteY36" fmla="*/ 0 h 179630"/>
              <a:gd name="connsiteX37" fmla="*/ 10311 w 952254"/>
              <a:gd name="connsiteY37" fmla="*/ 179630 h 179630"/>
              <a:gd name="connsiteX38" fmla="*/ 1506 w 952254"/>
              <a:gd name="connsiteY38" fmla="*/ 164822 h 179630"/>
              <a:gd name="connsiteX39" fmla="*/ 0 w 952254"/>
              <a:gd name="connsiteY39" fmla="*/ 161282 h 179630"/>
            </a:gdLst>
            <a:ahLst/>
            <a:cxnLst/>
            <a:rect l="l" t="t" r="r" b="b"/>
            <a:pathLst>
              <a:path w="952254" h="179630">
                <a:moveTo>
                  <a:pt x="931009" y="0"/>
                </a:moveTo>
                <a:lnTo>
                  <a:pt x="952254" y="0"/>
                </a:lnTo>
                <a:lnTo>
                  <a:pt x="845206" y="179630"/>
                </a:lnTo>
                <a:lnTo>
                  <a:pt x="836401" y="164822"/>
                </a:lnTo>
                <a:lnTo>
                  <a:pt x="834895" y="161282"/>
                </a:lnTo>
                <a:close/>
                <a:moveTo>
                  <a:pt x="811739" y="0"/>
                </a:moveTo>
                <a:lnTo>
                  <a:pt x="832985" y="0"/>
                </a:lnTo>
                <a:lnTo>
                  <a:pt x="725937" y="179630"/>
                </a:lnTo>
                <a:lnTo>
                  <a:pt x="717132" y="164822"/>
                </a:lnTo>
                <a:lnTo>
                  <a:pt x="715626" y="161282"/>
                </a:lnTo>
                <a:close/>
                <a:moveTo>
                  <a:pt x="692468" y="0"/>
                </a:moveTo>
                <a:lnTo>
                  <a:pt x="713714" y="0"/>
                </a:lnTo>
                <a:lnTo>
                  <a:pt x="606666" y="179630"/>
                </a:lnTo>
                <a:lnTo>
                  <a:pt x="597861" y="164822"/>
                </a:lnTo>
                <a:lnTo>
                  <a:pt x="596355" y="161282"/>
                </a:lnTo>
                <a:close/>
                <a:moveTo>
                  <a:pt x="573197" y="0"/>
                </a:moveTo>
                <a:lnTo>
                  <a:pt x="594443" y="0"/>
                </a:lnTo>
                <a:lnTo>
                  <a:pt x="487395" y="179630"/>
                </a:lnTo>
                <a:lnTo>
                  <a:pt x="478590" y="164822"/>
                </a:lnTo>
                <a:lnTo>
                  <a:pt x="477084" y="161282"/>
                </a:lnTo>
                <a:close/>
                <a:moveTo>
                  <a:pt x="453926" y="0"/>
                </a:moveTo>
                <a:lnTo>
                  <a:pt x="475172" y="0"/>
                </a:lnTo>
                <a:lnTo>
                  <a:pt x="368124" y="179630"/>
                </a:lnTo>
                <a:lnTo>
                  <a:pt x="359319" y="164822"/>
                </a:lnTo>
                <a:lnTo>
                  <a:pt x="357813" y="161282"/>
                </a:lnTo>
                <a:close/>
                <a:moveTo>
                  <a:pt x="334655" y="0"/>
                </a:moveTo>
                <a:lnTo>
                  <a:pt x="355901" y="0"/>
                </a:lnTo>
                <a:lnTo>
                  <a:pt x="248853" y="179630"/>
                </a:lnTo>
                <a:lnTo>
                  <a:pt x="240048" y="164822"/>
                </a:lnTo>
                <a:lnTo>
                  <a:pt x="238542" y="161282"/>
                </a:lnTo>
                <a:close/>
                <a:moveTo>
                  <a:pt x="215384" y="0"/>
                </a:moveTo>
                <a:lnTo>
                  <a:pt x="236630" y="0"/>
                </a:lnTo>
                <a:lnTo>
                  <a:pt x="129582" y="179630"/>
                </a:lnTo>
                <a:lnTo>
                  <a:pt x="120777" y="164822"/>
                </a:lnTo>
                <a:lnTo>
                  <a:pt x="119271" y="161282"/>
                </a:lnTo>
                <a:close/>
                <a:moveTo>
                  <a:pt x="96113" y="0"/>
                </a:moveTo>
                <a:lnTo>
                  <a:pt x="117359" y="0"/>
                </a:lnTo>
                <a:lnTo>
                  <a:pt x="10311" y="179630"/>
                </a:lnTo>
                <a:lnTo>
                  <a:pt x="1506" y="164822"/>
                </a:lnTo>
                <a:lnTo>
                  <a:pt x="0" y="161282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8010547" y="1310135"/>
            <a:ext cx="249958" cy="2438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-24022" t="4839" r="24022" b="-4839"/>
          <a:stretch>
            <a:fillRect/>
          </a:stretch>
        </p:blipFill>
        <p:spPr>
          <a:xfrm>
            <a:off x="1864659" y="0"/>
            <a:ext cx="10327341" cy="58248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9069365 w 12192000"/>
              <a:gd name="connsiteY1" fmla="*/ 0 h 6858000"/>
              <a:gd name="connsiteX2" fmla="*/ 6316464 w 12192000"/>
              <a:gd name="connsiteY2" fmla="*/ 4619459 h 6858000"/>
              <a:gd name="connsiteX3" fmla="*/ 6316364 w 12192000"/>
              <a:gd name="connsiteY3" fmla="*/ 4814850 h 6858000"/>
              <a:gd name="connsiteX4" fmla="*/ 7181524 w 12192000"/>
              <a:gd name="connsiteY4" fmla="*/ 6269875 h 6858000"/>
              <a:gd name="connsiteX5" fmla="*/ 7356805 w 12192000"/>
              <a:gd name="connsiteY5" fmla="*/ 6367975 h 6858000"/>
              <a:gd name="connsiteX6" fmla="*/ 10725615 w 12192000"/>
              <a:gd name="connsiteY6" fmla="*/ 6367975 h 6858000"/>
              <a:gd name="connsiteX7" fmla="*/ 10778422 w 12192000"/>
              <a:gd name="connsiteY7" fmla="*/ 6361196 h 6858000"/>
              <a:gd name="connsiteX8" fmla="*/ 10820399 w 12192000"/>
              <a:gd name="connsiteY8" fmla="*/ 6344305 h 6858000"/>
              <a:gd name="connsiteX9" fmla="*/ 12192000 w 12192000"/>
              <a:gd name="connsiteY9" fmla="*/ 4042715 h 6858000"/>
              <a:gd name="connsiteX10" fmla="*/ 12192000 w 12192000"/>
              <a:gd name="connsiteY10" fmla="*/ 6858000 h 6858000"/>
              <a:gd name="connsiteX11" fmla="*/ 10514269 w 12192000"/>
              <a:gd name="connsiteY11" fmla="*/ 6858000 h 6858000"/>
              <a:gd name="connsiteX12" fmla="*/ 0 w 12192000"/>
              <a:gd name="connsiteY12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9069365" y="0"/>
                </a:lnTo>
                <a:lnTo>
                  <a:pt x="6316464" y="4619459"/>
                </a:lnTo>
                <a:cubicBezTo>
                  <a:pt x="6280433" y="4679916"/>
                  <a:pt x="6280399" y="4754360"/>
                  <a:pt x="6316364" y="4814850"/>
                </a:cubicBezTo>
                <a:lnTo>
                  <a:pt x="7181524" y="6269875"/>
                </a:lnTo>
                <a:cubicBezTo>
                  <a:pt x="7217630" y="6330599"/>
                  <a:pt x="7284414" y="6367975"/>
                  <a:pt x="7356805" y="6367975"/>
                </a:cubicBezTo>
                <a:lnTo>
                  <a:pt x="10725615" y="6367975"/>
                </a:lnTo>
                <a:cubicBezTo>
                  <a:pt x="10743696" y="6367975"/>
                  <a:pt x="10761429" y="6365643"/>
                  <a:pt x="10778422" y="6361196"/>
                </a:cubicBezTo>
                <a:lnTo>
                  <a:pt x="10820399" y="6344305"/>
                </a:lnTo>
                <a:lnTo>
                  <a:pt x="12192000" y="4042715"/>
                </a:lnTo>
                <a:lnTo>
                  <a:pt x="12192000" y="6858000"/>
                </a:lnTo>
                <a:lnTo>
                  <a:pt x="1051426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621243" y="0"/>
            <a:ext cx="6018657" cy="6858000"/>
          </a:xfrm>
          <a:custGeom>
            <a:avLst/>
            <a:gdLst>
              <a:gd name="connsiteX0" fmla="*/ 3040995 w 6018657"/>
              <a:gd name="connsiteY0" fmla="*/ 0 h 6858000"/>
              <a:gd name="connsiteX1" fmla="*/ 5448123 w 6018657"/>
              <a:gd name="connsiteY1" fmla="*/ 0 h 6858000"/>
              <a:gd name="connsiteX2" fmla="*/ 2695221 w 6018657"/>
              <a:gd name="connsiteY2" fmla="*/ 4619459 h 6858000"/>
              <a:gd name="connsiteX3" fmla="*/ 2695123 w 6018657"/>
              <a:gd name="connsiteY3" fmla="*/ 4814850 h 6858000"/>
              <a:gd name="connsiteX4" fmla="*/ 3560281 w 6018657"/>
              <a:gd name="connsiteY4" fmla="*/ 6269875 h 6858000"/>
              <a:gd name="connsiteX5" fmla="*/ 3735563 w 6018657"/>
              <a:gd name="connsiteY5" fmla="*/ 6367975 h 6858000"/>
              <a:gd name="connsiteX6" fmla="*/ 6018657 w 6018657"/>
              <a:gd name="connsiteY6" fmla="*/ 6367975 h 6858000"/>
              <a:gd name="connsiteX7" fmla="*/ 5726745 w 6018657"/>
              <a:gd name="connsiteY7" fmla="*/ 6858000 h 6858000"/>
              <a:gd name="connsiteX8" fmla="*/ 967881 w 6018657"/>
              <a:gd name="connsiteY8" fmla="*/ 6858000 h 6858000"/>
              <a:gd name="connsiteX9" fmla="*/ 32781 w 6018657"/>
              <a:gd name="connsiteY9" fmla="*/ 5285347 h 6858000"/>
              <a:gd name="connsiteX10" fmla="*/ 32900 w 6018657"/>
              <a:gd name="connsiteY10" fmla="*/ 5047679 h 6858000"/>
            </a:gdLst>
            <a:ahLst/>
            <a:cxnLst/>
            <a:rect l="l" t="t" r="r" b="b"/>
            <a:pathLst>
              <a:path w="6018657" h="6858000">
                <a:moveTo>
                  <a:pt x="3040995" y="0"/>
                </a:moveTo>
                <a:lnTo>
                  <a:pt x="5448123" y="0"/>
                </a:lnTo>
                <a:lnTo>
                  <a:pt x="2695221" y="4619459"/>
                </a:lnTo>
                <a:cubicBezTo>
                  <a:pt x="2659192" y="4679916"/>
                  <a:pt x="2659155" y="4754360"/>
                  <a:pt x="2695123" y="4814850"/>
                </a:cubicBezTo>
                <a:lnTo>
                  <a:pt x="3560281" y="6269875"/>
                </a:lnTo>
                <a:cubicBezTo>
                  <a:pt x="3596388" y="6330599"/>
                  <a:pt x="3663171" y="6367975"/>
                  <a:pt x="3735563" y="6367975"/>
                </a:cubicBezTo>
                <a:lnTo>
                  <a:pt x="6018657" y="6367975"/>
                </a:lnTo>
                <a:lnTo>
                  <a:pt x="5726745" y="6858000"/>
                </a:lnTo>
                <a:lnTo>
                  <a:pt x="967881" y="6858000"/>
                </a:lnTo>
                <a:lnTo>
                  <a:pt x="32781" y="5285347"/>
                </a:lnTo>
                <a:cubicBezTo>
                  <a:pt x="-10969" y="5211768"/>
                  <a:pt x="-10924" y="5121217"/>
                  <a:pt x="32900" y="504767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22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264398" y="-3335300"/>
            <a:ext cx="10185934" cy="9703275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noFill/>
          <a:ln w="38100" cap="sq">
            <a:solidFill>
              <a:schemeClr val="bg1">
                <a:alpha val="100000"/>
              </a:schemeClr>
            </a:solidFill>
            <a:miter/>
          </a:ln>
          <a:effectLst>
            <a:outerShdw blurRad="101600" dist="76200" dir="8100000" algn="tr" rotWithShape="0">
              <a:schemeClr val="accent3">
                <a:alpha val="24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-466052" y="6336592"/>
            <a:ext cx="7592512" cy="866385"/>
          </a:xfrm>
          <a:custGeom>
            <a:avLst/>
            <a:gdLst>
              <a:gd name="connsiteX0" fmla="*/ 180000 w 7776754"/>
              <a:gd name="connsiteY0" fmla="*/ 0 h 916904"/>
              <a:gd name="connsiteX1" fmla="*/ 2371215 w 7776754"/>
              <a:gd name="connsiteY1" fmla="*/ 0 h 916904"/>
              <a:gd name="connsiteX2" fmla="*/ 5037249 w 7776754"/>
              <a:gd name="connsiteY2" fmla="*/ 0 h 916904"/>
              <a:gd name="connsiteX3" fmla="*/ 7228464 w 7776754"/>
              <a:gd name="connsiteY3" fmla="*/ 0 h 916904"/>
              <a:gd name="connsiteX4" fmla="*/ 7378647 w 7776754"/>
              <a:gd name="connsiteY4" fmla="*/ 80777 h 916904"/>
              <a:gd name="connsiteX5" fmla="*/ 7746582 w 7776754"/>
              <a:gd name="connsiteY5" fmla="*/ 637681 h 916904"/>
              <a:gd name="connsiteX6" fmla="*/ 7596399 w 7776754"/>
              <a:gd name="connsiteY6" fmla="*/ 916904 h 916904"/>
              <a:gd name="connsiteX7" fmla="*/ 5405184 w 7776754"/>
              <a:gd name="connsiteY7" fmla="*/ 916904 h 916904"/>
              <a:gd name="connsiteX8" fmla="*/ 2371215 w 7776754"/>
              <a:gd name="connsiteY8" fmla="*/ 916904 h 916904"/>
              <a:gd name="connsiteX9" fmla="*/ 180000 w 7776754"/>
              <a:gd name="connsiteY9" fmla="*/ 916904 h 916904"/>
              <a:gd name="connsiteX10" fmla="*/ 0 w 7776754"/>
              <a:gd name="connsiteY10" fmla="*/ 736904 h 916904"/>
              <a:gd name="connsiteX11" fmla="*/ 0 w 7776754"/>
              <a:gd name="connsiteY11" fmla="*/ 180000 h 916904"/>
              <a:gd name="connsiteX12" fmla="*/ 180000 w 7776754"/>
              <a:gd name="connsiteY12" fmla="*/ 0 h 916904"/>
            </a:gdLst>
            <a:ahLst/>
            <a:cxnLst/>
            <a:rect l="l" t="t" r="r" b="b"/>
            <a:pathLst>
              <a:path w="7776754" h="916904">
                <a:moveTo>
                  <a:pt x="180000" y="0"/>
                </a:moveTo>
                <a:lnTo>
                  <a:pt x="2371215" y="0"/>
                </a:lnTo>
                <a:lnTo>
                  <a:pt x="5037249" y="0"/>
                </a:lnTo>
                <a:lnTo>
                  <a:pt x="7228464" y="0"/>
                </a:lnTo>
                <a:cubicBezTo>
                  <a:pt x="7288877" y="0"/>
                  <a:pt x="7345345" y="30372"/>
                  <a:pt x="7378647" y="80777"/>
                </a:cubicBezTo>
                <a:lnTo>
                  <a:pt x="7746582" y="637681"/>
                </a:lnTo>
                <a:cubicBezTo>
                  <a:pt x="7825722" y="757468"/>
                  <a:pt x="7739968" y="916904"/>
                  <a:pt x="7596399" y="916904"/>
                </a:cubicBezTo>
                <a:lnTo>
                  <a:pt x="5405184" y="916904"/>
                </a:lnTo>
                <a:lnTo>
                  <a:pt x="2371215" y="916904"/>
                </a:lnTo>
                <a:lnTo>
                  <a:pt x="180000" y="916904"/>
                </a:lnTo>
                <a:cubicBezTo>
                  <a:pt x="80640" y="916904"/>
                  <a:pt x="0" y="836264"/>
                  <a:pt x="0" y="736904"/>
                </a:cubicBezTo>
                <a:lnTo>
                  <a:pt x="0" y="180000"/>
                </a:lnTo>
                <a:cubicBezTo>
                  <a:pt x="0" y="80640"/>
                  <a:pt x="80640" y="0"/>
                  <a:pt x="180000" y="0"/>
                </a:cubicBezTo>
                <a:close/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348689" y="6601932"/>
            <a:ext cx="4068000" cy="72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>
            <a:off x="11456978" y="6545228"/>
            <a:ext cx="365232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11578722" y="6615471"/>
            <a:ext cx="243488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08021" y="0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173151" y="1393120"/>
            <a:ext cx="1230753" cy="1097600"/>
          </a:xfrm>
          <a:custGeom>
            <a:avLst/>
            <a:gdLst>
              <a:gd name="connsiteX0" fmla="*/ 19019 w 1230753"/>
              <a:gd name="connsiteY0" fmla="*/ 468302 h 1097600"/>
              <a:gd name="connsiteX1" fmla="*/ 203418 w 1230753"/>
              <a:gd name="connsiteY1" fmla="*/ 99502 h 1097600"/>
              <a:gd name="connsiteX2" fmla="*/ 364415 w 1230753"/>
              <a:gd name="connsiteY2" fmla="*/ 0 h 1097600"/>
              <a:gd name="connsiteX3" fmla="*/ 866339 w 1230753"/>
              <a:gd name="connsiteY3" fmla="*/ 0 h 1097600"/>
              <a:gd name="connsiteX4" fmla="*/ 1027336 w 1230753"/>
              <a:gd name="connsiteY4" fmla="*/ 99502 h 1097600"/>
              <a:gd name="connsiteX5" fmla="*/ 1211735 w 1230753"/>
              <a:gd name="connsiteY5" fmla="*/ 468302 h 1097600"/>
              <a:gd name="connsiteX6" fmla="*/ 1211735 w 1230753"/>
              <a:gd name="connsiteY6" fmla="*/ 629298 h 1097600"/>
              <a:gd name="connsiteX7" fmla="*/ 1027336 w 1230753"/>
              <a:gd name="connsiteY7" fmla="*/ 998098 h 1097600"/>
              <a:gd name="connsiteX8" fmla="*/ 866339 w 1230753"/>
              <a:gd name="connsiteY8" fmla="*/ 1097600 h 1097600"/>
              <a:gd name="connsiteX9" fmla="*/ 364415 w 1230753"/>
              <a:gd name="connsiteY9" fmla="*/ 1097600 h 1097600"/>
              <a:gd name="connsiteX10" fmla="*/ 203418 w 1230753"/>
              <a:gd name="connsiteY10" fmla="*/ 998098 h 1097600"/>
              <a:gd name="connsiteX11" fmla="*/ 19019 w 1230753"/>
              <a:gd name="connsiteY11" fmla="*/ 629298 h 1097600"/>
              <a:gd name="connsiteX12" fmla="*/ 19019 w 1230753"/>
              <a:gd name="connsiteY12" fmla="*/ 468302 h 1097600"/>
            </a:gdLst>
            <a:ahLst/>
            <a:cxnLst/>
            <a:rect l="l" t="t" r="r" b="b"/>
            <a:pathLst>
              <a:path w="1230753" h="1097600">
                <a:moveTo>
                  <a:pt x="19019" y="468302"/>
                </a:moveTo>
                <a:lnTo>
                  <a:pt x="203418" y="99502"/>
                </a:lnTo>
                <a:cubicBezTo>
                  <a:pt x="233916" y="38507"/>
                  <a:pt x="296221" y="0"/>
                  <a:pt x="364415" y="0"/>
                </a:cubicBezTo>
                <a:lnTo>
                  <a:pt x="866339" y="0"/>
                </a:lnTo>
                <a:cubicBezTo>
                  <a:pt x="934533" y="0"/>
                  <a:pt x="996838" y="38507"/>
                  <a:pt x="1027336" y="99502"/>
                </a:cubicBezTo>
                <a:lnTo>
                  <a:pt x="1211735" y="468302"/>
                </a:lnTo>
                <a:cubicBezTo>
                  <a:pt x="1237093" y="519015"/>
                  <a:pt x="1237093" y="578584"/>
                  <a:pt x="1211735" y="629298"/>
                </a:cubicBezTo>
                <a:lnTo>
                  <a:pt x="1027336" y="998098"/>
                </a:lnTo>
                <a:cubicBezTo>
                  <a:pt x="996838" y="1059093"/>
                  <a:pt x="934533" y="1097600"/>
                  <a:pt x="866339" y="1097600"/>
                </a:cubicBezTo>
                <a:lnTo>
                  <a:pt x="364415" y="1097600"/>
                </a:lnTo>
                <a:cubicBezTo>
                  <a:pt x="296221" y="1097600"/>
                  <a:pt x="233916" y="1059093"/>
                  <a:pt x="203418" y="998098"/>
                </a:cubicBezTo>
                <a:lnTo>
                  <a:pt x="19019" y="629298"/>
                </a:lnTo>
                <a:cubicBezTo>
                  <a:pt x="-6339" y="578584"/>
                  <a:pt x="-6339" y="519015"/>
                  <a:pt x="19019" y="468302"/>
                </a:cubicBezTo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solidFill>
              <a:schemeClr val="bg1"/>
            </a:solidFill>
            <a:miter/>
          </a:ln>
          <a:effectLst>
            <a:outerShdw blurRad="101600" dist="101600" dir="5400000" algn="t" rotWithShape="0">
              <a:schemeClr val="accent3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789959" y="3127443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71000"/>
                </a:schemeClr>
              </a:gs>
              <a:gs pos="87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960812" y="1263800"/>
            <a:ext cx="347019" cy="347019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50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8012603" y="1309142"/>
            <a:ext cx="245847" cy="24584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标题 1"/>
          <p:cNvSpPr txBox="1"/>
          <p:nvPr/>
        </p:nvSpPr>
        <p:spPr>
          <a:xfrm flipH="1">
            <a:off x="7579368" y="1758805"/>
            <a:ext cx="418318" cy="366231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0279294" y="5979679"/>
            <a:ext cx="915138" cy="482082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900000">
            <a:off x="11152856" y="5926514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900000">
            <a:off x="10211785" y="6419177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10800000">
            <a:off x="7213272" y="1303529"/>
            <a:ext cx="474173" cy="249787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11700000">
            <a:off x="7184157" y="1532049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 rot="11700000">
            <a:off x="7671763" y="1276776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108442" y="564716"/>
            <a:ext cx="952254" cy="179630"/>
          </a:xfrm>
          <a:custGeom>
            <a:avLst/>
            <a:gdLst>
              <a:gd name="connsiteX0" fmla="*/ 931009 w 952254"/>
              <a:gd name="connsiteY0" fmla="*/ 0 h 179630"/>
              <a:gd name="connsiteX1" fmla="*/ 952254 w 952254"/>
              <a:gd name="connsiteY1" fmla="*/ 0 h 179630"/>
              <a:gd name="connsiteX2" fmla="*/ 845206 w 952254"/>
              <a:gd name="connsiteY2" fmla="*/ 179630 h 179630"/>
              <a:gd name="connsiteX3" fmla="*/ 836401 w 952254"/>
              <a:gd name="connsiteY3" fmla="*/ 164822 h 179630"/>
              <a:gd name="connsiteX4" fmla="*/ 834895 w 952254"/>
              <a:gd name="connsiteY4" fmla="*/ 161282 h 179630"/>
              <a:gd name="connsiteX5" fmla="*/ 811739 w 952254"/>
              <a:gd name="connsiteY5" fmla="*/ 0 h 179630"/>
              <a:gd name="connsiteX6" fmla="*/ 832985 w 952254"/>
              <a:gd name="connsiteY6" fmla="*/ 0 h 179630"/>
              <a:gd name="connsiteX7" fmla="*/ 725937 w 952254"/>
              <a:gd name="connsiteY7" fmla="*/ 179630 h 179630"/>
              <a:gd name="connsiteX8" fmla="*/ 717132 w 952254"/>
              <a:gd name="connsiteY8" fmla="*/ 164822 h 179630"/>
              <a:gd name="connsiteX9" fmla="*/ 715626 w 952254"/>
              <a:gd name="connsiteY9" fmla="*/ 161282 h 179630"/>
              <a:gd name="connsiteX10" fmla="*/ 692468 w 952254"/>
              <a:gd name="connsiteY10" fmla="*/ 0 h 179630"/>
              <a:gd name="connsiteX11" fmla="*/ 713714 w 952254"/>
              <a:gd name="connsiteY11" fmla="*/ 0 h 179630"/>
              <a:gd name="connsiteX12" fmla="*/ 606666 w 952254"/>
              <a:gd name="connsiteY12" fmla="*/ 179630 h 179630"/>
              <a:gd name="connsiteX13" fmla="*/ 597861 w 952254"/>
              <a:gd name="connsiteY13" fmla="*/ 164822 h 179630"/>
              <a:gd name="connsiteX14" fmla="*/ 596355 w 952254"/>
              <a:gd name="connsiteY14" fmla="*/ 161282 h 179630"/>
              <a:gd name="connsiteX15" fmla="*/ 573197 w 952254"/>
              <a:gd name="connsiteY15" fmla="*/ 0 h 179630"/>
              <a:gd name="connsiteX16" fmla="*/ 594443 w 952254"/>
              <a:gd name="connsiteY16" fmla="*/ 0 h 179630"/>
              <a:gd name="connsiteX17" fmla="*/ 487395 w 952254"/>
              <a:gd name="connsiteY17" fmla="*/ 179630 h 179630"/>
              <a:gd name="connsiteX18" fmla="*/ 478590 w 952254"/>
              <a:gd name="connsiteY18" fmla="*/ 164822 h 179630"/>
              <a:gd name="connsiteX19" fmla="*/ 477084 w 952254"/>
              <a:gd name="connsiteY19" fmla="*/ 161282 h 179630"/>
              <a:gd name="connsiteX20" fmla="*/ 453926 w 952254"/>
              <a:gd name="connsiteY20" fmla="*/ 0 h 179630"/>
              <a:gd name="connsiteX21" fmla="*/ 475172 w 952254"/>
              <a:gd name="connsiteY21" fmla="*/ 0 h 179630"/>
              <a:gd name="connsiteX22" fmla="*/ 368124 w 952254"/>
              <a:gd name="connsiteY22" fmla="*/ 179630 h 179630"/>
              <a:gd name="connsiteX23" fmla="*/ 359319 w 952254"/>
              <a:gd name="connsiteY23" fmla="*/ 164822 h 179630"/>
              <a:gd name="connsiteX24" fmla="*/ 357813 w 952254"/>
              <a:gd name="connsiteY24" fmla="*/ 161282 h 179630"/>
              <a:gd name="connsiteX25" fmla="*/ 334655 w 952254"/>
              <a:gd name="connsiteY25" fmla="*/ 0 h 179630"/>
              <a:gd name="connsiteX26" fmla="*/ 355901 w 952254"/>
              <a:gd name="connsiteY26" fmla="*/ 0 h 179630"/>
              <a:gd name="connsiteX27" fmla="*/ 248853 w 952254"/>
              <a:gd name="connsiteY27" fmla="*/ 179630 h 179630"/>
              <a:gd name="connsiteX28" fmla="*/ 240048 w 952254"/>
              <a:gd name="connsiteY28" fmla="*/ 164822 h 179630"/>
              <a:gd name="connsiteX29" fmla="*/ 238542 w 952254"/>
              <a:gd name="connsiteY29" fmla="*/ 161282 h 179630"/>
              <a:gd name="connsiteX30" fmla="*/ 215384 w 952254"/>
              <a:gd name="connsiteY30" fmla="*/ 0 h 179630"/>
              <a:gd name="connsiteX31" fmla="*/ 236630 w 952254"/>
              <a:gd name="connsiteY31" fmla="*/ 0 h 179630"/>
              <a:gd name="connsiteX32" fmla="*/ 129582 w 952254"/>
              <a:gd name="connsiteY32" fmla="*/ 179630 h 179630"/>
              <a:gd name="connsiteX33" fmla="*/ 120777 w 952254"/>
              <a:gd name="connsiteY33" fmla="*/ 164822 h 179630"/>
              <a:gd name="connsiteX34" fmla="*/ 119271 w 952254"/>
              <a:gd name="connsiteY34" fmla="*/ 161282 h 179630"/>
              <a:gd name="connsiteX35" fmla="*/ 96113 w 952254"/>
              <a:gd name="connsiteY35" fmla="*/ 0 h 179630"/>
              <a:gd name="connsiteX36" fmla="*/ 117359 w 952254"/>
              <a:gd name="connsiteY36" fmla="*/ 0 h 179630"/>
              <a:gd name="connsiteX37" fmla="*/ 10311 w 952254"/>
              <a:gd name="connsiteY37" fmla="*/ 179630 h 179630"/>
              <a:gd name="connsiteX38" fmla="*/ 1506 w 952254"/>
              <a:gd name="connsiteY38" fmla="*/ 164822 h 179630"/>
              <a:gd name="connsiteX39" fmla="*/ 0 w 952254"/>
              <a:gd name="connsiteY39" fmla="*/ 161282 h 179630"/>
            </a:gdLst>
            <a:ahLst/>
            <a:cxnLst/>
            <a:rect l="l" t="t" r="r" b="b"/>
            <a:pathLst>
              <a:path w="952254" h="179630">
                <a:moveTo>
                  <a:pt x="931009" y="0"/>
                </a:moveTo>
                <a:lnTo>
                  <a:pt x="952254" y="0"/>
                </a:lnTo>
                <a:lnTo>
                  <a:pt x="845206" y="179630"/>
                </a:lnTo>
                <a:lnTo>
                  <a:pt x="836401" y="164822"/>
                </a:lnTo>
                <a:lnTo>
                  <a:pt x="834895" y="161282"/>
                </a:lnTo>
                <a:close/>
                <a:moveTo>
                  <a:pt x="811739" y="0"/>
                </a:moveTo>
                <a:lnTo>
                  <a:pt x="832985" y="0"/>
                </a:lnTo>
                <a:lnTo>
                  <a:pt x="725937" y="179630"/>
                </a:lnTo>
                <a:lnTo>
                  <a:pt x="717132" y="164822"/>
                </a:lnTo>
                <a:lnTo>
                  <a:pt x="715626" y="161282"/>
                </a:lnTo>
                <a:close/>
                <a:moveTo>
                  <a:pt x="692468" y="0"/>
                </a:moveTo>
                <a:lnTo>
                  <a:pt x="713714" y="0"/>
                </a:lnTo>
                <a:lnTo>
                  <a:pt x="606666" y="179630"/>
                </a:lnTo>
                <a:lnTo>
                  <a:pt x="597861" y="164822"/>
                </a:lnTo>
                <a:lnTo>
                  <a:pt x="596355" y="161282"/>
                </a:lnTo>
                <a:close/>
                <a:moveTo>
                  <a:pt x="573197" y="0"/>
                </a:moveTo>
                <a:lnTo>
                  <a:pt x="594443" y="0"/>
                </a:lnTo>
                <a:lnTo>
                  <a:pt x="487395" y="179630"/>
                </a:lnTo>
                <a:lnTo>
                  <a:pt x="478590" y="164822"/>
                </a:lnTo>
                <a:lnTo>
                  <a:pt x="477084" y="161282"/>
                </a:lnTo>
                <a:close/>
                <a:moveTo>
                  <a:pt x="453926" y="0"/>
                </a:moveTo>
                <a:lnTo>
                  <a:pt x="475172" y="0"/>
                </a:lnTo>
                <a:lnTo>
                  <a:pt x="368124" y="179630"/>
                </a:lnTo>
                <a:lnTo>
                  <a:pt x="359319" y="164822"/>
                </a:lnTo>
                <a:lnTo>
                  <a:pt x="357813" y="161282"/>
                </a:lnTo>
                <a:close/>
                <a:moveTo>
                  <a:pt x="334655" y="0"/>
                </a:moveTo>
                <a:lnTo>
                  <a:pt x="355901" y="0"/>
                </a:lnTo>
                <a:lnTo>
                  <a:pt x="248853" y="179630"/>
                </a:lnTo>
                <a:lnTo>
                  <a:pt x="240048" y="164822"/>
                </a:lnTo>
                <a:lnTo>
                  <a:pt x="238542" y="161282"/>
                </a:lnTo>
                <a:close/>
                <a:moveTo>
                  <a:pt x="215384" y="0"/>
                </a:moveTo>
                <a:lnTo>
                  <a:pt x="236630" y="0"/>
                </a:lnTo>
                <a:lnTo>
                  <a:pt x="129582" y="179630"/>
                </a:lnTo>
                <a:lnTo>
                  <a:pt x="120777" y="164822"/>
                </a:lnTo>
                <a:lnTo>
                  <a:pt x="119271" y="161282"/>
                </a:lnTo>
                <a:close/>
                <a:moveTo>
                  <a:pt x="96113" y="0"/>
                </a:moveTo>
                <a:lnTo>
                  <a:pt x="117359" y="0"/>
                </a:lnTo>
                <a:lnTo>
                  <a:pt x="10311" y="179630"/>
                </a:lnTo>
                <a:lnTo>
                  <a:pt x="1506" y="164822"/>
                </a:lnTo>
                <a:lnTo>
                  <a:pt x="0" y="161282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56435" y="3321561"/>
            <a:ext cx="5290869" cy="174291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465935" y="-365055"/>
            <a:ext cx="2552145" cy="36455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-1240094" y="-1132953"/>
            <a:ext cx="2720551" cy="2591638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3088106" y="1732546"/>
            <a:ext cx="6015790" cy="3874168"/>
          </a:xfrm>
          <a:custGeom>
            <a:avLst/>
            <a:gdLst>
              <a:gd name="connsiteX0" fmla="*/ 121647 w 5001127"/>
              <a:gd name="connsiteY0" fmla="*/ 4106779 h 4106779"/>
              <a:gd name="connsiteX1" fmla="*/ 4879480 w 5001127"/>
              <a:gd name="connsiteY1" fmla="*/ 4106779 h 4106779"/>
              <a:gd name="connsiteX2" fmla="*/ 5001127 w 5001127"/>
              <a:gd name="connsiteY2" fmla="*/ 3985132 h 4106779"/>
              <a:gd name="connsiteX3" fmla="*/ 5001127 w 5001127"/>
              <a:gd name="connsiteY3" fmla="*/ 370300 h 4106779"/>
              <a:gd name="connsiteX4" fmla="*/ 4879480 w 5001127"/>
              <a:gd name="connsiteY4" fmla="*/ 248653 h 4106779"/>
              <a:gd name="connsiteX5" fmla="*/ 2667343 w 5001127"/>
              <a:gd name="connsiteY5" fmla="*/ 248653 h 4106779"/>
              <a:gd name="connsiteX6" fmla="*/ 2500563 w 5001127"/>
              <a:gd name="connsiteY6" fmla="*/ 0 h 4106779"/>
              <a:gd name="connsiteX7" fmla="*/ 2333784 w 5001127"/>
              <a:gd name="connsiteY7" fmla="*/ 248653 h 4106779"/>
              <a:gd name="connsiteX8" fmla="*/ 121647 w 5001127"/>
              <a:gd name="connsiteY8" fmla="*/ 248653 h 4106779"/>
              <a:gd name="connsiteX9" fmla="*/ 0 w 5001127"/>
              <a:gd name="connsiteY9" fmla="*/ 370300 h 4106779"/>
              <a:gd name="connsiteX10" fmla="*/ 0 w 5001127"/>
              <a:gd name="connsiteY10" fmla="*/ 3985132 h 4106779"/>
              <a:gd name="connsiteX11" fmla="*/ 121647 w 5001127"/>
              <a:gd name="connsiteY11" fmla="*/ 4106779 h 4106779"/>
            </a:gdLst>
            <a:ahLst/>
            <a:cxnLst/>
            <a:rect l="l" t="t" r="r" b="b"/>
            <a:pathLst>
              <a:path w="5001127" h="4106779">
                <a:moveTo>
                  <a:pt x="121647" y="4106779"/>
                </a:moveTo>
                <a:lnTo>
                  <a:pt x="4879480" y="4106779"/>
                </a:lnTo>
                <a:cubicBezTo>
                  <a:pt x="4946664" y="4106779"/>
                  <a:pt x="5001127" y="4052316"/>
                  <a:pt x="5001127" y="3985132"/>
                </a:cubicBezTo>
                <a:lnTo>
                  <a:pt x="5001127" y="370300"/>
                </a:lnTo>
                <a:cubicBezTo>
                  <a:pt x="5001127" y="303116"/>
                  <a:pt x="4946664" y="248653"/>
                  <a:pt x="4879480" y="248653"/>
                </a:cubicBezTo>
                <a:lnTo>
                  <a:pt x="2667343" y="248653"/>
                </a:lnTo>
                <a:lnTo>
                  <a:pt x="2500563" y="0"/>
                </a:lnTo>
                <a:lnTo>
                  <a:pt x="2333784" y="248653"/>
                </a:lnTo>
                <a:lnTo>
                  <a:pt x="121647" y="248653"/>
                </a:lnTo>
                <a:cubicBezTo>
                  <a:pt x="54463" y="248653"/>
                  <a:pt x="0" y="303116"/>
                  <a:pt x="0" y="370300"/>
                </a:cubicBezTo>
                <a:lnTo>
                  <a:pt x="0" y="3985132"/>
                </a:lnTo>
                <a:cubicBezTo>
                  <a:pt x="0" y="4052316"/>
                  <a:pt x="54463" y="4106779"/>
                  <a:pt x="121647" y="4106779"/>
                </a:cubicBez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623427" y="1275347"/>
            <a:ext cx="945148" cy="945148"/>
          </a:xfrm>
          <a:prstGeom prst="flowChartConnector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418030" y="2414355"/>
            <a:ext cx="5355940" cy="248650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运用简洁语言和标准动作示范，让学生建立正确的防守概念。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864214" y="1544995"/>
            <a:ext cx="463575" cy="405853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accent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讲解示范法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5400000">
            <a:off x="10128994" y="5293265"/>
            <a:ext cx="2027340" cy="752472"/>
          </a:xfrm>
          <a:prstGeom prst="rect">
            <a:avLst/>
          </a:prstGeom>
          <a:solidFill>
            <a:schemeClr val="accent1">
              <a:lumMod val="20000"/>
              <a:lumOff val="80000"/>
              <a:alpha val="55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360000" bIns="45720" rtlCol="0" anchor="ctr"/>
          <a:lstStyle/>
          <a:p>
            <a:pPr algn="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4765689" y="2065979"/>
            <a:ext cx="2027340" cy="752472"/>
          </a:xfrm>
          <a:prstGeom prst="rect">
            <a:avLst/>
          </a:prstGeom>
          <a:solidFill>
            <a:schemeClr val="accent1">
              <a:lumMod val="20000"/>
              <a:lumOff val="80000"/>
              <a:alpha val="55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360000" bIns="45720" rtlCol="0" anchor="ctr"/>
          <a:lstStyle/>
          <a:p>
            <a:pPr algn="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alphaModFix/>
          </a:blip>
          <a:srcRect l="55678" t="991" r="6444" b="991"/>
          <a:stretch>
            <a:fillRect/>
          </a:stretch>
        </p:blipFill>
        <p:spPr>
          <a:xfrm>
            <a:off x="8173282" y="1125538"/>
            <a:ext cx="2984622" cy="5148262"/>
          </a:xfrm>
          <a:custGeom>
            <a:avLst/>
            <a:gdLst/>
            <a:ahLst/>
            <a:cxnLst/>
            <a:rect l="l" t="t" r="r" b="b"/>
            <a:pathLst>
              <a:path w="2984622" h="5148262">
                <a:moveTo>
                  <a:pt x="0" y="0"/>
                </a:moveTo>
                <a:lnTo>
                  <a:pt x="2984622" y="0"/>
                </a:lnTo>
                <a:lnTo>
                  <a:pt x="2984622" y="5148262"/>
                </a:lnTo>
                <a:lnTo>
                  <a:pt x="0" y="514826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alphaModFix/>
          </a:blip>
          <a:srcRect l="19353" t="25080" r="53872" b="24868"/>
          <a:stretch>
            <a:fillRect/>
          </a:stretch>
        </p:blipFill>
        <p:spPr>
          <a:xfrm>
            <a:off x="5779359" y="1978024"/>
            <a:ext cx="2109786" cy="2628901"/>
          </a:xfrm>
          <a:custGeom>
            <a:avLst/>
            <a:gdLst/>
            <a:ahLst/>
            <a:cxnLst/>
            <a:rect l="l" t="t" r="r" b="b"/>
            <a:pathLst>
              <a:path w="2109786" h="2628901">
                <a:moveTo>
                  <a:pt x="0" y="0"/>
                </a:moveTo>
                <a:lnTo>
                  <a:pt x="2109786" y="0"/>
                </a:lnTo>
                <a:lnTo>
                  <a:pt x="2109786" y="2628901"/>
                </a:lnTo>
                <a:lnTo>
                  <a:pt x="0" y="262890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7" name="标题 1"/>
          <p:cNvSpPr txBox="1"/>
          <p:nvPr/>
        </p:nvSpPr>
        <p:spPr>
          <a:xfrm rot="5400000">
            <a:off x="7157413" y="5026999"/>
            <a:ext cx="2027340" cy="752472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360000" bIns="45720" rtlCol="0" anchor="ctr"/>
          <a:lstStyle/>
          <a:p>
            <a:pPr algn="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017889" y="6013538"/>
            <a:ext cx="306387" cy="247432"/>
          </a:xfrm>
          <a:custGeom>
            <a:avLst/>
            <a:gdLst>
              <a:gd name="T0" fmla="*/ 159 w 160"/>
              <a:gd name="T1" fmla="*/ 66 h 128"/>
              <a:gd name="T2" fmla="*/ 98 w 160"/>
              <a:gd name="T3" fmla="*/ 127 h 128"/>
              <a:gd name="T4" fmla="*/ 96 w 160"/>
              <a:gd name="T5" fmla="*/ 128 h 128"/>
              <a:gd name="T6" fmla="*/ 94 w 160"/>
              <a:gd name="T7" fmla="*/ 127 h 128"/>
              <a:gd name="T8" fmla="*/ 94 w 160"/>
              <a:gd name="T9" fmla="*/ 124 h 128"/>
              <a:gd name="T10" fmla="*/ 152 w 160"/>
              <a:gd name="T11" fmla="*/ 66 h 128"/>
              <a:gd name="T12" fmla="*/ 2 w 160"/>
              <a:gd name="T13" fmla="*/ 66 h 128"/>
              <a:gd name="T14" fmla="*/ 0 w 160"/>
              <a:gd name="T15" fmla="*/ 64 h 128"/>
              <a:gd name="T16" fmla="*/ 2 w 160"/>
              <a:gd name="T17" fmla="*/ 61 h 128"/>
              <a:gd name="T18" fmla="*/ 152 w 160"/>
              <a:gd name="T19" fmla="*/ 61 h 128"/>
              <a:gd name="T20" fmla="*/ 94 w 160"/>
              <a:gd name="T21" fmla="*/ 4 h 128"/>
              <a:gd name="T22" fmla="*/ 94 w 160"/>
              <a:gd name="T23" fmla="*/ 1 h 128"/>
              <a:gd name="T24" fmla="*/ 98 w 160"/>
              <a:gd name="T25" fmla="*/ 1 h 128"/>
              <a:gd name="T26" fmla="*/ 159 w 160"/>
              <a:gd name="T27" fmla="*/ 62 h 128"/>
              <a:gd name="T28" fmla="*/ 160 w 160"/>
              <a:gd name="T29" fmla="*/ 63 h 128"/>
              <a:gd name="T30" fmla="*/ 160 w 160"/>
              <a:gd name="T31" fmla="*/ 63 h 128"/>
              <a:gd name="T32" fmla="*/ 160 w 160"/>
              <a:gd name="T33" fmla="*/ 63 h 128"/>
              <a:gd name="T34" fmla="*/ 160 w 160"/>
              <a:gd name="T35" fmla="*/ 64 h 128"/>
              <a:gd name="T36" fmla="*/ 159 w 160"/>
              <a:gd name="T37" fmla="*/ 66 h 128"/>
            </a:gdLst>
            <a:ahLst/>
            <a:cxnLst/>
            <a:rect l="0" t="0" r="r" b="b"/>
            <a:pathLst>
              <a:path w="160" h="128">
                <a:moveTo>
                  <a:pt x="159" y="66"/>
                </a:moveTo>
                <a:cubicBezTo>
                  <a:pt x="98" y="127"/>
                  <a:pt x="98" y="127"/>
                  <a:pt x="98" y="127"/>
                </a:cubicBezTo>
                <a:cubicBezTo>
                  <a:pt x="97" y="128"/>
                  <a:pt x="97" y="128"/>
                  <a:pt x="96" y="128"/>
                </a:cubicBezTo>
                <a:cubicBezTo>
                  <a:pt x="95" y="128"/>
                  <a:pt x="95" y="128"/>
                  <a:pt x="94" y="127"/>
                </a:cubicBezTo>
                <a:cubicBezTo>
                  <a:pt x="93" y="126"/>
                  <a:pt x="93" y="125"/>
                  <a:pt x="94" y="124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63"/>
                  <a:pt x="1" y="61"/>
                  <a:pt x="2" y="61"/>
                </a:cubicBezTo>
                <a:cubicBezTo>
                  <a:pt x="152" y="61"/>
                  <a:pt x="152" y="61"/>
                  <a:pt x="152" y="61"/>
                </a:cubicBezTo>
                <a:cubicBezTo>
                  <a:pt x="94" y="4"/>
                  <a:pt x="94" y="4"/>
                  <a:pt x="94" y="4"/>
                </a:cubicBezTo>
                <a:cubicBezTo>
                  <a:pt x="93" y="3"/>
                  <a:pt x="93" y="2"/>
                  <a:pt x="94" y="1"/>
                </a:cubicBezTo>
                <a:cubicBezTo>
                  <a:pt x="95" y="0"/>
                  <a:pt x="97" y="0"/>
                  <a:pt x="98" y="1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59" y="62"/>
                  <a:pt x="160" y="62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65"/>
                  <a:pt x="160" y="65"/>
                  <a:pt x="159" y="6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cap="sq">
            <a:noFill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0400" y="1654629"/>
            <a:ext cx="4523862" cy="364044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将防守动作拆分为防守姿势、判断、干扰等部分，引导学生逐步掌握。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796908" y="5427842"/>
            <a:ext cx="70212" cy="70212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74527" y="5427842"/>
            <a:ext cx="70212" cy="70212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152146" y="5427842"/>
            <a:ext cx="70212" cy="70212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分解练习法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H="1">
            <a:off x="1066798" y="2932987"/>
            <a:ext cx="3002585" cy="2157523"/>
          </a:xfrm>
          <a:prstGeom prst="roundRect">
            <a:avLst>
              <a:gd name="adj" fmla="val 9104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60000">
                <a:schemeClr val="accent1"/>
              </a:gs>
            </a:gsLst>
            <a:lin ang="2700000" scaled="0"/>
          </a:gradFill>
          <a:ln w="57150" cap="rnd">
            <a:noFill/>
            <a:round/>
          </a:ln>
          <a:effectLst>
            <a:outerShdw blurRad="50800" dist="50800" dir="54000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>
            <a:off x="10102552" y="5003087"/>
            <a:ext cx="1040731" cy="747823"/>
          </a:xfrm>
          <a:prstGeom prst="roundRect">
            <a:avLst>
              <a:gd name="adj" fmla="val 9104"/>
            </a:avLst>
          </a:prstGeom>
          <a:gradFill>
            <a:gsLst>
              <a:gs pos="0">
                <a:schemeClr val="accent1">
                  <a:lumMod val="20000"/>
                  <a:lumOff val="80000"/>
                  <a:alpha val="100000"/>
                </a:schemeClr>
              </a:gs>
              <a:gs pos="100000">
                <a:schemeClr val="accent1">
                  <a:lumMod val="40000"/>
                  <a:lumOff val="60000"/>
                  <a:alpha val="100000"/>
                </a:schemeClr>
              </a:gs>
            </a:gsLst>
            <a:lin ang="2700000" scaled="0"/>
          </a:gradFill>
          <a:ln w="57150" cap="rnd">
            <a:noFill/>
            <a:round/>
          </a:ln>
          <a:effectLst>
            <a:outerShdw blurRad="50800" dist="50800" dir="54000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966902" y="1816424"/>
            <a:ext cx="5158716" cy="39229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设计趣味游戏和竞赛，激发学生学习兴趣。</a:t>
            </a:r>
            <a:endParaRPr kumimoji="1"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677404" y="1536700"/>
            <a:ext cx="4103528" cy="4470400"/>
          </a:xfrm>
          <a:prstGeom prst="rect">
            <a:avLst/>
          </a:prstGeom>
        </p:spPr>
      </p:pic>
      <p:sp>
        <p:nvSpPr>
          <p:cNvPr id="7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游戏竞赛法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399" y="1394460"/>
            <a:ext cx="7103375" cy="4841240"/>
          </a:xfrm>
          <a:prstGeom prst="roundRect">
            <a:avLst>
              <a:gd name="adj" fmla="val 2501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059130" y="1394460"/>
            <a:ext cx="3528156" cy="4841240"/>
          </a:xfrm>
          <a:prstGeom prst="roundRect">
            <a:avLst>
              <a:gd name="adj" fmla="val 2501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alphaModFix/>
          </a:blip>
          <a:srcRect l="20595" t="21977" r="45792" b="8413"/>
          <a:stretch>
            <a:fillRect/>
          </a:stretch>
        </p:blipFill>
        <p:spPr>
          <a:xfrm>
            <a:off x="8127517" y="1471036"/>
            <a:ext cx="3391383" cy="4688089"/>
          </a:xfrm>
          <a:custGeom>
            <a:avLst/>
            <a:gdLst/>
            <a:ahLst/>
            <a:cxnLst/>
            <a:rect l="l" t="t" r="r" b="b"/>
            <a:pathLst>
              <a:path w="3391383" h="4688089">
                <a:moveTo>
                  <a:pt x="84818" y="0"/>
                </a:moveTo>
                <a:lnTo>
                  <a:pt x="3306565" y="0"/>
                </a:lnTo>
                <a:cubicBezTo>
                  <a:pt x="3353408" y="0"/>
                  <a:pt x="3391383" y="37975"/>
                  <a:pt x="3391383" y="84818"/>
                </a:cubicBezTo>
                <a:lnTo>
                  <a:pt x="3391383" y="4603271"/>
                </a:lnTo>
                <a:cubicBezTo>
                  <a:pt x="3391383" y="4650114"/>
                  <a:pt x="3353408" y="4688089"/>
                  <a:pt x="3306565" y="4688089"/>
                </a:cubicBezTo>
                <a:lnTo>
                  <a:pt x="84818" y="4688089"/>
                </a:lnTo>
                <a:cubicBezTo>
                  <a:pt x="37975" y="4688089"/>
                  <a:pt x="0" y="4650114"/>
                  <a:pt x="0" y="4603271"/>
                </a:cubicBezTo>
                <a:lnTo>
                  <a:pt x="0" y="84818"/>
                </a:lnTo>
                <a:cubicBezTo>
                  <a:pt x="0" y="37975"/>
                  <a:pt x="37975" y="0"/>
                  <a:pt x="8481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 flipH="1" flipV="1">
            <a:off x="906683" y="4541800"/>
            <a:ext cx="1512426" cy="1463632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accent1">
              <a:alpha val="9000"/>
            </a:schemeClr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55826" y="1747777"/>
            <a:ext cx="6198414" cy="42131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观察学生练习，及时纠正错误动作。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492753" y="1531476"/>
            <a:ext cx="125342" cy="125342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492753" y="1878186"/>
            <a:ext cx="125342" cy="125342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7492753" y="2224896"/>
            <a:ext cx="125342" cy="125342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纠错法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-24022" t="4839" r="24022" b="-4839"/>
          <a:stretch>
            <a:fillRect/>
          </a:stretch>
        </p:blipFill>
        <p:spPr>
          <a:xfrm>
            <a:off x="1864659" y="0"/>
            <a:ext cx="10327341" cy="58248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9069365 w 12192000"/>
              <a:gd name="connsiteY1" fmla="*/ 0 h 6858000"/>
              <a:gd name="connsiteX2" fmla="*/ 6316464 w 12192000"/>
              <a:gd name="connsiteY2" fmla="*/ 4619459 h 6858000"/>
              <a:gd name="connsiteX3" fmla="*/ 6316364 w 12192000"/>
              <a:gd name="connsiteY3" fmla="*/ 4814850 h 6858000"/>
              <a:gd name="connsiteX4" fmla="*/ 7181524 w 12192000"/>
              <a:gd name="connsiteY4" fmla="*/ 6269875 h 6858000"/>
              <a:gd name="connsiteX5" fmla="*/ 7356805 w 12192000"/>
              <a:gd name="connsiteY5" fmla="*/ 6367975 h 6858000"/>
              <a:gd name="connsiteX6" fmla="*/ 10725615 w 12192000"/>
              <a:gd name="connsiteY6" fmla="*/ 6367975 h 6858000"/>
              <a:gd name="connsiteX7" fmla="*/ 10778422 w 12192000"/>
              <a:gd name="connsiteY7" fmla="*/ 6361196 h 6858000"/>
              <a:gd name="connsiteX8" fmla="*/ 10820399 w 12192000"/>
              <a:gd name="connsiteY8" fmla="*/ 6344305 h 6858000"/>
              <a:gd name="connsiteX9" fmla="*/ 12192000 w 12192000"/>
              <a:gd name="connsiteY9" fmla="*/ 4042715 h 6858000"/>
              <a:gd name="connsiteX10" fmla="*/ 12192000 w 12192000"/>
              <a:gd name="connsiteY10" fmla="*/ 6858000 h 6858000"/>
              <a:gd name="connsiteX11" fmla="*/ 10514269 w 12192000"/>
              <a:gd name="connsiteY11" fmla="*/ 6858000 h 6858000"/>
              <a:gd name="connsiteX12" fmla="*/ 0 w 12192000"/>
              <a:gd name="connsiteY12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9069365" y="0"/>
                </a:lnTo>
                <a:lnTo>
                  <a:pt x="6316464" y="4619459"/>
                </a:lnTo>
                <a:cubicBezTo>
                  <a:pt x="6280433" y="4679916"/>
                  <a:pt x="6280399" y="4754360"/>
                  <a:pt x="6316364" y="4814850"/>
                </a:cubicBezTo>
                <a:lnTo>
                  <a:pt x="7181524" y="6269875"/>
                </a:lnTo>
                <a:cubicBezTo>
                  <a:pt x="7217630" y="6330599"/>
                  <a:pt x="7284414" y="6367975"/>
                  <a:pt x="7356805" y="6367975"/>
                </a:cubicBezTo>
                <a:lnTo>
                  <a:pt x="10725615" y="6367975"/>
                </a:lnTo>
                <a:cubicBezTo>
                  <a:pt x="10743696" y="6367975"/>
                  <a:pt x="10761429" y="6365643"/>
                  <a:pt x="10778422" y="6361196"/>
                </a:cubicBezTo>
                <a:lnTo>
                  <a:pt x="10820399" y="6344305"/>
                </a:lnTo>
                <a:lnTo>
                  <a:pt x="12192000" y="4042715"/>
                </a:lnTo>
                <a:lnTo>
                  <a:pt x="12192000" y="6858000"/>
                </a:lnTo>
                <a:lnTo>
                  <a:pt x="1051426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621243" y="0"/>
            <a:ext cx="6018657" cy="6858000"/>
          </a:xfrm>
          <a:custGeom>
            <a:avLst/>
            <a:gdLst>
              <a:gd name="connsiteX0" fmla="*/ 3040995 w 6018657"/>
              <a:gd name="connsiteY0" fmla="*/ 0 h 6858000"/>
              <a:gd name="connsiteX1" fmla="*/ 5448123 w 6018657"/>
              <a:gd name="connsiteY1" fmla="*/ 0 h 6858000"/>
              <a:gd name="connsiteX2" fmla="*/ 2695221 w 6018657"/>
              <a:gd name="connsiteY2" fmla="*/ 4619459 h 6858000"/>
              <a:gd name="connsiteX3" fmla="*/ 2695123 w 6018657"/>
              <a:gd name="connsiteY3" fmla="*/ 4814850 h 6858000"/>
              <a:gd name="connsiteX4" fmla="*/ 3560281 w 6018657"/>
              <a:gd name="connsiteY4" fmla="*/ 6269875 h 6858000"/>
              <a:gd name="connsiteX5" fmla="*/ 3735563 w 6018657"/>
              <a:gd name="connsiteY5" fmla="*/ 6367975 h 6858000"/>
              <a:gd name="connsiteX6" fmla="*/ 6018657 w 6018657"/>
              <a:gd name="connsiteY6" fmla="*/ 6367975 h 6858000"/>
              <a:gd name="connsiteX7" fmla="*/ 5726745 w 6018657"/>
              <a:gd name="connsiteY7" fmla="*/ 6858000 h 6858000"/>
              <a:gd name="connsiteX8" fmla="*/ 967881 w 6018657"/>
              <a:gd name="connsiteY8" fmla="*/ 6858000 h 6858000"/>
              <a:gd name="connsiteX9" fmla="*/ 32781 w 6018657"/>
              <a:gd name="connsiteY9" fmla="*/ 5285347 h 6858000"/>
              <a:gd name="connsiteX10" fmla="*/ 32900 w 6018657"/>
              <a:gd name="connsiteY10" fmla="*/ 5047679 h 6858000"/>
            </a:gdLst>
            <a:ahLst/>
            <a:cxnLst/>
            <a:rect l="l" t="t" r="r" b="b"/>
            <a:pathLst>
              <a:path w="6018657" h="6858000">
                <a:moveTo>
                  <a:pt x="3040995" y="0"/>
                </a:moveTo>
                <a:lnTo>
                  <a:pt x="5448123" y="0"/>
                </a:lnTo>
                <a:lnTo>
                  <a:pt x="2695221" y="4619459"/>
                </a:lnTo>
                <a:cubicBezTo>
                  <a:pt x="2659192" y="4679916"/>
                  <a:pt x="2659155" y="4754360"/>
                  <a:pt x="2695123" y="4814850"/>
                </a:cubicBezTo>
                <a:lnTo>
                  <a:pt x="3560281" y="6269875"/>
                </a:lnTo>
                <a:cubicBezTo>
                  <a:pt x="3596388" y="6330599"/>
                  <a:pt x="3663171" y="6367975"/>
                  <a:pt x="3735563" y="6367975"/>
                </a:cubicBezTo>
                <a:lnTo>
                  <a:pt x="6018657" y="6367975"/>
                </a:lnTo>
                <a:lnTo>
                  <a:pt x="5726745" y="6858000"/>
                </a:lnTo>
                <a:lnTo>
                  <a:pt x="967881" y="6858000"/>
                </a:lnTo>
                <a:lnTo>
                  <a:pt x="32781" y="5285347"/>
                </a:lnTo>
                <a:cubicBezTo>
                  <a:pt x="-10969" y="5211768"/>
                  <a:pt x="-10924" y="5121217"/>
                  <a:pt x="32900" y="504767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22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264398" y="-3335300"/>
            <a:ext cx="10185934" cy="9703275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noFill/>
          <a:ln w="38100" cap="sq">
            <a:solidFill>
              <a:schemeClr val="bg1">
                <a:alpha val="100000"/>
              </a:schemeClr>
            </a:solidFill>
            <a:miter/>
          </a:ln>
          <a:effectLst>
            <a:outerShdw blurRad="101600" dist="76200" dir="8100000" algn="tr" rotWithShape="0">
              <a:schemeClr val="accent3">
                <a:alpha val="24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-466052" y="6336592"/>
            <a:ext cx="7592512" cy="866385"/>
          </a:xfrm>
          <a:custGeom>
            <a:avLst/>
            <a:gdLst>
              <a:gd name="connsiteX0" fmla="*/ 180000 w 7776754"/>
              <a:gd name="connsiteY0" fmla="*/ 0 h 916904"/>
              <a:gd name="connsiteX1" fmla="*/ 2371215 w 7776754"/>
              <a:gd name="connsiteY1" fmla="*/ 0 h 916904"/>
              <a:gd name="connsiteX2" fmla="*/ 5037249 w 7776754"/>
              <a:gd name="connsiteY2" fmla="*/ 0 h 916904"/>
              <a:gd name="connsiteX3" fmla="*/ 7228464 w 7776754"/>
              <a:gd name="connsiteY3" fmla="*/ 0 h 916904"/>
              <a:gd name="connsiteX4" fmla="*/ 7378647 w 7776754"/>
              <a:gd name="connsiteY4" fmla="*/ 80777 h 916904"/>
              <a:gd name="connsiteX5" fmla="*/ 7746582 w 7776754"/>
              <a:gd name="connsiteY5" fmla="*/ 637681 h 916904"/>
              <a:gd name="connsiteX6" fmla="*/ 7596399 w 7776754"/>
              <a:gd name="connsiteY6" fmla="*/ 916904 h 916904"/>
              <a:gd name="connsiteX7" fmla="*/ 5405184 w 7776754"/>
              <a:gd name="connsiteY7" fmla="*/ 916904 h 916904"/>
              <a:gd name="connsiteX8" fmla="*/ 2371215 w 7776754"/>
              <a:gd name="connsiteY8" fmla="*/ 916904 h 916904"/>
              <a:gd name="connsiteX9" fmla="*/ 180000 w 7776754"/>
              <a:gd name="connsiteY9" fmla="*/ 916904 h 916904"/>
              <a:gd name="connsiteX10" fmla="*/ 0 w 7776754"/>
              <a:gd name="connsiteY10" fmla="*/ 736904 h 916904"/>
              <a:gd name="connsiteX11" fmla="*/ 0 w 7776754"/>
              <a:gd name="connsiteY11" fmla="*/ 180000 h 916904"/>
              <a:gd name="connsiteX12" fmla="*/ 180000 w 7776754"/>
              <a:gd name="connsiteY12" fmla="*/ 0 h 916904"/>
            </a:gdLst>
            <a:ahLst/>
            <a:cxnLst/>
            <a:rect l="l" t="t" r="r" b="b"/>
            <a:pathLst>
              <a:path w="7776754" h="916904">
                <a:moveTo>
                  <a:pt x="180000" y="0"/>
                </a:moveTo>
                <a:lnTo>
                  <a:pt x="2371215" y="0"/>
                </a:lnTo>
                <a:lnTo>
                  <a:pt x="5037249" y="0"/>
                </a:lnTo>
                <a:lnTo>
                  <a:pt x="7228464" y="0"/>
                </a:lnTo>
                <a:cubicBezTo>
                  <a:pt x="7288877" y="0"/>
                  <a:pt x="7345345" y="30372"/>
                  <a:pt x="7378647" y="80777"/>
                </a:cubicBezTo>
                <a:lnTo>
                  <a:pt x="7746582" y="637681"/>
                </a:lnTo>
                <a:cubicBezTo>
                  <a:pt x="7825722" y="757468"/>
                  <a:pt x="7739968" y="916904"/>
                  <a:pt x="7596399" y="916904"/>
                </a:cubicBezTo>
                <a:lnTo>
                  <a:pt x="5405184" y="916904"/>
                </a:lnTo>
                <a:lnTo>
                  <a:pt x="2371215" y="916904"/>
                </a:lnTo>
                <a:lnTo>
                  <a:pt x="180000" y="916904"/>
                </a:lnTo>
                <a:cubicBezTo>
                  <a:pt x="80640" y="916904"/>
                  <a:pt x="0" y="836264"/>
                  <a:pt x="0" y="736904"/>
                </a:cubicBezTo>
                <a:lnTo>
                  <a:pt x="0" y="180000"/>
                </a:lnTo>
                <a:cubicBezTo>
                  <a:pt x="0" y="80640"/>
                  <a:pt x="80640" y="0"/>
                  <a:pt x="180000" y="0"/>
                </a:cubicBezTo>
                <a:close/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348689" y="6601932"/>
            <a:ext cx="4068000" cy="72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>
            <a:off x="11456978" y="6545228"/>
            <a:ext cx="365232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11578722" y="6615471"/>
            <a:ext cx="243488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08021" y="0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173151" y="1393120"/>
            <a:ext cx="1230753" cy="1097600"/>
          </a:xfrm>
          <a:custGeom>
            <a:avLst/>
            <a:gdLst>
              <a:gd name="connsiteX0" fmla="*/ 19019 w 1230753"/>
              <a:gd name="connsiteY0" fmla="*/ 468302 h 1097600"/>
              <a:gd name="connsiteX1" fmla="*/ 203418 w 1230753"/>
              <a:gd name="connsiteY1" fmla="*/ 99502 h 1097600"/>
              <a:gd name="connsiteX2" fmla="*/ 364415 w 1230753"/>
              <a:gd name="connsiteY2" fmla="*/ 0 h 1097600"/>
              <a:gd name="connsiteX3" fmla="*/ 866339 w 1230753"/>
              <a:gd name="connsiteY3" fmla="*/ 0 h 1097600"/>
              <a:gd name="connsiteX4" fmla="*/ 1027336 w 1230753"/>
              <a:gd name="connsiteY4" fmla="*/ 99502 h 1097600"/>
              <a:gd name="connsiteX5" fmla="*/ 1211735 w 1230753"/>
              <a:gd name="connsiteY5" fmla="*/ 468302 h 1097600"/>
              <a:gd name="connsiteX6" fmla="*/ 1211735 w 1230753"/>
              <a:gd name="connsiteY6" fmla="*/ 629298 h 1097600"/>
              <a:gd name="connsiteX7" fmla="*/ 1027336 w 1230753"/>
              <a:gd name="connsiteY7" fmla="*/ 998098 h 1097600"/>
              <a:gd name="connsiteX8" fmla="*/ 866339 w 1230753"/>
              <a:gd name="connsiteY8" fmla="*/ 1097600 h 1097600"/>
              <a:gd name="connsiteX9" fmla="*/ 364415 w 1230753"/>
              <a:gd name="connsiteY9" fmla="*/ 1097600 h 1097600"/>
              <a:gd name="connsiteX10" fmla="*/ 203418 w 1230753"/>
              <a:gd name="connsiteY10" fmla="*/ 998098 h 1097600"/>
              <a:gd name="connsiteX11" fmla="*/ 19019 w 1230753"/>
              <a:gd name="connsiteY11" fmla="*/ 629298 h 1097600"/>
              <a:gd name="connsiteX12" fmla="*/ 19019 w 1230753"/>
              <a:gd name="connsiteY12" fmla="*/ 468302 h 1097600"/>
            </a:gdLst>
            <a:ahLst/>
            <a:cxnLst/>
            <a:rect l="l" t="t" r="r" b="b"/>
            <a:pathLst>
              <a:path w="1230753" h="1097600">
                <a:moveTo>
                  <a:pt x="19019" y="468302"/>
                </a:moveTo>
                <a:lnTo>
                  <a:pt x="203418" y="99502"/>
                </a:lnTo>
                <a:cubicBezTo>
                  <a:pt x="233916" y="38507"/>
                  <a:pt x="296221" y="0"/>
                  <a:pt x="364415" y="0"/>
                </a:cubicBezTo>
                <a:lnTo>
                  <a:pt x="866339" y="0"/>
                </a:lnTo>
                <a:cubicBezTo>
                  <a:pt x="934533" y="0"/>
                  <a:pt x="996838" y="38507"/>
                  <a:pt x="1027336" y="99502"/>
                </a:cubicBezTo>
                <a:lnTo>
                  <a:pt x="1211735" y="468302"/>
                </a:lnTo>
                <a:cubicBezTo>
                  <a:pt x="1237093" y="519015"/>
                  <a:pt x="1237093" y="578584"/>
                  <a:pt x="1211735" y="629298"/>
                </a:cubicBezTo>
                <a:lnTo>
                  <a:pt x="1027336" y="998098"/>
                </a:lnTo>
                <a:cubicBezTo>
                  <a:pt x="996838" y="1059093"/>
                  <a:pt x="934533" y="1097600"/>
                  <a:pt x="866339" y="1097600"/>
                </a:cubicBezTo>
                <a:lnTo>
                  <a:pt x="364415" y="1097600"/>
                </a:lnTo>
                <a:cubicBezTo>
                  <a:pt x="296221" y="1097600"/>
                  <a:pt x="233916" y="1059093"/>
                  <a:pt x="203418" y="998098"/>
                </a:cubicBezTo>
                <a:lnTo>
                  <a:pt x="19019" y="629298"/>
                </a:lnTo>
                <a:cubicBezTo>
                  <a:pt x="-6339" y="578584"/>
                  <a:pt x="-6339" y="519015"/>
                  <a:pt x="19019" y="468302"/>
                </a:cubicBezTo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solidFill>
              <a:schemeClr val="bg1"/>
            </a:solidFill>
            <a:miter/>
          </a:ln>
          <a:effectLst>
            <a:outerShdw blurRad="101600" dist="101600" dir="5400000" algn="t" rotWithShape="0">
              <a:schemeClr val="accent3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789959" y="3127443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71000"/>
                </a:schemeClr>
              </a:gs>
              <a:gs pos="87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960812" y="1263800"/>
            <a:ext cx="347019" cy="347019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50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8012603" y="1309142"/>
            <a:ext cx="245847" cy="24584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标题 1"/>
          <p:cNvSpPr txBox="1"/>
          <p:nvPr/>
        </p:nvSpPr>
        <p:spPr>
          <a:xfrm flipH="1">
            <a:off x="7579368" y="1758805"/>
            <a:ext cx="418318" cy="366231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0279294" y="5979679"/>
            <a:ext cx="915138" cy="482082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900000">
            <a:off x="11152856" y="5926514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900000">
            <a:off x="10211785" y="6419177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10800000">
            <a:off x="7213272" y="1303529"/>
            <a:ext cx="474173" cy="249787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11700000">
            <a:off x="7184157" y="1532049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 rot="11700000">
            <a:off x="7671763" y="1276776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108442" y="564716"/>
            <a:ext cx="952254" cy="179630"/>
          </a:xfrm>
          <a:custGeom>
            <a:avLst/>
            <a:gdLst>
              <a:gd name="connsiteX0" fmla="*/ 931009 w 952254"/>
              <a:gd name="connsiteY0" fmla="*/ 0 h 179630"/>
              <a:gd name="connsiteX1" fmla="*/ 952254 w 952254"/>
              <a:gd name="connsiteY1" fmla="*/ 0 h 179630"/>
              <a:gd name="connsiteX2" fmla="*/ 845206 w 952254"/>
              <a:gd name="connsiteY2" fmla="*/ 179630 h 179630"/>
              <a:gd name="connsiteX3" fmla="*/ 836401 w 952254"/>
              <a:gd name="connsiteY3" fmla="*/ 164822 h 179630"/>
              <a:gd name="connsiteX4" fmla="*/ 834895 w 952254"/>
              <a:gd name="connsiteY4" fmla="*/ 161282 h 179630"/>
              <a:gd name="connsiteX5" fmla="*/ 811739 w 952254"/>
              <a:gd name="connsiteY5" fmla="*/ 0 h 179630"/>
              <a:gd name="connsiteX6" fmla="*/ 832985 w 952254"/>
              <a:gd name="connsiteY6" fmla="*/ 0 h 179630"/>
              <a:gd name="connsiteX7" fmla="*/ 725937 w 952254"/>
              <a:gd name="connsiteY7" fmla="*/ 179630 h 179630"/>
              <a:gd name="connsiteX8" fmla="*/ 717132 w 952254"/>
              <a:gd name="connsiteY8" fmla="*/ 164822 h 179630"/>
              <a:gd name="connsiteX9" fmla="*/ 715626 w 952254"/>
              <a:gd name="connsiteY9" fmla="*/ 161282 h 179630"/>
              <a:gd name="connsiteX10" fmla="*/ 692468 w 952254"/>
              <a:gd name="connsiteY10" fmla="*/ 0 h 179630"/>
              <a:gd name="connsiteX11" fmla="*/ 713714 w 952254"/>
              <a:gd name="connsiteY11" fmla="*/ 0 h 179630"/>
              <a:gd name="connsiteX12" fmla="*/ 606666 w 952254"/>
              <a:gd name="connsiteY12" fmla="*/ 179630 h 179630"/>
              <a:gd name="connsiteX13" fmla="*/ 597861 w 952254"/>
              <a:gd name="connsiteY13" fmla="*/ 164822 h 179630"/>
              <a:gd name="connsiteX14" fmla="*/ 596355 w 952254"/>
              <a:gd name="connsiteY14" fmla="*/ 161282 h 179630"/>
              <a:gd name="connsiteX15" fmla="*/ 573197 w 952254"/>
              <a:gd name="connsiteY15" fmla="*/ 0 h 179630"/>
              <a:gd name="connsiteX16" fmla="*/ 594443 w 952254"/>
              <a:gd name="connsiteY16" fmla="*/ 0 h 179630"/>
              <a:gd name="connsiteX17" fmla="*/ 487395 w 952254"/>
              <a:gd name="connsiteY17" fmla="*/ 179630 h 179630"/>
              <a:gd name="connsiteX18" fmla="*/ 478590 w 952254"/>
              <a:gd name="connsiteY18" fmla="*/ 164822 h 179630"/>
              <a:gd name="connsiteX19" fmla="*/ 477084 w 952254"/>
              <a:gd name="connsiteY19" fmla="*/ 161282 h 179630"/>
              <a:gd name="connsiteX20" fmla="*/ 453926 w 952254"/>
              <a:gd name="connsiteY20" fmla="*/ 0 h 179630"/>
              <a:gd name="connsiteX21" fmla="*/ 475172 w 952254"/>
              <a:gd name="connsiteY21" fmla="*/ 0 h 179630"/>
              <a:gd name="connsiteX22" fmla="*/ 368124 w 952254"/>
              <a:gd name="connsiteY22" fmla="*/ 179630 h 179630"/>
              <a:gd name="connsiteX23" fmla="*/ 359319 w 952254"/>
              <a:gd name="connsiteY23" fmla="*/ 164822 h 179630"/>
              <a:gd name="connsiteX24" fmla="*/ 357813 w 952254"/>
              <a:gd name="connsiteY24" fmla="*/ 161282 h 179630"/>
              <a:gd name="connsiteX25" fmla="*/ 334655 w 952254"/>
              <a:gd name="connsiteY25" fmla="*/ 0 h 179630"/>
              <a:gd name="connsiteX26" fmla="*/ 355901 w 952254"/>
              <a:gd name="connsiteY26" fmla="*/ 0 h 179630"/>
              <a:gd name="connsiteX27" fmla="*/ 248853 w 952254"/>
              <a:gd name="connsiteY27" fmla="*/ 179630 h 179630"/>
              <a:gd name="connsiteX28" fmla="*/ 240048 w 952254"/>
              <a:gd name="connsiteY28" fmla="*/ 164822 h 179630"/>
              <a:gd name="connsiteX29" fmla="*/ 238542 w 952254"/>
              <a:gd name="connsiteY29" fmla="*/ 161282 h 179630"/>
              <a:gd name="connsiteX30" fmla="*/ 215384 w 952254"/>
              <a:gd name="connsiteY30" fmla="*/ 0 h 179630"/>
              <a:gd name="connsiteX31" fmla="*/ 236630 w 952254"/>
              <a:gd name="connsiteY31" fmla="*/ 0 h 179630"/>
              <a:gd name="connsiteX32" fmla="*/ 129582 w 952254"/>
              <a:gd name="connsiteY32" fmla="*/ 179630 h 179630"/>
              <a:gd name="connsiteX33" fmla="*/ 120777 w 952254"/>
              <a:gd name="connsiteY33" fmla="*/ 164822 h 179630"/>
              <a:gd name="connsiteX34" fmla="*/ 119271 w 952254"/>
              <a:gd name="connsiteY34" fmla="*/ 161282 h 179630"/>
              <a:gd name="connsiteX35" fmla="*/ 96113 w 952254"/>
              <a:gd name="connsiteY35" fmla="*/ 0 h 179630"/>
              <a:gd name="connsiteX36" fmla="*/ 117359 w 952254"/>
              <a:gd name="connsiteY36" fmla="*/ 0 h 179630"/>
              <a:gd name="connsiteX37" fmla="*/ 10311 w 952254"/>
              <a:gd name="connsiteY37" fmla="*/ 179630 h 179630"/>
              <a:gd name="connsiteX38" fmla="*/ 1506 w 952254"/>
              <a:gd name="connsiteY38" fmla="*/ 164822 h 179630"/>
              <a:gd name="connsiteX39" fmla="*/ 0 w 952254"/>
              <a:gd name="connsiteY39" fmla="*/ 161282 h 179630"/>
            </a:gdLst>
            <a:ahLst/>
            <a:cxnLst/>
            <a:rect l="l" t="t" r="r" b="b"/>
            <a:pathLst>
              <a:path w="952254" h="179630">
                <a:moveTo>
                  <a:pt x="931009" y="0"/>
                </a:moveTo>
                <a:lnTo>
                  <a:pt x="952254" y="0"/>
                </a:lnTo>
                <a:lnTo>
                  <a:pt x="845206" y="179630"/>
                </a:lnTo>
                <a:lnTo>
                  <a:pt x="836401" y="164822"/>
                </a:lnTo>
                <a:lnTo>
                  <a:pt x="834895" y="161282"/>
                </a:lnTo>
                <a:close/>
                <a:moveTo>
                  <a:pt x="811739" y="0"/>
                </a:moveTo>
                <a:lnTo>
                  <a:pt x="832985" y="0"/>
                </a:lnTo>
                <a:lnTo>
                  <a:pt x="725937" y="179630"/>
                </a:lnTo>
                <a:lnTo>
                  <a:pt x="717132" y="164822"/>
                </a:lnTo>
                <a:lnTo>
                  <a:pt x="715626" y="161282"/>
                </a:lnTo>
                <a:close/>
                <a:moveTo>
                  <a:pt x="692468" y="0"/>
                </a:moveTo>
                <a:lnTo>
                  <a:pt x="713714" y="0"/>
                </a:lnTo>
                <a:lnTo>
                  <a:pt x="606666" y="179630"/>
                </a:lnTo>
                <a:lnTo>
                  <a:pt x="597861" y="164822"/>
                </a:lnTo>
                <a:lnTo>
                  <a:pt x="596355" y="161282"/>
                </a:lnTo>
                <a:close/>
                <a:moveTo>
                  <a:pt x="573197" y="0"/>
                </a:moveTo>
                <a:lnTo>
                  <a:pt x="594443" y="0"/>
                </a:lnTo>
                <a:lnTo>
                  <a:pt x="487395" y="179630"/>
                </a:lnTo>
                <a:lnTo>
                  <a:pt x="478590" y="164822"/>
                </a:lnTo>
                <a:lnTo>
                  <a:pt x="477084" y="161282"/>
                </a:lnTo>
                <a:close/>
                <a:moveTo>
                  <a:pt x="453926" y="0"/>
                </a:moveTo>
                <a:lnTo>
                  <a:pt x="475172" y="0"/>
                </a:lnTo>
                <a:lnTo>
                  <a:pt x="368124" y="179630"/>
                </a:lnTo>
                <a:lnTo>
                  <a:pt x="359319" y="164822"/>
                </a:lnTo>
                <a:lnTo>
                  <a:pt x="357813" y="161282"/>
                </a:lnTo>
                <a:close/>
                <a:moveTo>
                  <a:pt x="334655" y="0"/>
                </a:moveTo>
                <a:lnTo>
                  <a:pt x="355901" y="0"/>
                </a:lnTo>
                <a:lnTo>
                  <a:pt x="248853" y="179630"/>
                </a:lnTo>
                <a:lnTo>
                  <a:pt x="240048" y="164822"/>
                </a:lnTo>
                <a:lnTo>
                  <a:pt x="238542" y="161282"/>
                </a:lnTo>
                <a:close/>
                <a:moveTo>
                  <a:pt x="215384" y="0"/>
                </a:moveTo>
                <a:lnTo>
                  <a:pt x="236630" y="0"/>
                </a:lnTo>
                <a:lnTo>
                  <a:pt x="129582" y="179630"/>
                </a:lnTo>
                <a:lnTo>
                  <a:pt x="120777" y="164822"/>
                </a:lnTo>
                <a:lnTo>
                  <a:pt x="119271" y="161282"/>
                </a:lnTo>
                <a:close/>
                <a:moveTo>
                  <a:pt x="96113" y="0"/>
                </a:moveTo>
                <a:lnTo>
                  <a:pt x="117359" y="0"/>
                </a:lnTo>
                <a:lnTo>
                  <a:pt x="10311" y="179630"/>
                </a:lnTo>
                <a:lnTo>
                  <a:pt x="1506" y="164822"/>
                </a:lnTo>
                <a:lnTo>
                  <a:pt x="0" y="161282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56435" y="3321561"/>
            <a:ext cx="5290869" cy="174291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465935" y="-365055"/>
            <a:ext cx="2552145" cy="36455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-1240094" y="-1132953"/>
            <a:ext cx="2720551" cy="2591638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12002" y="2584878"/>
            <a:ext cx="180498" cy="112908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91540" y="2561023"/>
            <a:ext cx="421420" cy="42142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423778" y="2553071"/>
            <a:ext cx="9863982" cy="30095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集合整队，师生问好，宣布教学内容、目标、重难点，强调安全。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55644" y="2578472"/>
            <a:ext cx="293212" cy="3657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开始部分（5分钟）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0" y="5899346"/>
            <a:ext cx="12192000" cy="958654"/>
            <a:chOff x="0" y="5899346"/>
            <a:chExt cx="12192000" cy="958654"/>
          </a:xfrm>
        </p:grpSpPr>
        <p:sp>
          <p:nvSpPr>
            <p:cNvPr id="4" name="标题 1"/>
            <p:cNvSpPr txBox="1"/>
            <p:nvPr/>
          </p:nvSpPr>
          <p:spPr>
            <a:xfrm>
              <a:off x="0" y="5899346"/>
              <a:ext cx="12192000" cy="958654"/>
            </a:xfrm>
            <a:custGeom>
              <a:avLst/>
              <a:gdLst>
                <a:gd name="connsiteX0" fmla="*/ 0 w 12192000"/>
                <a:gd name="connsiteY0" fmla="*/ 0 h 3563982"/>
                <a:gd name="connsiteX1" fmla="*/ 21223 w 12192000"/>
                <a:gd name="connsiteY1" fmla="*/ 27596 h 3563982"/>
                <a:gd name="connsiteX2" fmla="*/ 6096000 w 12192000"/>
                <a:gd name="connsiteY2" fmla="*/ 3055905 h 3563982"/>
                <a:gd name="connsiteX3" fmla="*/ 12170777 w 12192000"/>
                <a:gd name="connsiteY3" fmla="*/ 27596 h 3563982"/>
                <a:gd name="connsiteX4" fmla="*/ 12192000 w 12192000"/>
                <a:gd name="connsiteY4" fmla="*/ 0 h 3563982"/>
                <a:gd name="connsiteX5" fmla="*/ 12192000 w 12192000"/>
                <a:gd name="connsiteY5" fmla="*/ 3563982 h 3563982"/>
                <a:gd name="connsiteX6" fmla="*/ 0 w 12192000"/>
                <a:gd name="connsiteY6" fmla="*/ 3563982 h 3563982"/>
              </a:gdLst>
              <a:ahLst/>
              <a:cxnLst/>
              <a:rect l="l" t="t" r="r" b="b"/>
              <a:pathLst>
                <a:path w="12192000" h="3563982">
                  <a:moveTo>
                    <a:pt x="0" y="0"/>
                  </a:moveTo>
                  <a:lnTo>
                    <a:pt x="21223" y="27596"/>
                  </a:lnTo>
                  <a:cubicBezTo>
                    <a:pt x="1522464" y="1887950"/>
                    <a:pt x="3688133" y="3055905"/>
                    <a:pt x="6096000" y="3055905"/>
                  </a:cubicBezTo>
                  <a:cubicBezTo>
                    <a:pt x="8503868" y="3055905"/>
                    <a:pt x="10669536" y="1887950"/>
                    <a:pt x="12170777" y="27596"/>
                  </a:cubicBezTo>
                  <a:lnTo>
                    <a:pt x="12192000" y="0"/>
                  </a:lnTo>
                  <a:lnTo>
                    <a:pt x="12192000" y="3563982"/>
                  </a:lnTo>
                  <a:lnTo>
                    <a:pt x="0" y="356398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18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" name="标题 1"/>
            <p:cNvSpPr txBox="1"/>
            <p:nvPr/>
          </p:nvSpPr>
          <p:spPr>
            <a:xfrm>
              <a:off x="0" y="6188758"/>
              <a:ext cx="12192000" cy="669242"/>
            </a:xfrm>
            <a:custGeom>
              <a:avLst/>
              <a:gdLst>
                <a:gd name="connsiteX0" fmla="*/ 0 w 12192000"/>
                <a:gd name="connsiteY0" fmla="*/ 0 h 2488036"/>
                <a:gd name="connsiteX1" fmla="*/ 21223 w 12192000"/>
                <a:gd name="connsiteY1" fmla="*/ 18287 h 2488036"/>
                <a:gd name="connsiteX2" fmla="*/ 6096000 w 12192000"/>
                <a:gd name="connsiteY2" fmla="*/ 2025118 h 2488036"/>
                <a:gd name="connsiteX3" fmla="*/ 12170777 w 12192000"/>
                <a:gd name="connsiteY3" fmla="*/ 18287 h 2488036"/>
                <a:gd name="connsiteX4" fmla="*/ 12192000 w 12192000"/>
                <a:gd name="connsiteY4" fmla="*/ 0 h 2488036"/>
                <a:gd name="connsiteX5" fmla="*/ 12192000 w 12192000"/>
                <a:gd name="connsiteY5" fmla="*/ 2488036 h 2488036"/>
                <a:gd name="connsiteX6" fmla="*/ 0 w 12192000"/>
                <a:gd name="connsiteY6" fmla="*/ 2488036 h 2488036"/>
              </a:gdLst>
              <a:ahLst/>
              <a:cxnLst/>
              <a:rect l="l" t="t" r="r" b="b"/>
              <a:pathLst>
                <a:path w="12192000" h="2488036">
                  <a:moveTo>
                    <a:pt x="0" y="0"/>
                  </a:moveTo>
                  <a:lnTo>
                    <a:pt x="21223" y="18287"/>
                  </a:lnTo>
                  <a:cubicBezTo>
                    <a:pt x="1522464" y="1251126"/>
                    <a:pt x="3688133" y="2025118"/>
                    <a:pt x="6096000" y="2025118"/>
                  </a:cubicBezTo>
                  <a:cubicBezTo>
                    <a:pt x="8503868" y="2025118"/>
                    <a:pt x="10669536" y="1251126"/>
                    <a:pt x="12170777" y="18287"/>
                  </a:cubicBezTo>
                  <a:lnTo>
                    <a:pt x="12192000" y="0"/>
                  </a:lnTo>
                  <a:lnTo>
                    <a:pt x="12192000" y="2488036"/>
                  </a:lnTo>
                  <a:lnTo>
                    <a:pt x="0" y="248803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0"/>
            </a:gradFill>
            <a:ln w="3175" cap="sq">
              <a:solidFill>
                <a:schemeClr val="accent1">
                  <a:lumMod val="20000"/>
                  <a:lumOff val="80000"/>
                </a:schemeClr>
              </a:solidFill>
              <a:miter/>
            </a:ln>
            <a:effectLst>
              <a:outerShdw blurRad="368300" dist="38100" dir="16200000" rotWithShape="0">
                <a:schemeClr val="accent1">
                  <a:alpha val="26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1851962" y="1610894"/>
            <a:ext cx="8510660" cy="3781988"/>
          </a:xfrm>
          <a:prstGeom prst="rect">
            <a:avLst/>
          </a:prstGeom>
          <a:solidFill>
            <a:srgbClr val="FFFFFF">
              <a:alpha val="100000"/>
            </a:srgbClr>
          </a:solidFill>
          <a:ln w="15875" cap="flat">
            <a:noFill/>
            <a:miter/>
          </a:ln>
          <a:effectLst>
            <a:outerShdw blurRad="152400" dist="38100" dir="2700000" algn="tl" rotWithShape="0">
              <a:schemeClr val="accent1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002997" y="2154893"/>
            <a:ext cx="8159312" cy="308875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373434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慢跑热身，热身操，专项热身（滑步和碎步练习）。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845962" y="1601595"/>
            <a:ext cx="553006" cy="52778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0"/>
          </a:gradFill>
          <a:ln w="3175" cap="sq">
            <a:solidFill>
              <a:schemeClr val="accent1">
                <a:lumMod val="20000"/>
                <a:lumOff val="80000"/>
              </a:schemeClr>
            </a:solidFill>
            <a:miter/>
          </a:ln>
          <a:effectLst>
            <a:outerShdw blurRad="368300" dist="38100" dir="16200000" rotWithShape="0">
              <a:schemeClr val="accent1">
                <a:alpha val="26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816677" y="1614350"/>
            <a:ext cx="621813" cy="5277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准备部分（10分钟）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5448" y="1615424"/>
            <a:ext cx="4859051" cy="76115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防守姿势、判断传球意图、干扰动作的讲解与示范。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397" y="1249323"/>
            <a:ext cx="4859051" cy="33256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动作讲解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65448" y="3434672"/>
            <a:ext cx="4859051" cy="76115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两人一组，传球者与防守者交替进行，练习干扰传球。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0397" y="3068571"/>
            <a:ext cx="4859051" cy="33256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一对一防传球练习</a:t>
            </a:r>
            <a:endParaRPr kumimoji="1" lang="zh-CN" altLang="en-US"/>
          </a:p>
        </p:txBody>
      </p:sp>
      <p:cxnSp>
        <p:nvCxnSpPr>
          <p:cNvPr id="7" name="标题 1"/>
          <p:cNvCxnSpPr/>
          <p:nvPr/>
        </p:nvCxnSpPr>
        <p:spPr>
          <a:xfrm>
            <a:off x="660400" y="2722576"/>
            <a:ext cx="4810097" cy="0"/>
          </a:xfrm>
          <a:prstGeom prst="line">
            <a:avLst/>
          </a:prstGeom>
          <a:noFill/>
          <a:ln w="12700" cap="sq">
            <a:solidFill>
              <a:schemeClr val="bg1">
                <a:lumMod val="95000"/>
              </a:schemeClr>
            </a:solidFill>
            <a:miter/>
          </a:ln>
        </p:spPr>
      </p:cxnSp>
      <p:sp>
        <p:nvSpPr>
          <p:cNvPr id="8" name="标题 1"/>
          <p:cNvSpPr txBox="1"/>
          <p:nvPr/>
        </p:nvSpPr>
        <p:spPr>
          <a:xfrm>
            <a:off x="665448" y="5253920"/>
            <a:ext cx="4859051" cy="76115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三人一组，增加防守压力，练习防守与进攻配合。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0397" y="4887819"/>
            <a:ext cx="4859051" cy="33256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有防守压力的防传球练习</a:t>
            </a: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>
            <a:off x="660400" y="4541824"/>
            <a:ext cx="4810097" cy="0"/>
          </a:xfrm>
          <a:prstGeom prst="line">
            <a:avLst/>
          </a:prstGeom>
          <a:noFill/>
          <a:ln w="12700" cap="sq">
            <a:solidFill>
              <a:schemeClr val="bg1">
                <a:lumMod val="95000"/>
              </a:schemeClr>
            </a:solidFill>
            <a:miter/>
          </a:ln>
        </p:spPr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/>
          </a:blip>
          <a:srcRect l="18632" r="18632"/>
          <a:stretch>
            <a:fillRect/>
          </a:stretch>
        </p:blipFill>
        <p:spPr>
          <a:xfrm>
            <a:off x="6106602" y="1277049"/>
            <a:ext cx="3077525" cy="2749250"/>
          </a:xfrm>
          <a:custGeom>
            <a:avLst/>
            <a:gdLst/>
            <a:ahLst/>
            <a:cxnLst/>
            <a:rect l="l" t="t" r="r" b="b"/>
            <a:pathLst>
              <a:path w="3077525" h="2749250">
                <a:moveTo>
                  <a:pt x="237343" y="0"/>
                </a:moveTo>
                <a:lnTo>
                  <a:pt x="2840182" y="0"/>
                </a:lnTo>
                <a:cubicBezTo>
                  <a:pt x="2971263" y="0"/>
                  <a:pt x="3077525" y="106262"/>
                  <a:pt x="3077525" y="237343"/>
                </a:cubicBezTo>
                <a:lnTo>
                  <a:pt x="3077525" y="2511907"/>
                </a:lnTo>
                <a:cubicBezTo>
                  <a:pt x="3077525" y="2642988"/>
                  <a:pt x="2971263" y="2749250"/>
                  <a:pt x="2840182" y="2749250"/>
                </a:cubicBezTo>
                <a:lnTo>
                  <a:pt x="237343" y="2749250"/>
                </a:lnTo>
                <a:cubicBezTo>
                  <a:pt x="106262" y="2749250"/>
                  <a:pt x="0" y="2642988"/>
                  <a:pt x="0" y="2511907"/>
                </a:cubicBezTo>
                <a:lnTo>
                  <a:pt x="0" y="237343"/>
                </a:lnTo>
                <a:cubicBezTo>
                  <a:pt x="0" y="106262"/>
                  <a:pt x="106262" y="0"/>
                  <a:pt x="237343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alphaModFix/>
          </a:blip>
          <a:srcRect l="18632" r="18632"/>
          <a:stretch>
            <a:fillRect/>
          </a:stretch>
        </p:blipFill>
        <p:spPr>
          <a:xfrm>
            <a:off x="8441375" y="3274762"/>
            <a:ext cx="3077525" cy="2749250"/>
          </a:xfrm>
          <a:custGeom>
            <a:avLst/>
            <a:gdLst/>
            <a:ahLst/>
            <a:cxnLst/>
            <a:rect l="l" t="t" r="r" b="b"/>
            <a:pathLst>
              <a:path w="3077525" h="2749250">
                <a:moveTo>
                  <a:pt x="237343" y="0"/>
                </a:moveTo>
                <a:lnTo>
                  <a:pt x="2840182" y="0"/>
                </a:lnTo>
                <a:cubicBezTo>
                  <a:pt x="2971263" y="0"/>
                  <a:pt x="3077525" y="106262"/>
                  <a:pt x="3077525" y="237343"/>
                </a:cubicBezTo>
                <a:lnTo>
                  <a:pt x="3077525" y="2511907"/>
                </a:lnTo>
                <a:cubicBezTo>
                  <a:pt x="3077525" y="2642988"/>
                  <a:pt x="2971263" y="2749250"/>
                  <a:pt x="2840182" y="2749250"/>
                </a:cubicBezTo>
                <a:lnTo>
                  <a:pt x="237343" y="2749250"/>
                </a:lnTo>
                <a:cubicBezTo>
                  <a:pt x="106262" y="2749250"/>
                  <a:pt x="0" y="2642988"/>
                  <a:pt x="0" y="2511907"/>
                </a:cubicBezTo>
                <a:lnTo>
                  <a:pt x="0" y="237343"/>
                </a:lnTo>
                <a:cubicBezTo>
                  <a:pt x="0" y="106262"/>
                  <a:pt x="106262" y="0"/>
                  <a:pt x="23734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3" name="标题 1"/>
          <p:cNvSpPr txBox="1"/>
          <p:nvPr/>
        </p:nvSpPr>
        <p:spPr>
          <a:xfrm>
            <a:off x="9485259" y="1673308"/>
            <a:ext cx="1440230" cy="1286604"/>
          </a:xfrm>
          <a:prstGeom prst="roundRect">
            <a:avLst>
              <a:gd name="adj" fmla="val 8633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alphaModFix/>
          </a:blip>
          <a:srcRect l="18632" r="18632"/>
          <a:stretch>
            <a:fillRect/>
          </a:stretch>
        </p:blipFill>
        <p:spPr>
          <a:xfrm>
            <a:off x="6694663" y="4245961"/>
            <a:ext cx="1542075" cy="1377585"/>
          </a:xfrm>
          <a:custGeom>
            <a:avLst/>
            <a:gdLst/>
            <a:ahLst/>
            <a:cxnLst/>
            <a:rect l="l" t="t" r="r" b="b"/>
            <a:pathLst>
              <a:path w="1542075" h="1377585">
                <a:moveTo>
                  <a:pt x="118927" y="0"/>
                </a:moveTo>
                <a:lnTo>
                  <a:pt x="1423148" y="0"/>
                </a:lnTo>
                <a:cubicBezTo>
                  <a:pt x="1488830" y="0"/>
                  <a:pt x="1542075" y="53246"/>
                  <a:pt x="1542075" y="118927"/>
                </a:cubicBezTo>
                <a:lnTo>
                  <a:pt x="1542075" y="1258658"/>
                </a:lnTo>
                <a:cubicBezTo>
                  <a:pt x="1542075" y="1324339"/>
                  <a:pt x="1488830" y="1377585"/>
                  <a:pt x="1423148" y="1377585"/>
                </a:cubicBezTo>
                <a:lnTo>
                  <a:pt x="118927" y="1377585"/>
                </a:lnTo>
                <a:cubicBezTo>
                  <a:pt x="53245" y="1377585"/>
                  <a:pt x="0" y="1324339"/>
                  <a:pt x="0" y="1258658"/>
                </a:cubicBezTo>
                <a:lnTo>
                  <a:pt x="0" y="118927"/>
                </a:lnTo>
                <a:cubicBezTo>
                  <a:pt x="0" y="53246"/>
                  <a:pt x="53245" y="0"/>
                  <a:pt x="118927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5" name="标题 1"/>
          <p:cNvSpPr txBox="1"/>
          <p:nvPr/>
        </p:nvSpPr>
        <p:spPr>
          <a:xfrm>
            <a:off x="9929771" y="2049899"/>
            <a:ext cx="551206" cy="53342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基本部分（30分钟）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65894" t="6960" r="2154" b="5619"/>
          <a:stretch>
            <a:fillRect/>
          </a:stretch>
        </p:blipFill>
        <p:spPr>
          <a:xfrm>
            <a:off x="8818900" y="1593950"/>
            <a:ext cx="2700000" cy="4140000"/>
          </a:xfrm>
          <a:custGeom>
            <a:avLst/>
            <a:gdLst/>
            <a:ahLst/>
            <a:cxnLst/>
            <a:rect l="l" t="t" r="r" b="b"/>
            <a:pathLst>
              <a:path w="2700000" h="4140000">
                <a:moveTo>
                  <a:pt x="127143" y="0"/>
                </a:moveTo>
                <a:lnTo>
                  <a:pt x="2572857" y="0"/>
                </a:lnTo>
                <a:cubicBezTo>
                  <a:pt x="2643076" y="0"/>
                  <a:pt x="2700000" y="56924"/>
                  <a:pt x="2700000" y="127143"/>
                </a:cubicBezTo>
                <a:lnTo>
                  <a:pt x="2700000" y="4012857"/>
                </a:lnTo>
                <a:cubicBezTo>
                  <a:pt x="2700000" y="4083076"/>
                  <a:pt x="2643076" y="4140000"/>
                  <a:pt x="2572857" y="4140000"/>
                </a:cubicBezTo>
                <a:lnTo>
                  <a:pt x="127143" y="4140000"/>
                </a:lnTo>
                <a:cubicBezTo>
                  <a:pt x="56924" y="4140000"/>
                  <a:pt x="0" y="4083076"/>
                  <a:pt x="0" y="4012857"/>
                </a:cubicBezTo>
                <a:lnTo>
                  <a:pt x="0" y="127143"/>
                </a:lnTo>
                <a:cubicBezTo>
                  <a:pt x="0" y="56924"/>
                  <a:pt x="56924" y="0"/>
                  <a:pt x="127143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65894" t="6960" r="2154" b="5619"/>
          <a:stretch>
            <a:fillRect/>
          </a:stretch>
        </p:blipFill>
        <p:spPr>
          <a:xfrm>
            <a:off x="660400" y="1593950"/>
            <a:ext cx="2700000" cy="4140000"/>
          </a:xfrm>
          <a:custGeom>
            <a:avLst/>
            <a:gdLst/>
            <a:ahLst/>
            <a:cxnLst/>
            <a:rect l="l" t="t" r="r" b="b"/>
            <a:pathLst>
              <a:path w="2700000" h="4140000">
                <a:moveTo>
                  <a:pt x="127143" y="0"/>
                </a:moveTo>
                <a:lnTo>
                  <a:pt x="2572857" y="0"/>
                </a:lnTo>
                <a:cubicBezTo>
                  <a:pt x="2643076" y="0"/>
                  <a:pt x="2700000" y="56924"/>
                  <a:pt x="2700000" y="127143"/>
                </a:cubicBezTo>
                <a:lnTo>
                  <a:pt x="2700000" y="4012857"/>
                </a:lnTo>
                <a:cubicBezTo>
                  <a:pt x="2700000" y="4083076"/>
                  <a:pt x="2643076" y="4140000"/>
                  <a:pt x="2572857" y="4140000"/>
                </a:cubicBezTo>
                <a:lnTo>
                  <a:pt x="127143" y="4140000"/>
                </a:lnTo>
                <a:cubicBezTo>
                  <a:pt x="56924" y="4140000"/>
                  <a:pt x="0" y="4083076"/>
                  <a:pt x="0" y="4012857"/>
                </a:cubicBezTo>
                <a:lnTo>
                  <a:pt x="0" y="127143"/>
                </a:lnTo>
                <a:cubicBezTo>
                  <a:pt x="0" y="56924"/>
                  <a:pt x="56924" y="0"/>
                  <a:pt x="12714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2496000" y="2869186"/>
            <a:ext cx="3420000" cy="2592000"/>
          </a:xfrm>
          <a:prstGeom prst="roundRect">
            <a:avLst>
              <a:gd name="adj" fmla="val 7247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766000" y="3274058"/>
            <a:ext cx="2880000" cy="7187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综合练习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766000" y="4078616"/>
            <a:ext cx="2880000" cy="1186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设置标志桶模拟防守场景，分组练习防传球。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782000" y="2333882"/>
            <a:ext cx="864000" cy="864000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317500" dist="63500" dir="5400000" algn="t" rotWithShape="0">
              <a:schemeClr val="accent1"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980018" y="2541407"/>
            <a:ext cx="467965" cy="468000"/>
          </a:xfrm>
          <a:custGeom>
            <a:avLst/>
            <a:gdLst>
              <a:gd name="connsiteX0" fmla="*/ 66675 w 1257300"/>
              <a:gd name="connsiteY0" fmla="*/ 856202 h 1257395"/>
              <a:gd name="connsiteX1" fmla="*/ 53530 w 1257300"/>
              <a:gd name="connsiteY1" fmla="*/ 869346 h 1257395"/>
              <a:gd name="connsiteX2" fmla="*/ 53530 w 1257300"/>
              <a:gd name="connsiteY2" fmla="*/ 1190624 h 1257395"/>
              <a:gd name="connsiteX3" fmla="*/ 66675 w 1257300"/>
              <a:gd name="connsiteY3" fmla="*/ 1203769 h 1257395"/>
              <a:gd name="connsiteX4" fmla="*/ 146876 w 1257300"/>
              <a:gd name="connsiteY4" fmla="*/ 1203769 h 1257395"/>
              <a:gd name="connsiteX5" fmla="*/ 160115 w 1257300"/>
              <a:gd name="connsiteY5" fmla="*/ 1190720 h 1257395"/>
              <a:gd name="connsiteX6" fmla="*/ 160115 w 1257300"/>
              <a:gd name="connsiteY6" fmla="*/ 1190624 h 1257395"/>
              <a:gd name="connsiteX7" fmla="*/ 160115 w 1257300"/>
              <a:gd name="connsiteY7" fmla="*/ 869346 h 1257395"/>
              <a:gd name="connsiteX8" fmla="*/ 146971 w 1257300"/>
              <a:gd name="connsiteY8" fmla="*/ 856202 h 1257395"/>
              <a:gd name="connsiteX9" fmla="*/ 146876 w 1257300"/>
              <a:gd name="connsiteY9" fmla="*/ 856202 h 1257395"/>
              <a:gd name="connsiteX10" fmla="*/ 515112 w 1257300"/>
              <a:gd name="connsiteY10" fmla="*/ 401383 h 1257395"/>
              <a:gd name="connsiteX11" fmla="*/ 580549 w 1257300"/>
              <a:gd name="connsiteY11" fmla="*/ 428053 h 1257395"/>
              <a:gd name="connsiteX12" fmla="*/ 606933 w 1257300"/>
              <a:gd name="connsiteY12" fmla="*/ 467677 h 1257395"/>
              <a:gd name="connsiteX13" fmla="*/ 619792 w 1257300"/>
              <a:gd name="connsiteY13" fmla="*/ 528637 h 1257395"/>
              <a:gd name="connsiteX14" fmla="*/ 637127 w 1257300"/>
              <a:gd name="connsiteY14" fmla="*/ 750379 h 1257395"/>
              <a:gd name="connsiteX15" fmla="*/ 650272 w 1257300"/>
              <a:gd name="connsiteY15" fmla="*/ 761999 h 1257395"/>
              <a:gd name="connsiteX16" fmla="*/ 839629 w 1257300"/>
              <a:gd name="connsiteY16" fmla="*/ 761999 h 1257395"/>
              <a:gd name="connsiteX17" fmla="*/ 862774 w 1257300"/>
              <a:gd name="connsiteY17" fmla="*/ 775144 h 1257395"/>
              <a:gd name="connsiteX18" fmla="*/ 895350 w 1257300"/>
              <a:gd name="connsiteY18" fmla="*/ 838199 h 1257395"/>
              <a:gd name="connsiteX19" fmla="*/ 877824 w 1257300"/>
              <a:gd name="connsiteY19" fmla="*/ 903922 h 1257395"/>
              <a:gd name="connsiteX20" fmla="*/ 876776 w 1257300"/>
              <a:gd name="connsiteY20" fmla="*/ 918495 h 1257395"/>
              <a:gd name="connsiteX21" fmla="*/ 884682 w 1257300"/>
              <a:gd name="connsiteY21" fmla="*/ 936307 h 1257395"/>
              <a:gd name="connsiteX22" fmla="*/ 843820 w 1257300"/>
              <a:gd name="connsiteY22" fmla="*/ 1025080 h 1257395"/>
              <a:gd name="connsiteX23" fmla="*/ 840010 w 1257300"/>
              <a:gd name="connsiteY23" fmla="*/ 1040701 h 1257395"/>
              <a:gd name="connsiteX24" fmla="*/ 842772 w 1257300"/>
              <a:gd name="connsiteY24" fmla="*/ 1048130 h 1257395"/>
              <a:gd name="connsiteX25" fmla="*/ 813054 w 1257300"/>
              <a:gd name="connsiteY25" fmla="*/ 1128712 h 1257395"/>
              <a:gd name="connsiteX26" fmla="*/ 807815 w 1257300"/>
              <a:gd name="connsiteY26" fmla="*/ 1144238 h 1257395"/>
              <a:gd name="connsiteX27" fmla="*/ 810673 w 1257300"/>
              <a:gd name="connsiteY27" fmla="*/ 1155477 h 1257395"/>
              <a:gd name="connsiteX28" fmla="*/ 796004 w 1257300"/>
              <a:gd name="connsiteY28" fmla="*/ 1222152 h 1257395"/>
              <a:gd name="connsiteX29" fmla="*/ 699135 w 1257300"/>
              <a:gd name="connsiteY29" fmla="*/ 1257395 h 1257395"/>
              <a:gd name="connsiteX30" fmla="*/ 386620 w 1257300"/>
              <a:gd name="connsiteY30" fmla="*/ 1257299 h 1257395"/>
              <a:gd name="connsiteX31" fmla="*/ 359664 w 1257300"/>
              <a:gd name="connsiteY31" fmla="*/ 1230344 h 1257395"/>
              <a:gd name="connsiteX32" fmla="*/ 386620 w 1257300"/>
              <a:gd name="connsiteY32" fmla="*/ 1203388 h 1257395"/>
              <a:gd name="connsiteX33" fmla="*/ 699421 w 1257300"/>
              <a:gd name="connsiteY33" fmla="*/ 1203388 h 1257395"/>
              <a:gd name="connsiteX34" fmla="*/ 749141 w 1257300"/>
              <a:gd name="connsiteY34" fmla="*/ 1192053 h 1257395"/>
              <a:gd name="connsiteX35" fmla="*/ 755523 w 1257300"/>
              <a:gd name="connsiteY35" fmla="*/ 1183481 h 1257395"/>
              <a:gd name="connsiteX36" fmla="*/ 757619 w 1257300"/>
              <a:gd name="connsiteY36" fmla="*/ 1164431 h 1257395"/>
              <a:gd name="connsiteX37" fmla="*/ 754189 w 1257300"/>
              <a:gd name="connsiteY37" fmla="*/ 1155763 h 1257395"/>
              <a:gd name="connsiteX38" fmla="*/ 749332 w 1257300"/>
              <a:gd name="connsiteY38" fmla="*/ 1144904 h 1257395"/>
              <a:gd name="connsiteX39" fmla="*/ 760000 w 1257300"/>
              <a:gd name="connsiteY39" fmla="*/ 1096232 h 1257395"/>
              <a:gd name="connsiteX40" fmla="*/ 779050 w 1257300"/>
              <a:gd name="connsiteY40" fmla="*/ 1085564 h 1257395"/>
              <a:gd name="connsiteX41" fmla="*/ 780669 w 1257300"/>
              <a:gd name="connsiteY41" fmla="*/ 1084897 h 1257395"/>
              <a:gd name="connsiteX42" fmla="*/ 791147 w 1257300"/>
              <a:gd name="connsiteY42" fmla="*/ 1063180 h 1257395"/>
              <a:gd name="connsiteX43" fmla="*/ 789718 w 1257300"/>
              <a:gd name="connsiteY43" fmla="*/ 1059465 h 1257395"/>
              <a:gd name="connsiteX44" fmla="*/ 781431 w 1257300"/>
              <a:gd name="connsiteY44" fmla="*/ 1015745 h 1257395"/>
              <a:gd name="connsiteX45" fmla="*/ 803338 w 1257300"/>
              <a:gd name="connsiteY45" fmla="*/ 988313 h 1257395"/>
              <a:gd name="connsiteX46" fmla="*/ 833247 w 1257300"/>
              <a:gd name="connsiteY46" fmla="*/ 956500 h 1257395"/>
              <a:gd name="connsiteX47" fmla="*/ 831056 w 1257300"/>
              <a:gd name="connsiteY47" fmla="*/ 945356 h 1257395"/>
              <a:gd name="connsiteX48" fmla="*/ 827818 w 1257300"/>
              <a:gd name="connsiteY48" fmla="*/ 940784 h 1257395"/>
              <a:gd name="connsiteX49" fmla="*/ 826484 w 1257300"/>
              <a:gd name="connsiteY49" fmla="*/ 939164 h 1257395"/>
              <a:gd name="connsiteX50" fmla="*/ 818007 w 1257300"/>
              <a:gd name="connsiteY50" fmla="*/ 893540 h 1257395"/>
              <a:gd name="connsiteX51" fmla="*/ 831532 w 1257300"/>
              <a:gd name="connsiteY51" fmla="*/ 876299 h 1257395"/>
              <a:gd name="connsiteX52" fmla="*/ 835057 w 1257300"/>
              <a:gd name="connsiteY52" fmla="*/ 872299 h 1257395"/>
              <a:gd name="connsiteX53" fmla="*/ 842391 w 1257300"/>
              <a:gd name="connsiteY53" fmla="*/ 852106 h 1257395"/>
              <a:gd name="connsiteX54" fmla="*/ 840677 w 1257300"/>
              <a:gd name="connsiteY54" fmla="*/ 845057 h 1257395"/>
              <a:gd name="connsiteX55" fmla="*/ 828008 w 1257300"/>
              <a:gd name="connsiteY55" fmla="*/ 822959 h 1257395"/>
              <a:gd name="connsiteX56" fmla="*/ 816673 w 1257300"/>
              <a:gd name="connsiteY56" fmla="*/ 816387 h 1257395"/>
              <a:gd name="connsiteX57" fmla="*/ 613410 w 1257300"/>
              <a:gd name="connsiteY57" fmla="*/ 816387 h 1257395"/>
              <a:gd name="connsiteX58" fmla="*/ 586549 w 1257300"/>
              <a:gd name="connsiteY58" fmla="*/ 791813 h 1257395"/>
              <a:gd name="connsiteX59" fmla="*/ 565976 w 1257300"/>
              <a:gd name="connsiteY59" fmla="*/ 530161 h 1257395"/>
              <a:gd name="connsiteX60" fmla="*/ 557594 w 1257300"/>
              <a:gd name="connsiteY60" fmla="*/ 489203 h 1257395"/>
              <a:gd name="connsiteX61" fmla="*/ 541972 w 1257300"/>
              <a:gd name="connsiteY61" fmla="*/ 465772 h 1257395"/>
              <a:gd name="connsiteX62" fmla="*/ 515398 w 1257300"/>
              <a:gd name="connsiteY62" fmla="*/ 455390 h 1257395"/>
              <a:gd name="connsiteX63" fmla="*/ 504730 w 1257300"/>
              <a:gd name="connsiteY63" fmla="*/ 456533 h 1257395"/>
              <a:gd name="connsiteX64" fmla="*/ 475679 w 1257300"/>
              <a:gd name="connsiteY64" fmla="*/ 471868 h 1257395"/>
              <a:gd name="connsiteX65" fmla="*/ 473773 w 1257300"/>
              <a:gd name="connsiteY65" fmla="*/ 509968 h 1257395"/>
              <a:gd name="connsiteX66" fmla="*/ 473773 w 1257300"/>
              <a:gd name="connsiteY66" fmla="*/ 546830 h 1257395"/>
              <a:gd name="connsiteX67" fmla="*/ 473107 w 1257300"/>
              <a:gd name="connsiteY67" fmla="*/ 555021 h 1257395"/>
              <a:gd name="connsiteX68" fmla="*/ 225457 w 1257300"/>
              <a:gd name="connsiteY68" fmla="*/ 934211 h 1257395"/>
              <a:gd name="connsiteX69" fmla="*/ 214122 w 1257300"/>
              <a:gd name="connsiteY69" fmla="*/ 947261 h 1257395"/>
              <a:gd name="connsiteX70" fmla="*/ 214122 w 1257300"/>
              <a:gd name="connsiteY70" fmla="*/ 1200149 h 1257395"/>
              <a:gd name="connsiteX71" fmla="*/ 157639 w 1257300"/>
              <a:gd name="connsiteY71" fmla="*/ 1257299 h 1257395"/>
              <a:gd name="connsiteX72" fmla="*/ 56483 w 1257300"/>
              <a:gd name="connsiteY72" fmla="*/ 1257299 h 1257395"/>
              <a:gd name="connsiteX73" fmla="*/ 0 w 1257300"/>
              <a:gd name="connsiteY73" fmla="*/ 1200149 h 1257395"/>
              <a:gd name="connsiteX74" fmla="*/ 0 w 1257300"/>
              <a:gd name="connsiteY74" fmla="*/ 859345 h 1257395"/>
              <a:gd name="connsiteX75" fmla="*/ 56483 w 1257300"/>
              <a:gd name="connsiteY75" fmla="*/ 802195 h 1257395"/>
              <a:gd name="connsiteX76" fmla="*/ 157829 w 1257300"/>
              <a:gd name="connsiteY76" fmla="*/ 802195 h 1257395"/>
              <a:gd name="connsiteX77" fmla="*/ 214313 w 1257300"/>
              <a:gd name="connsiteY77" fmla="*/ 859345 h 1257395"/>
              <a:gd name="connsiteX78" fmla="*/ 214313 w 1257300"/>
              <a:gd name="connsiteY78" fmla="*/ 864869 h 1257395"/>
              <a:gd name="connsiteX79" fmla="*/ 219170 w 1257300"/>
              <a:gd name="connsiteY79" fmla="*/ 875061 h 1257395"/>
              <a:gd name="connsiteX80" fmla="*/ 227552 w 1257300"/>
              <a:gd name="connsiteY80" fmla="*/ 878109 h 1257395"/>
              <a:gd name="connsiteX81" fmla="*/ 230219 w 1257300"/>
              <a:gd name="connsiteY81" fmla="*/ 878109 h 1257395"/>
              <a:gd name="connsiteX82" fmla="*/ 419671 w 1257300"/>
              <a:gd name="connsiteY82" fmla="*/ 550925 h 1257395"/>
              <a:gd name="connsiteX83" fmla="*/ 419671 w 1257300"/>
              <a:gd name="connsiteY83" fmla="*/ 549497 h 1257395"/>
              <a:gd name="connsiteX84" fmla="*/ 420434 w 1257300"/>
              <a:gd name="connsiteY84" fmla="*/ 540638 h 1257395"/>
              <a:gd name="connsiteX85" fmla="*/ 419862 w 1257300"/>
              <a:gd name="connsiteY85" fmla="*/ 513587 h 1257395"/>
              <a:gd name="connsiteX86" fmla="*/ 426720 w 1257300"/>
              <a:gd name="connsiteY86" fmla="*/ 449008 h 1257395"/>
              <a:gd name="connsiteX87" fmla="*/ 494252 w 1257300"/>
              <a:gd name="connsiteY87" fmla="*/ 403574 h 1257395"/>
              <a:gd name="connsiteX88" fmla="*/ 515112 w 1257300"/>
              <a:gd name="connsiteY88" fmla="*/ 401383 h 1257395"/>
              <a:gd name="connsiteX89" fmla="*/ 748950 w 1257300"/>
              <a:gd name="connsiteY89" fmla="*/ 360997 h 1257395"/>
              <a:gd name="connsiteX90" fmla="*/ 1029747 w 1257300"/>
              <a:gd name="connsiteY90" fmla="*/ 360997 h 1257395"/>
              <a:gd name="connsiteX91" fmla="*/ 1056703 w 1257300"/>
              <a:gd name="connsiteY91" fmla="*/ 387953 h 1257395"/>
              <a:gd name="connsiteX92" fmla="*/ 1029747 w 1257300"/>
              <a:gd name="connsiteY92" fmla="*/ 414909 h 1257395"/>
              <a:gd name="connsiteX93" fmla="*/ 748950 w 1257300"/>
              <a:gd name="connsiteY93" fmla="*/ 414909 h 1257395"/>
              <a:gd name="connsiteX94" fmla="*/ 721994 w 1257300"/>
              <a:gd name="connsiteY94" fmla="*/ 387953 h 1257395"/>
              <a:gd name="connsiteX95" fmla="*/ 748950 w 1257300"/>
              <a:gd name="connsiteY95" fmla="*/ 360997 h 1257395"/>
              <a:gd name="connsiteX96" fmla="*/ 227552 w 1257300"/>
              <a:gd name="connsiteY96" fmla="*/ 360997 h 1257395"/>
              <a:gd name="connsiteX97" fmla="*/ 307752 w 1257300"/>
              <a:gd name="connsiteY97" fmla="*/ 360997 h 1257395"/>
              <a:gd name="connsiteX98" fmla="*/ 334708 w 1257300"/>
              <a:gd name="connsiteY98" fmla="*/ 387953 h 1257395"/>
              <a:gd name="connsiteX99" fmla="*/ 307752 w 1257300"/>
              <a:gd name="connsiteY99" fmla="*/ 414909 h 1257395"/>
              <a:gd name="connsiteX100" fmla="*/ 227552 w 1257300"/>
              <a:gd name="connsiteY100" fmla="*/ 414909 h 1257395"/>
              <a:gd name="connsiteX101" fmla="*/ 200596 w 1257300"/>
              <a:gd name="connsiteY101" fmla="*/ 387953 h 1257395"/>
              <a:gd name="connsiteX102" fmla="*/ 227552 w 1257300"/>
              <a:gd name="connsiteY102" fmla="*/ 360997 h 1257395"/>
              <a:gd name="connsiteX103" fmla="*/ 227552 w 1257300"/>
              <a:gd name="connsiteY103" fmla="*/ 200596 h 1257395"/>
              <a:gd name="connsiteX104" fmla="*/ 1029747 w 1257300"/>
              <a:gd name="connsiteY104" fmla="*/ 200596 h 1257395"/>
              <a:gd name="connsiteX105" fmla="*/ 1056703 w 1257300"/>
              <a:gd name="connsiteY105" fmla="*/ 227552 h 1257395"/>
              <a:gd name="connsiteX106" fmla="*/ 1029747 w 1257300"/>
              <a:gd name="connsiteY106" fmla="*/ 254508 h 1257395"/>
              <a:gd name="connsiteX107" fmla="*/ 227552 w 1257300"/>
              <a:gd name="connsiteY107" fmla="*/ 254508 h 1257395"/>
              <a:gd name="connsiteX108" fmla="*/ 200596 w 1257300"/>
              <a:gd name="connsiteY108" fmla="*/ 227552 h 1257395"/>
              <a:gd name="connsiteX109" fmla="*/ 227552 w 1257300"/>
              <a:gd name="connsiteY109" fmla="*/ 200596 h 1257395"/>
              <a:gd name="connsiteX110" fmla="*/ 66675 w 1257300"/>
              <a:gd name="connsiteY110" fmla="*/ 0 h 1257395"/>
              <a:gd name="connsiteX111" fmla="*/ 1190625 w 1257300"/>
              <a:gd name="connsiteY111" fmla="*/ 0 h 1257395"/>
              <a:gd name="connsiteX112" fmla="*/ 1257300 w 1257300"/>
              <a:gd name="connsiteY112" fmla="*/ 66675 h 1257395"/>
              <a:gd name="connsiteX113" fmla="*/ 1257300 w 1257300"/>
              <a:gd name="connsiteY113" fmla="*/ 548450 h 1257395"/>
              <a:gd name="connsiteX114" fmla="*/ 1190625 w 1257300"/>
              <a:gd name="connsiteY114" fmla="*/ 615125 h 1257395"/>
              <a:gd name="connsiteX115" fmla="*/ 1110425 w 1257300"/>
              <a:gd name="connsiteY115" fmla="*/ 615125 h 1257395"/>
              <a:gd name="connsiteX116" fmla="*/ 1096804 w 1257300"/>
              <a:gd name="connsiteY116" fmla="*/ 627779 h 1257395"/>
              <a:gd name="connsiteX117" fmla="*/ 1096804 w 1257300"/>
              <a:gd name="connsiteY117" fmla="*/ 628650 h 1257395"/>
              <a:gd name="connsiteX118" fmla="*/ 1096804 w 1257300"/>
              <a:gd name="connsiteY118" fmla="*/ 789146 h 1257395"/>
              <a:gd name="connsiteX119" fmla="*/ 1081373 w 1257300"/>
              <a:gd name="connsiteY119" fmla="*/ 813530 h 1257395"/>
              <a:gd name="connsiteX120" fmla="*/ 1069943 w 1257300"/>
              <a:gd name="connsiteY120" fmla="*/ 816007 h 1257395"/>
              <a:gd name="connsiteX121" fmla="*/ 1052608 w 1257300"/>
              <a:gd name="connsiteY121" fmla="*/ 809815 h 1257395"/>
              <a:gd name="connsiteX122" fmla="*/ 823151 w 1257300"/>
              <a:gd name="connsiteY122" fmla="*/ 618554 h 1257395"/>
              <a:gd name="connsiteX123" fmla="*/ 814673 w 1257300"/>
              <a:gd name="connsiteY123" fmla="*/ 615506 h 1257395"/>
              <a:gd name="connsiteX124" fmla="*/ 748951 w 1257300"/>
              <a:gd name="connsiteY124" fmla="*/ 615506 h 1257395"/>
              <a:gd name="connsiteX125" fmla="*/ 721995 w 1257300"/>
              <a:gd name="connsiteY125" fmla="*/ 588550 h 1257395"/>
              <a:gd name="connsiteX126" fmla="*/ 748951 w 1257300"/>
              <a:gd name="connsiteY126" fmla="*/ 561594 h 1257395"/>
              <a:gd name="connsiteX127" fmla="*/ 829247 w 1257300"/>
              <a:gd name="connsiteY127" fmla="*/ 561594 h 1257395"/>
              <a:gd name="connsiteX128" fmla="*/ 846487 w 1257300"/>
              <a:gd name="connsiteY128" fmla="*/ 567785 h 1257395"/>
              <a:gd name="connsiteX129" fmla="*/ 1021366 w 1257300"/>
              <a:gd name="connsiteY129" fmla="*/ 713613 h 1257395"/>
              <a:gd name="connsiteX130" fmla="*/ 1029748 w 1257300"/>
              <a:gd name="connsiteY130" fmla="*/ 716661 h 1257395"/>
              <a:gd name="connsiteX131" fmla="*/ 1035368 w 1257300"/>
              <a:gd name="connsiteY131" fmla="*/ 715423 h 1257395"/>
              <a:gd name="connsiteX132" fmla="*/ 1042988 w 1257300"/>
              <a:gd name="connsiteY132" fmla="*/ 703517 h 1257395"/>
              <a:gd name="connsiteX133" fmla="*/ 1042988 w 1257300"/>
              <a:gd name="connsiteY133" fmla="*/ 588550 h 1257395"/>
              <a:gd name="connsiteX134" fmla="*/ 1069943 w 1257300"/>
              <a:gd name="connsiteY134" fmla="*/ 561975 h 1257395"/>
              <a:gd name="connsiteX135" fmla="*/ 1190625 w 1257300"/>
              <a:gd name="connsiteY135" fmla="*/ 561975 h 1257395"/>
              <a:gd name="connsiteX136" fmla="*/ 1203770 w 1257300"/>
              <a:gd name="connsiteY136" fmla="*/ 548831 h 1257395"/>
              <a:gd name="connsiteX137" fmla="*/ 1203770 w 1257300"/>
              <a:gd name="connsiteY137" fmla="*/ 66675 h 1257395"/>
              <a:gd name="connsiteX138" fmla="*/ 1190625 w 1257300"/>
              <a:gd name="connsiteY138" fmla="*/ 53912 h 1257395"/>
              <a:gd name="connsiteX139" fmla="*/ 66675 w 1257300"/>
              <a:gd name="connsiteY139" fmla="*/ 53912 h 1257395"/>
              <a:gd name="connsiteX140" fmla="*/ 53912 w 1257300"/>
              <a:gd name="connsiteY140" fmla="*/ 66675 h 1257395"/>
              <a:gd name="connsiteX141" fmla="*/ 53912 w 1257300"/>
              <a:gd name="connsiteY141" fmla="*/ 548450 h 1257395"/>
              <a:gd name="connsiteX142" fmla="*/ 66665 w 1257300"/>
              <a:gd name="connsiteY142" fmla="*/ 561975 h 1257395"/>
              <a:gd name="connsiteX143" fmla="*/ 66675 w 1257300"/>
              <a:gd name="connsiteY143" fmla="*/ 561975 h 1257395"/>
              <a:gd name="connsiteX144" fmla="*/ 267653 w 1257300"/>
              <a:gd name="connsiteY144" fmla="*/ 561975 h 1257395"/>
              <a:gd name="connsiteX145" fmla="*/ 294608 w 1257300"/>
              <a:gd name="connsiteY145" fmla="*/ 588931 h 1257395"/>
              <a:gd name="connsiteX146" fmla="*/ 267653 w 1257300"/>
              <a:gd name="connsiteY146" fmla="*/ 615887 h 1257395"/>
              <a:gd name="connsiteX147" fmla="*/ 66675 w 1257300"/>
              <a:gd name="connsiteY147" fmla="*/ 615887 h 1257395"/>
              <a:gd name="connsiteX148" fmla="*/ 0 w 1257300"/>
              <a:gd name="connsiteY148" fmla="*/ 549212 h 1257395"/>
              <a:gd name="connsiteX149" fmla="*/ 0 w 1257300"/>
              <a:gd name="connsiteY149" fmla="*/ 66675 h 1257395"/>
              <a:gd name="connsiteX150" fmla="*/ 66675 w 1257300"/>
              <a:gd name="connsiteY150" fmla="*/ 0 h 1257395"/>
            </a:gdLst>
            <a:ahLst/>
            <a:cxnLst/>
            <a:rect l="l" t="t" r="r" b="b"/>
            <a:pathLst>
              <a:path w="1257300" h="1257395">
                <a:moveTo>
                  <a:pt x="66675" y="856202"/>
                </a:moveTo>
                <a:cubicBezTo>
                  <a:pt x="59417" y="856202"/>
                  <a:pt x="53530" y="862086"/>
                  <a:pt x="53530" y="869346"/>
                </a:cubicBezTo>
                <a:lnTo>
                  <a:pt x="53530" y="1190624"/>
                </a:lnTo>
                <a:cubicBezTo>
                  <a:pt x="53530" y="1197882"/>
                  <a:pt x="59417" y="1203769"/>
                  <a:pt x="66675" y="1203769"/>
                </a:cubicBezTo>
                <a:lnTo>
                  <a:pt x="146876" y="1203769"/>
                </a:lnTo>
                <a:cubicBezTo>
                  <a:pt x="154134" y="1203826"/>
                  <a:pt x="160058" y="1197978"/>
                  <a:pt x="160115" y="1190720"/>
                </a:cubicBezTo>
                <a:cubicBezTo>
                  <a:pt x="160115" y="1190691"/>
                  <a:pt x="160115" y="1190653"/>
                  <a:pt x="160115" y="1190624"/>
                </a:cubicBezTo>
                <a:lnTo>
                  <a:pt x="160115" y="869346"/>
                </a:lnTo>
                <a:cubicBezTo>
                  <a:pt x="160115" y="862086"/>
                  <a:pt x="154229" y="856202"/>
                  <a:pt x="146971" y="856202"/>
                </a:cubicBezTo>
                <a:cubicBezTo>
                  <a:pt x="146942" y="856202"/>
                  <a:pt x="146904" y="856202"/>
                  <a:pt x="146876" y="856202"/>
                </a:cubicBezTo>
                <a:close/>
                <a:moveTo>
                  <a:pt x="515112" y="401383"/>
                </a:moveTo>
                <a:cubicBezTo>
                  <a:pt x="539648" y="401004"/>
                  <a:pt x="563270" y="410633"/>
                  <a:pt x="580549" y="428053"/>
                </a:cubicBezTo>
                <a:cubicBezTo>
                  <a:pt x="591664" y="439555"/>
                  <a:pt x="600608" y="452982"/>
                  <a:pt x="606933" y="467677"/>
                </a:cubicBezTo>
                <a:cubicBezTo>
                  <a:pt x="615106" y="486978"/>
                  <a:pt x="619468" y="507678"/>
                  <a:pt x="619792" y="528637"/>
                </a:cubicBezTo>
                <a:cubicBezTo>
                  <a:pt x="620268" y="547687"/>
                  <a:pt x="633127" y="703135"/>
                  <a:pt x="637127" y="750379"/>
                </a:cubicBezTo>
                <a:cubicBezTo>
                  <a:pt x="637947" y="757016"/>
                  <a:pt x="643585" y="762001"/>
                  <a:pt x="650272" y="761999"/>
                </a:cubicBezTo>
                <a:lnTo>
                  <a:pt x="839629" y="761999"/>
                </a:lnTo>
                <a:cubicBezTo>
                  <a:pt x="849106" y="762038"/>
                  <a:pt x="857888" y="767021"/>
                  <a:pt x="862774" y="775144"/>
                </a:cubicBezTo>
                <a:cubicBezTo>
                  <a:pt x="895350" y="829246"/>
                  <a:pt x="895350" y="831913"/>
                  <a:pt x="895350" y="838199"/>
                </a:cubicBezTo>
                <a:cubicBezTo>
                  <a:pt x="898341" y="861557"/>
                  <a:pt x="892045" y="885155"/>
                  <a:pt x="877824" y="903922"/>
                </a:cubicBezTo>
                <a:cubicBezTo>
                  <a:pt x="874557" y="908120"/>
                  <a:pt x="874147" y="913873"/>
                  <a:pt x="876776" y="918495"/>
                </a:cubicBezTo>
                <a:cubicBezTo>
                  <a:pt x="880062" y="924121"/>
                  <a:pt x="882710" y="930095"/>
                  <a:pt x="884682" y="936307"/>
                </a:cubicBezTo>
                <a:cubicBezTo>
                  <a:pt x="893731" y="966882"/>
                  <a:pt x="880396" y="995933"/>
                  <a:pt x="843820" y="1025080"/>
                </a:cubicBezTo>
                <a:cubicBezTo>
                  <a:pt x="839171" y="1028833"/>
                  <a:pt x="837609" y="1035233"/>
                  <a:pt x="840010" y="1040701"/>
                </a:cubicBezTo>
                <a:cubicBezTo>
                  <a:pt x="841105" y="1043111"/>
                  <a:pt x="842029" y="1045587"/>
                  <a:pt x="842772" y="1048130"/>
                </a:cubicBezTo>
                <a:cubicBezTo>
                  <a:pt x="850907" y="1078572"/>
                  <a:pt x="839010" y="1110843"/>
                  <a:pt x="813054" y="1128712"/>
                </a:cubicBezTo>
                <a:cubicBezTo>
                  <a:pt x="807901" y="1132036"/>
                  <a:pt x="805729" y="1138475"/>
                  <a:pt x="807815" y="1144238"/>
                </a:cubicBezTo>
                <a:cubicBezTo>
                  <a:pt x="809196" y="1147857"/>
                  <a:pt x="810158" y="1151629"/>
                  <a:pt x="810673" y="1155477"/>
                </a:cubicBezTo>
                <a:cubicBezTo>
                  <a:pt x="812006" y="1166240"/>
                  <a:pt x="810673" y="1203102"/>
                  <a:pt x="796004" y="1222152"/>
                </a:cubicBezTo>
                <a:cubicBezTo>
                  <a:pt x="773430" y="1249870"/>
                  <a:pt x="722757" y="1257299"/>
                  <a:pt x="699135" y="1257395"/>
                </a:cubicBezTo>
                <a:lnTo>
                  <a:pt x="386620" y="1257299"/>
                </a:lnTo>
                <a:cubicBezTo>
                  <a:pt x="371732" y="1257299"/>
                  <a:pt x="359664" y="1245231"/>
                  <a:pt x="359664" y="1230344"/>
                </a:cubicBezTo>
                <a:cubicBezTo>
                  <a:pt x="359664" y="1215456"/>
                  <a:pt x="371732" y="1203388"/>
                  <a:pt x="386620" y="1203388"/>
                </a:cubicBezTo>
                <a:lnTo>
                  <a:pt x="699421" y="1203388"/>
                </a:lnTo>
                <a:cubicBezTo>
                  <a:pt x="716623" y="1203283"/>
                  <a:pt x="733597" y="1199416"/>
                  <a:pt x="749141" y="1192053"/>
                </a:cubicBezTo>
                <a:cubicBezTo>
                  <a:pt x="752399" y="1190243"/>
                  <a:pt x="754732" y="1187119"/>
                  <a:pt x="755523" y="1183481"/>
                </a:cubicBezTo>
                <a:cubicBezTo>
                  <a:pt x="756895" y="1177223"/>
                  <a:pt x="757599" y="1170841"/>
                  <a:pt x="757619" y="1164431"/>
                </a:cubicBezTo>
                <a:cubicBezTo>
                  <a:pt x="757599" y="1161211"/>
                  <a:pt x="756380" y="1158125"/>
                  <a:pt x="754189" y="1155763"/>
                </a:cubicBezTo>
                <a:cubicBezTo>
                  <a:pt x="752313" y="1152258"/>
                  <a:pt x="750694" y="1148638"/>
                  <a:pt x="749332" y="1144904"/>
                </a:cubicBezTo>
                <a:cubicBezTo>
                  <a:pt x="742502" y="1128036"/>
                  <a:pt x="746741" y="1108700"/>
                  <a:pt x="760000" y="1096232"/>
                </a:cubicBezTo>
                <a:cubicBezTo>
                  <a:pt x="765610" y="1091488"/>
                  <a:pt x="772078" y="1087859"/>
                  <a:pt x="779050" y="1085564"/>
                </a:cubicBezTo>
                <a:lnTo>
                  <a:pt x="780669" y="1084897"/>
                </a:lnTo>
                <a:cubicBezTo>
                  <a:pt x="788594" y="1080792"/>
                  <a:pt x="792871" y="1071943"/>
                  <a:pt x="791147" y="1063180"/>
                </a:cubicBezTo>
                <a:cubicBezTo>
                  <a:pt x="790870" y="1061875"/>
                  <a:pt x="790385" y="1060618"/>
                  <a:pt x="789718" y="1059465"/>
                </a:cubicBezTo>
                <a:cubicBezTo>
                  <a:pt x="780345" y="1046959"/>
                  <a:pt x="777288" y="1030814"/>
                  <a:pt x="781431" y="1015745"/>
                </a:cubicBezTo>
                <a:cubicBezTo>
                  <a:pt x="785679" y="1004525"/>
                  <a:pt x="793337" y="994933"/>
                  <a:pt x="803338" y="988313"/>
                </a:cubicBezTo>
                <a:cubicBezTo>
                  <a:pt x="821055" y="975455"/>
                  <a:pt x="831152" y="964787"/>
                  <a:pt x="833247" y="956500"/>
                </a:cubicBezTo>
                <a:cubicBezTo>
                  <a:pt x="834276" y="952642"/>
                  <a:pt x="833466" y="948535"/>
                  <a:pt x="831056" y="945356"/>
                </a:cubicBezTo>
                <a:cubicBezTo>
                  <a:pt x="830389" y="944403"/>
                  <a:pt x="828961" y="942498"/>
                  <a:pt x="827818" y="940784"/>
                </a:cubicBezTo>
                <a:cubicBezTo>
                  <a:pt x="827427" y="940203"/>
                  <a:pt x="826979" y="939661"/>
                  <a:pt x="826484" y="939164"/>
                </a:cubicBezTo>
                <a:cubicBezTo>
                  <a:pt x="814197" y="927330"/>
                  <a:pt x="810787" y="908997"/>
                  <a:pt x="818007" y="893540"/>
                </a:cubicBezTo>
                <a:cubicBezTo>
                  <a:pt x="821741" y="887227"/>
                  <a:pt x="826294" y="881431"/>
                  <a:pt x="831532" y="876299"/>
                </a:cubicBezTo>
                <a:lnTo>
                  <a:pt x="835057" y="872299"/>
                </a:lnTo>
                <a:cubicBezTo>
                  <a:pt x="839753" y="866609"/>
                  <a:pt x="842334" y="859479"/>
                  <a:pt x="842391" y="852106"/>
                </a:cubicBezTo>
                <a:cubicBezTo>
                  <a:pt x="842496" y="849642"/>
                  <a:pt x="841896" y="847199"/>
                  <a:pt x="840677" y="845057"/>
                </a:cubicBezTo>
                <a:cubicBezTo>
                  <a:pt x="837819" y="839819"/>
                  <a:pt x="833152" y="831722"/>
                  <a:pt x="828008" y="822959"/>
                </a:cubicBezTo>
                <a:cubicBezTo>
                  <a:pt x="825665" y="818907"/>
                  <a:pt x="821350" y="816404"/>
                  <a:pt x="816673" y="816387"/>
                </a:cubicBezTo>
                <a:lnTo>
                  <a:pt x="613410" y="816387"/>
                </a:lnTo>
                <a:cubicBezTo>
                  <a:pt x="599456" y="816347"/>
                  <a:pt x="587826" y="805705"/>
                  <a:pt x="586549" y="791813"/>
                </a:cubicBezTo>
                <a:cubicBezTo>
                  <a:pt x="585788" y="782288"/>
                  <a:pt x="566738" y="556164"/>
                  <a:pt x="565976" y="530161"/>
                </a:cubicBezTo>
                <a:cubicBezTo>
                  <a:pt x="565823" y="516098"/>
                  <a:pt x="562975" y="502194"/>
                  <a:pt x="557594" y="489203"/>
                </a:cubicBezTo>
                <a:cubicBezTo>
                  <a:pt x="553860" y="480506"/>
                  <a:pt x="548564" y="472565"/>
                  <a:pt x="541972" y="465772"/>
                </a:cubicBezTo>
                <a:cubicBezTo>
                  <a:pt x="534943" y="458770"/>
                  <a:pt x="525313" y="455009"/>
                  <a:pt x="515398" y="455390"/>
                </a:cubicBezTo>
                <a:cubicBezTo>
                  <a:pt x="511816" y="455410"/>
                  <a:pt x="508235" y="455793"/>
                  <a:pt x="504730" y="456533"/>
                </a:cubicBezTo>
                <a:cubicBezTo>
                  <a:pt x="487204" y="460057"/>
                  <a:pt x="478727" y="464438"/>
                  <a:pt x="475679" y="471868"/>
                </a:cubicBezTo>
                <a:cubicBezTo>
                  <a:pt x="472173" y="484261"/>
                  <a:pt x="471516" y="497287"/>
                  <a:pt x="473773" y="509968"/>
                </a:cubicBezTo>
                <a:cubicBezTo>
                  <a:pt x="474878" y="522230"/>
                  <a:pt x="474878" y="534567"/>
                  <a:pt x="473773" y="546830"/>
                </a:cubicBezTo>
                <a:lnTo>
                  <a:pt x="473107" y="555021"/>
                </a:lnTo>
                <a:cubicBezTo>
                  <a:pt x="451866" y="842581"/>
                  <a:pt x="326612" y="919924"/>
                  <a:pt x="225457" y="934211"/>
                </a:cubicBezTo>
                <a:cubicBezTo>
                  <a:pt x="218951" y="935116"/>
                  <a:pt x="214103" y="940689"/>
                  <a:pt x="214122" y="947261"/>
                </a:cubicBezTo>
                <a:lnTo>
                  <a:pt x="214122" y="1200149"/>
                </a:lnTo>
                <a:cubicBezTo>
                  <a:pt x="214122" y="1231458"/>
                  <a:pt x="188938" y="1256937"/>
                  <a:pt x="157639" y="1257299"/>
                </a:cubicBezTo>
                <a:lnTo>
                  <a:pt x="56483" y="1257299"/>
                </a:lnTo>
                <a:cubicBezTo>
                  <a:pt x="25184" y="1256937"/>
                  <a:pt x="0" y="1231458"/>
                  <a:pt x="0" y="1200149"/>
                </a:cubicBezTo>
                <a:lnTo>
                  <a:pt x="0" y="859345"/>
                </a:lnTo>
                <a:cubicBezTo>
                  <a:pt x="0" y="828040"/>
                  <a:pt x="25184" y="802560"/>
                  <a:pt x="56483" y="802195"/>
                </a:cubicBezTo>
                <a:lnTo>
                  <a:pt x="157829" y="802195"/>
                </a:lnTo>
                <a:cubicBezTo>
                  <a:pt x="189128" y="802560"/>
                  <a:pt x="214313" y="828040"/>
                  <a:pt x="214313" y="859345"/>
                </a:cubicBezTo>
                <a:lnTo>
                  <a:pt x="214313" y="864869"/>
                </a:lnTo>
                <a:cubicBezTo>
                  <a:pt x="214313" y="868824"/>
                  <a:pt x="216103" y="872567"/>
                  <a:pt x="219170" y="875061"/>
                </a:cubicBezTo>
                <a:cubicBezTo>
                  <a:pt x="221514" y="877037"/>
                  <a:pt x="224485" y="878118"/>
                  <a:pt x="227552" y="878109"/>
                </a:cubicBezTo>
                <a:lnTo>
                  <a:pt x="230219" y="878109"/>
                </a:lnTo>
                <a:cubicBezTo>
                  <a:pt x="339947" y="855344"/>
                  <a:pt x="405479" y="742283"/>
                  <a:pt x="419671" y="550925"/>
                </a:cubicBezTo>
                <a:lnTo>
                  <a:pt x="419671" y="549497"/>
                </a:lnTo>
                <a:cubicBezTo>
                  <a:pt x="419671" y="545496"/>
                  <a:pt x="420243" y="542448"/>
                  <a:pt x="420434" y="540638"/>
                </a:cubicBezTo>
                <a:cubicBezTo>
                  <a:pt x="421072" y="531623"/>
                  <a:pt x="420881" y="522567"/>
                  <a:pt x="419862" y="513587"/>
                </a:cubicBezTo>
                <a:cubicBezTo>
                  <a:pt x="416585" y="491828"/>
                  <a:pt x="418948" y="469593"/>
                  <a:pt x="426720" y="449008"/>
                </a:cubicBezTo>
                <a:cubicBezTo>
                  <a:pt x="442722" y="413861"/>
                  <a:pt x="478822" y="406622"/>
                  <a:pt x="494252" y="403574"/>
                </a:cubicBezTo>
                <a:cubicBezTo>
                  <a:pt x="501110" y="402144"/>
                  <a:pt x="508102" y="401409"/>
                  <a:pt x="515112" y="401383"/>
                </a:cubicBezTo>
                <a:close/>
                <a:moveTo>
                  <a:pt x="748950" y="360997"/>
                </a:moveTo>
                <a:lnTo>
                  <a:pt x="1029747" y="360997"/>
                </a:lnTo>
                <a:cubicBezTo>
                  <a:pt x="1044634" y="360997"/>
                  <a:pt x="1056703" y="373065"/>
                  <a:pt x="1056703" y="387953"/>
                </a:cubicBezTo>
                <a:cubicBezTo>
                  <a:pt x="1056703" y="402840"/>
                  <a:pt x="1044634" y="414909"/>
                  <a:pt x="1029747" y="414909"/>
                </a:cubicBezTo>
                <a:lnTo>
                  <a:pt x="748950" y="414909"/>
                </a:lnTo>
                <a:cubicBezTo>
                  <a:pt x="734062" y="414909"/>
                  <a:pt x="721994" y="402840"/>
                  <a:pt x="721994" y="387953"/>
                </a:cubicBezTo>
                <a:cubicBezTo>
                  <a:pt x="721994" y="373065"/>
                  <a:pt x="734062" y="360997"/>
                  <a:pt x="748950" y="360997"/>
                </a:cubicBezTo>
                <a:close/>
                <a:moveTo>
                  <a:pt x="227552" y="360997"/>
                </a:moveTo>
                <a:lnTo>
                  <a:pt x="307752" y="360997"/>
                </a:lnTo>
                <a:cubicBezTo>
                  <a:pt x="322640" y="360997"/>
                  <a:pt x="334708" y="373065"/>
                  <a:pt x="334708" y="387953"/>
                </a:cubicBezTo>
                <a:cubicBezTo>
                  <a:pt x="334708" y="402840"/>
                  <a:pt x="322640" y="414909"/>
                  <a:pt x="307752" y="414909"/>
                </a:cubicBezTo>
                <a:lnTo>
                  <a:pt x="227552" y="414909"/>
                </a:lnTo>
                <a:cubicBezTo>
                  <a:pt x="212664" y="414909"/>
                  <a:pt x="200596" y="402840"/>
                  <a:pt x="200596" y="387953"/>
                </a:cubicBezTo>
                <a:cubicBezTo>
                  <a:pt x="200596" y="373065"/>
                  <a:pt x="212664" y="360997"/>
                  <a:pt x="227552" y="360997"/>
                </a:cubicBezTo>
                <a:close/>
                <a:moveTo>
                  <a:pt x="227552" y="200596"/>
                </a:moveTo>
                <a:lnTo>
                  <a:pt x="1029747" y="200596"/>
                </a:lnTo>
                <a:cubicBezTo>
                  <a:pt x="1044635" y="200596"/>
                  <a:pt x="1056703" y="212664"/>
                  <a:pt x="1056703" y="227552"/>
                </a:cubicBezTo>
                <a:cubicBezTo>
                  <a:pt x="1056703" y="242439"/>
                  <a:pt x="1044635" y="254508"/>
                  <a:pt x="1029747" y="254508"/>
                </a:cubicBezTo>
                <a:lnTo>
                  <a:pt x="227552" y="254508"/>
                </a:lnTo>
                <a:cubicBezTo>
                  <a:pt x="212664" y="254508"/>
                  <a:pt x="200596" y="242439"/>
                  <a:pt x="200596" y="227552"/>
                </a:cubicBezTo>
                <a:cubicBezTo>
                  <a:pt x="200596" y="212664"/>
                  <a:pt x="212664" y="200596"/>
                  <a:pt x="227552" y="200596"/>
                </a:cubicBezTo>
                <a:close/>
                <a:moveTo>
                  <a:pt x="66675" y="0"/>
                </a:moveTo>
                <a:lnTo>
                  <a:pt x="1190625" y="0"/>
                </a:lnTo>
                <a:cubicBezTo>
                  <a:pt x="1227344" y="259"/>
                  <a:pt x="1257043" y="29959"/>
                  <a:pt x="1257300" y="66675"/>
                </a:cubicBezTo>
                <a:lnTo>
                  <a:pt x="1257300" y="548450"/>
                </a:lnTo>
                <a:cubicBezTo>
                  <a:pt x="1257043" y="585166"/>
                  <a:pt x="1227344" y="614865"/>
                  <a:pt x="1190625" y="615125"/>
                </a:cubicBezTo>
                <a:lnTo>
                  <a:pt x="1110425" y="615125"/>
                </a:lnTo>
                <a:cubicBezTo>
                  <a:pt x="1103166" y="614859"/>
                  <a:pt x="1097071" y="620523"/>
                  <a:pt x="1096804" y="627779"/>
                </a:cubicBezTo>
                <a:cubicBezTo>
                  <a:pt x="1096794" y="628069"/>
                  <a:pt x="1096794" y="628359"/>
                  <a:pt x="1096804" y="628650"/>
                </a:cubicBezTo>
                <a:lnTo>
                  <a:pt x="1096804" y="789146"/>
                </a:lnTo>
                <a:cubicBezTo>
                  <a:pt x="1096785" y="799569"/>
                  <a:pt x="1090784" y="809054"/>
                  <a:pt x="1081373" y="813530"/>
                </a:cubicBezTo>
                <a:cubicBezTo>
                  <a:pt x="1077773" y="815135"/>
                  <a:pt x="1073887" y="815978"/>
                  <a:pt x="1069943" y="816007"/>
                </a:cubicBezTo>
                <a:cubicBezTo>
                  <a:pt x="1063619" y="816025"/>
                  <a:pt x="1057485" y="813835"/>
                  <a:pt x="1052608" y="809815"/>
                </a:cubicBezTo>
                <a:lnTo>
                  <a:pt x="823151" y="618554"/>
                </a:lnTo>
                <a:cubicBezTo>
                  <a:pt x="820769" y="616578"/>
                  <a:pt x="817769" y="615500"/>
                  <a:pt x="814673" y="615506"/>
                </a:cubicBezTo>
                <a:lnTo>
                  <a:pt x="748951" y="615506"/>
                </a:lnTo>
                <a:cubicBezTo>
                  <a:pt x="734063" y="615506"/>
                  <a:pt x="721995" y="603437"/>
                  <a:pt x="721995" y="588550"/>
                </a:cubicBezTo>
                <a:cubicBezTo>
                  <a:pt x="721995" y="573662"/>
                  <a:pt x="734063" y="561594"/>
                  <a:pt x="748951" y="561594"/>
                </a:cubicBezTo>
                <a:lnTo>
                  <a:pt x="829247" y="561594"/>
                </a:lnTo>
                <a:cubicBezTo>
                  <a:pt x="835533" y="561598"/>
                  <a:pt x="841629" y="563787"/>
                  <a:pt x="846487" y="567785"/>
                </a:cubicBezTo>
                <a:lnTo>
                  <a:pt x="1021366" y="713613"/>
                </a:lnTo>
                <a:cubicBezTo>
                  <a:pt x="1023718" y="715575"/>
                  <a:pt x="1026681" y="716653"/>
                  <a:pt x="1029748" y="716661"/>
                </a:cubicBezTo>
                <a:cubicBezTo>
                  <a:pt x="1031681" y="716626"/>
                  <a:pt x="1033596" y="716205"/>
                  <a:pt x="1035368" y="715423"/>
                </a:cubicBezTo>
                <a:cubicBezTo>
                  <a:pt x="1039987" y="713256"/>
                  <a:pt x="1042959" y="708623"/>
                  <a:pt x="1042988" y="703517"/>
                </a:cubicBezTo>
                <a:lnTo>
                  <a:pt x="1042988" y="588550"/>
                </a:lnTo>
                <a:cubicBezTo>
                  <a:pt x="1043197" y="573812"/>
                  <a:pt x="1055208" y="561973"/>
                  <a:pt x="1069943" y="561975"/>
                </a:cubicBezTo>
                <a:lnTo>
                  <a:pt x="1190625" y="561975"/>
                </a:lnTo>
                <a:cubicBezTo>
                  <a:pt x="1197883" y="561975"/>
                  <a:pt x="1203770" y="556090"/>
                  <a:pt x="1203770" y="548831"/>
                </a:cubicBezTo>
                <a:lnTo>
                  <a:pt x="1203770" y="66675"/>
                </a:lnTo>
                <a:cubicBezTo>
                  <a:pt x="1203560" y="59565"/>
                  <a:pt x="1197740" y="53909"/>
                  <a:pt x="1190625" y="53912"/>
                </a:cubicBezTo>
                <a:lnTo>
                  <a:pt x="66675" y="53912"/>
                </a:lnTo>
                <a:cubicBezTo>
                  <a:pt x="59712" y="54111"/>
                  <a:pt x="54112" y="59710"/>
                  <a:pt x="53912" y="66675"/>
                </a:cubicBezTo>
                <a:lnTo>
                  <a:pt x="53912" y="548450"/>
                </a:lnTo>
                <a:cubicBezTo>
                  <a:pt x="53702" y="555706"/>
                  <a:pt x="59407" y="561762"/>
                  <a:pt x="66665" y="561975"/>
                </a:cubicBezTo>
                <a:cubicBezTo>
                  <a:pt x="66665" y="561975"/>
                  <a:pt x="66675" y="561975"/>
                  <a:pt x="66675" y="561975"/>
                </a:cubicBezTo>
                <a:lnTo>
                  <a:pt x="267653" y="561975"/>
                </a:lnTo>
                <a:cubicBezTo>
                  <a:pt x="282540" y="561975"/>
                  <a:pt x="294608" y="574043"/>
                  <a:pt x="294608" y="588931"/>
                </a:cubicBezTo>
                <a:cubicBezTo>
                  <a:pt x="294608" y="603818"/>
                  <a:pt x="282540" y="615887"/>
                  <a:pt x="267653" y="615887"/>
                </a:cubicBezTo>
                <a:lnTo>
                  <a:pt x="66675" y="615887"/>
                </a:lnTo>
                <a:cubicBezTo>
                  <a:pt x="29956" y="615627"/>
                  <a:pt x="257" y="585928"/>
                  <a:pt x="0" y="549212"/>
                </a:cubicBezTo>
                <a:lnTo>
                  <a:pt x="0" y="66675"/>
                </a:lnTo>
                <a:cubicBezTo>
                  <a:pt x="257" y="29959"/>
                  <a:pt x="29956" y="259"/>
                  <a:pt x="66675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276000" y="2338518"/>
            <a:ext cx="3420000" cy="2592000"/>
          </a:xfrm>
          <a:prstGeom prst="roundRect">
            <a:avLst>
              <a:gd name="adj" fmla="val 7247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546000" y="2743390"/>
            <a:ext cx="2880000" cy="7187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防守游戏：“防守抢断王”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46000" y="3547949"/>
            <a:ext cx="2880000" cy="1186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分组对抗，通过游戏强化防守能力。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562000" y="1803214"/>
            <a:ext cx="864000" cy="864000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317500" dist="63500" dir="5400000" algn="t" rotWithShape="0">
              <a:schemeClr val="accent1"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760000" y="2011833"/>
            <a:ext cx="468000" cy="446760"/>
          </a:xfrm>
          <a:custGeom>
            <a:avLst/>
            <a:gdLst>
              <a:gd name="connsiteX0" fmla="*/ 347853 w 1257300"/>
              <a:gd name="connsiteY0" fmla="*/ 839153 h 1200245"/>
              <a:gd name="connsiteX1" fmla="*/ 227552 w 1257300"/>
              <a:gd name="connsiteY1" fmla="*/ 839629 h 1200245"/>
              <a:gd name="connsiteX2" fmla="*/ 214312 w 1257300"/>
              <a:gd name="connsiteY2" fmla="*/ 852678 h 1200245"/>
              <a:gd name="connsiteX3" fmla="*/ 214312 w 1257300"/>
              <a:gd name="connsiteY3" fmla="*/ 852773 h 1200245"/>
              <a:gd name="connsiteX4" fmla="*/ 214312 w 1257300"/>
              <a:gd name="connsiteY4" fmla="*/ 973074 h 1200245"/>
              <a:gd name="connsiteX5" fmla="*/ 227552 w 1257300"/>
              <a:gd name="connsiteY5" fmla="*/ 986314 h 1200245"/>
              <a:gd name="connsiteX6" fmla="*/ 347853 w 1257300"/>
              <a:gd name="connsiteY6" fmla="*/ 986314 h 1200245"/>
              <a:gd name="connsiteX7" fmla="*/ 360997 w 1257300"/>
              <a:gd name="connsiteY7" fmla="*/ 973169 h 1200245"/>
              <a:gd name="connsiteX8" fmla="*/ 360997 w 1257300"/>
              <a:gd name="connsiteY8" fmla="*/ 973074 h 1200245"/>
              <a:gd name="connsiteX9" fmla="*/ 360997 w 1257300"/>
              <a:gd name="connsiteY9" fmla="*/ 852297 h 1200245"/>
              <a:gd name="connsiteX10" fmla="*/ 347853 w 1257300"/>
              <a:gd name="connsiteY10" fmla="*/ 839153 h 1200245"/>
              <a:gd name="connsiteX11" fmla="*/ 548449 w 1257300"/>
              <a:gd name="connsiteY11" fmla="*/ 785241 h 1200245"/>
              <a:gd name="connsiteX12" fmla="*/ 668749 w 1257300"/>
              <a:gd name="connsiteY12" fmla="*/ 785241 h 1200245"/>
              <a:gd name="connsiteX13" fmla="*/ 695705 w 1257300"/>
              <a:gd name="connsiteY13" fmla="*/ 812197 h 1200245"/>
              <a:gd name="connsiteX14" fmla="*/ 668749 w 1257300"/>
              <a:gd name="connsiteY14" fmla="*/ 839153 h 1200245"/>
              <a:gd name="connsiteX15" fmla="*/ 588549 w 1257300"/>
              <a:gd name="connsiteY15" fmla="*/ 839153 h 1200245"/>
              <a:gd name="connsiteX16" fmla="*/ 575405 w 1257300"/>
              <a:gd name="connsiteY16" fmla="*/ 852297 h 1200245"/>
              <a:gd name="connsiteX17" fmla="*/ 575405 w 1257300"/>
              <a:gd name="connsiteY17" fmla="*/ 972598 h 1200245"/>
              <a:gd name="connsiteX18" fmla="*/ 588454 w 1257300"/>
              <a:gd name="connsiteY18" fmla="*/ 985837 h 1200245"/>
              <a:gd name="connsiteX19" fmla="*/ 588549 w 1257300"/>
              <a:gd name="connsiteY19" fmla="*/ 985837 h 1200245"/>
              <a:gd name="connsiteX20" fmla="*/ 708850 w 1257300"/>
              <a:gd name="connsiteY20" fmla="*/ 985837 h 1200245"/>
              <a:gd name="connsiteX21" fmla="*/ 737359 w 1257300"/>
              <a:gd name="connsiteY21" fmla="*/ 1011146 h 1200245"/>
              <a:gd name="connsiteX22" fmla="*/ 712053 w 1257300"/>
              <a:gd name="connsiteY22" fmla="*/ 1039654 h 1200245"/>
              <a:gd name="connsiteX23" fmla="*/ 708850 w 1257300"/>
              <a:gd name="connsiteY23" fmla="*/ 1039654 h 1200245"/>
              <a:gd name="connsiteX24" fmla="*/ 548449 w 1257300"/>
              <a:gd name="connsiteY24" fmla="*/ 1039654 h 1200245"/>
              <a:gd name="connsiteX25" fmla="*/ 521493 w 1257300"/>
              <a:gd name="connsiteY25" fmla="*/ 1012793 h 1200245"/>
              <a:gd name="connsiteX26" fmla="*/ 521493 w 1257300"/>
              <a:gd name="connsiteY26" fmla="*/ 812197 h 1200245"/>
              <a:gd name="connsiteX27" fmla="*/ 548449 w 1257300"/>
              <a:gd name="connsiteY27" fmla="*/ 785241 h 1200245"/>
              <a:gd name="connsiteX28" fmla="*/ 187356 w 1257300"/>
              <a:gd name="connsiteY28" fmla="*/ 785241 h 1200245"/>
              <a:gd name="connsiteX29" fmla="*/ 387953 w 1257300"/>
              <a:gd name="connsiteY29" fmla="*/ 785241 h 1200245"/>
              <a:gd name="connsiteX30" fmla="*/ 414909 w 1257300"/>
              <a:gd name="connsiteY30" fmla="*/ 812197 h 1200245"/>
              <a:gd name="connsiteX31" fmla="*/ 414909 w 1257300"/>
              <a:gd name="connsiteY31" fmla="*/ 1012793 h 1200245"/>
              <a:gd name="connsiteX32" fmla="*/ 387953 w 1257300"/>
              <a:gd name="connsiteY32" fmla="*/ 1039654 h 1200245"/>
              <a:gd name="connsiteX33" fmla="*/ 187356 w 1257300"/>
              <a:gd name="connsiteY33" fmla="*/ 1039654 h 1200245"/>
              <a:gd name="connsiteX34" fmla="*/ 160496 w 1257300"/>
              <a:gd name="connsiteY34" fmla="*/ 1012793 h 1200245"/>
              <a:gd name="connsiteX35" fmla="*/ 160496 w 1257300"/>
              <a:gd name="connsiteY35" fmla="*/ 812197 h 1200245"/>
              <a:gd name="connsiteX36" fmla="*/ 187356 w 1257300"/>
              <a:gd name="connsiteY36" fmla="*/ 785241 h 1200245"/>
              <a:gd name="connsiteX37" fmla="*/ 842581 w 1257300"/>
              <a:gd name="connsiteY37" fmla="*/ 773144 h 1200245"/>
              <a:gd name="connsiteX38" fmla="*/ 829506 w 1257300"/>
              <a:gd name="connsiteY38" fmla="*/ 786546 h 1200245"/>
              <a:gd name="connsiteX39" fmla="*/ 829818 w 1257300"/>
              <a:gd name="connsiteY39" fmla="*/ 789241 h 1200245"/>
              <a:gd name="connsiteX40" fmla="*/ 880586 w 1257300"/>
              <a:gd name="connsiteY40" fmla="*/ 1009269 h 1200245"/>
              <a:gd name="connsiteX41" fmla="*/ 890111 w 1257300"/>
              <a:gd name="connsiteY41" fmla="*/ 1018794 h 1200245"/>
              <a:gd name="connsiteX42" fmla="*/ 893730 w 1257300"/>
              <a:gd name="connsiteY42" fmla="*/ 1019365 h 1200245"/>
              <a:gd name="connsiteX43" fmla="*/ 903255 w 1257300"/>
              <a:gd name="connsiteY43" fmla="*/ 1015460 h 1200245"/>
              <a:gd name="connsiteX44" fmla="*/ 933449 w 1257300"/>
              <a:gd name="connsiteY44" fmla="*/ 984409 h 1200245"/>
              <a:gd name="connsiteX45" fmla="*/ 952499 w 1257300"/>
              <a:gd name="connsiteY45" fmla="*/ 976598 h 1200245"/>
              <a:gd name="connsiteX46" fmla="*/ 971549 w 1257300"/>
              <a:gd name="connsiteY46" fmla="*/ 984409 h 1200245"/>
              <a:gd name="connsiteX47" fmla="*/ 1112900 w 1257300"/>
              <a:gd name="connsiteY47" fmla="*/ 1125759 h 1200245"/>
              <a:gd name="connsiteX48" fmla="*/ 1131484 w 1257300"/>
              <a:gd name="connsiteY48" fmla="*/ 1126226 h 1200245"/>
              <a:gd name="connsiteX49" fmla="*/ 1131950 w 1257300"/>
              <a:gd name="connsiteY49" fmla="*/ 1125759 h 1200245"/>
              <a:gd name="connsiteX50" fmla="*/ 1183766 w 1257300"/>
              <a:gd name="connsiteY50" fmla="*/ 1073943 h 1200245"/>
              <a:gd name="connsiteX51" fmla="*/ 1184100 w 1257300"/>
              <a:gd name="connsiteY51" fmla="*/ 1055227 h 1200245"/>
              <a:gd name="connsiteX52" fmla="*/ 1183766 w 1257300"/>
              <a:gd name="connsiteY52" fmla="*/ 1054893 h 1200245"/>
              <a:gd name="connsiteX53" fmla="*/ 1041558 w 1257300"/>
              <a:gd name="connsiteY53" fmla="*/ 914400 h 1200245"/>
              <a:gd name="connsiteX54" fmla="*/ 1041558 w 1257300"/>
              <a:gd name="connsiteY54" fmla="*/ 876300 h 1200245"/>
              <a:gd name="connsiteX55" fmla="*/ 1071848 w 1257300"/>
              <a:gd name="connsiteY55" fmla="*/ 846010 h 1200245"/>
              <a:gd name="connsiteX56" fmla="*/ 1071857 w 1257300"/>
              <a:gd name="connsiteY56" fmla="*/ 827418 h 1200245"/>
              <a:gd name="connsiteX57" fmla="*/ 1065561 w 1257300"/>
              <a:gd name="connsiteY57" fmla="*/ 823912 h 1200245"/>
              <a:gd name="connsiteX58" fmla="*/ 845534 w 1257300"/>
              <a:gd name="connsiteY58" fmla="*/ 773144 h 1200245"/>
              <a:gd name="connsiteX59" fmla="*/ 842581 w 1257300"/>
              <a:gd name="connsiteY59" fmla="*/ 773144 h 1200245"/>
              <a:gd name="connsiteX60" fmla="*/ 788574 w 1257300"/>
              <a:gd name="connsiteY60" fmla="*/ 705040 h 1200245"/>
              <a:gd name="connsiteX61" fmla="*/ 794575 w 1257300"/>
              <a:gd name="connsiteY61" fmla="*/ 705707 h 1200245"/>
              <a:gd name="connsiteX62" fmla="*/ 1147476 w 1257300"/>
              <a:gd name="connsiteY62" fmla="*/ 787146 h 1200245"/>
              <a:gd name="connsiteX63" fmla="*/ 1167650 w 1257300"/>
              <a:gd name="connsiteY63" fmla="*/ 819493 h 1200245"/>
              <a:gd name="connsiteX64" fmla="*/ 1160430 w 1257300"/>
              <a:gd name="connsiteY64" fmla="*/ 832485 h 1200245"/>
              <a:gd name="connsiteX65" fmla="*/ 1108043 w 1257300"/>
              <a:gd name="connsiteY65" fmla="*/ 885825 h 1200245"/>
              <a:gd name="connsiteX66" fmla="*/ 1107709 w 1257300"/>
              <a:gd name="connsiteY66" fmla="*/ 904541 h 1200245"/>
              <a:gd name="connsiteX67" fmla="*/ 1108043 w 1257300"/>
              <a:gd name="connsiteY67" fmla="*/ 904875 h 1200245"/>
              <a:gd name="connsiteX68" fmla="*/ 1249394 w 1257300"/>
              <a:gd name="connsiteY68" fmla="*/ 1046226 h 1200245"/>
              <a:gd name="connsiteX69" fmla="*/ 1249394 w 1257300"/>
              <a:gd name="connsiteY69" fmla="*/ 1084326 h 1200245"/>
              <a:gd name="connsiteX70" fmla="*/ 1140809 w 1257300"/>
              <a:gd name="connsiteY70" fmla="*/ 1192911 h 1200245"/>
              <a:gd name="connsiteX71" fmla="*/ 1121759 w 1257300"/>
              <a:gd name="connsiteY71" fmla="*/ 1200150 h 1200245"/>
              <a:gd name="connsiteX72" fmla="*/ 1102709 w 1257300"/>
              <a:gd name="connsiteY72" fmla="*/ 1192244 h 1200245"/>
              <a:gd name="connsiteX73" fmla="*/ 961358 w 1257300"/>
              <a:gd name="connsiteY73" fmla="*/ 1050893 h 1200245"/>
              <a:gd name="connsiteX74" fmla="*/ 951833 w 1257300"/>
              <a:gd name="connsiteY74" fmla="*/ 1047083 h 1200245"/>
              <a:gd name="connsiteX75" fmla="*/ 942308 w 1257300"/>
              <a:gd name="connsiteY75" fmla="*/ 1050893 h 1200245"/>
              <a:gd name="connsiteX76" fmla="*/ 889253 w 1257300"/>
              <a:gd name="connsiteY76" fmla="*/ 1104042 h 1200245"/>
              <a:gd name="connsiteX77" fmla="*/ 870203 w 1257300"/>
              <a:gd name="connsiteY77" fmla="*/ 1111948 h 1200245"/>
              <a:gd name="connsiteX78" fmla="*/ 862774 w 1257300"/>
              <a:gd name="connsiteY78" fmla="*/ 1110901 h 1200245"/>
              <a:gd name="connsiteX79" fmla="*/ 843724 w 1257300"/>
              <a:gd name="connsiteY79" fmla="*/ 1090993 h 1200245"/>
              <a:gd name="connsiteX80" fmla="*/ 762285 w 1257300"/>
              <a:gd name="connsiteY80" fmla="*/ 737997 h 1200245"/>
              <a:gd name="connsiteX81" fmla="*/ 769524 w 1257300"/>
              <a:gd name="connsiteY81" fmla="*/ 712946 h 1200245"/>
              <a:gd name="connsiteX82" fmla="*/ 788574 w 1257300"/>
              <a:gd name="connsiteY82" fmla="*/ 705040 h 1200245"/>
              <a:gd name="connsiteX83" fmla="*/ 909447 w 1257300"/>
              <a:gd name="connsiteY83" fmla="*/ 584263 h 1200245"/>
              <a:gd name="connsiteX84" fmla="*/ 1069943 w 1257300"/>
              <a:gd name="connsiteY84" fmla="*/ 584263 h 1200245"/>
              <a:gd name="connsiteX85" fmla="*/ 1096899 w 1257300"/>
              <a:gd name="connsiteY85" fmla="*/ 611219 h 1200245"/>
              <a:gd name="connsiteX86" fmla="*/ 1069943 w 1257300"/>
              <a:gd name="connsiteY86" fmla="*/ 638175 h 1200245"/>
              <a:gd name="connsiteX87" fmla="*/ 909447 w 1257300"/>
              <a:gd name="connsiteY87" fmla="*/ 638175 h 1200245"/>
              <a:gd name="connsiteX88" fmla="*/ 882491 w 1257300"/>
              <a:gd name="connsiteY88" fmla="*/ 611219 h 1200245"/>
              <a:gd name="connsiteX89" fmla="*/ 909447 w 1257300"/>
              <a:gd name="connsiteY89" fmla="*/ 584263 h 1200245"/>
              <a:gd name="connsiteX90" fmla="*/ 588549 w 1257300"/>
              <a:gd name="connsiteY90" fmla="*/ 478155 h 1200245"/>
              <a:gd name="connsiteX91" fmla="*/ 575405 w 1257300"/>
              <a:gd name="connsiteY91" fmla="*/ 491299 h 1200245"/>
              <a:gd name="connsiteX92" fmla="*/ 575405 w 1257300"/>
              <a:gd name="connsiteY92" fmla="*/ 611600 h 1200245"/>
              <a:gd name="connsiteX93" fmla="*/ 588549 w 1257300"/>
              <a:gd name="connsiteY93" fmla="*/ 624744 h 1200245"/>
              <a:gd name="connsiteX94" fmla="*/ 708850 w 1257300"/>
              <a:gd name="connsiteY94" fmla="*/ 624744 h 1200245"/>
              <a:gd name="connsiteX95" fmla="*/ 722089 w 1257300"/>
              <a:gd name="connsiteY95" fmla="*/ 611695 h 1200245"/>
              <a:gd name="connsiteX96" fmla="*/ 722089 w 1257300"/>
              <a:gd name="connsiteY96" fmla="*/ 611600 h 1200245"/>
              <a:gd name="connsiteX97" fmla="*/ 722089 w 1257300"/>
              <a:gd name="connsiteY97" fmla="*/ 491299 h 1200245"/>
              <a:gd name="connsiteX98" fmla="*/ 708945 w 1257300"/>
              <a:gd name="connsiteY98" fmla="*/ 478155 h 1200245"/>
              <a:gd name="connsiteX99" fmla="*/ 708850 w 1257300"/>
              <a:gd name="connsiteY99" fmla="*/ 478155 h 1200245"/>
              <a:gd name="connsiteX100" fmla="*/ 227552 w 1257300"/>
              <a:gd name="connsiteY100" fmla="*/ 478155 h 1200245"/>
              <a:gd name="connsiteX101" fmla="*/ 214312 w 1257300"/>
              <a:gd name="connsiteY101" fmla="*/ 491204 h 1200245"/>
              <a:gd name="connsiteX102" fmla="*/ 214312 w 1257300"/>
              <a:gd name="connsiteY102" fmla="*/ 491299 h 1200245"/>
              <a:gd name="connsiteX103" fmla="*/ 214312 w 1257300"/>
              <a:gd name="connsiteY103" fmla="*/ 611600 h 1200245"/>
              <a:gd name="connsiteX104" fmla="*/ 227457 w 1257300"/>
              <a:gd name="connsiteY104" fmla="*/ 624744 h 1200245"/>
              <a:gd name="connsiteX105" fmla="*/ 227552 w 1257300"/>
              <a:gd name="connsiteY105" fmla="*/ 624744 h 1200245"/>
              <a:gd name="connsiteX106" fmla="*/ 347853 w 1257300"/>
              <a:gd name="connsiteY106" fmla="*/ 624744 h 1200245"/>
              <a:gd name="connsiteX107" fmla="*/ 360997 w 1257300"/>
              <a:gd name="connsiteY107" fmla="*/ 611600 h 1200245"/>
              <a:gd name="connsiteX108" fmla="*/ 360997 w 1257300"/>
              <a:gd name="connsiteY108" fmla="*/ 491299 h 1200245"/>
              <a:gd name="connsiteX109" fmla="*/ 347853 w 1257300"/>
              <a:gd name="connsiteY109" fmla="*/ 478155 h 1200245"/>
              <a:gd name="connsiteX110" fmla="*/ 909447 w 1257300"/>
              <a:gd name="connsiteY110" fmla="*/ 424243 h 1200245"/>
              <a:gd name="connsiteX111" fmla="*/ 1069943 w 1257300"/>
              <a:gd name="connsiteY111" fmla="*/ 424243 h 1200245"/>
              <a:gd name="connsiteX112" fmla="*/ 1096899 w 1257300"/>
              <a:gd name="connsiteY112" fmla="*/ 451199 h 1200245"/>
              <a:gd name="connsiteX113" fmla="*/ 1069943 w 1257300"/>
              <a:gd name="connsiteY113" fmla="*/ 478155 h 1200245"/>
              <a:gd name="connsiteX114" fmla="*/ 909447 w 1257300"/>
              <a:gd name="connsiteY114" fmla="*/ 478155 h 1200245"/>
              <a:gd name="connsiteX115" fmla="*/ 882491 w 1257300"/>
              <a:gd name="connsiteY115" fmla="*/ 451199 h 1200245"/>
              <a:gd name="connsiteX116" fmla="*/ 909447 w 1257300"/>
              <a:gd name="connsiteY116" fmla="*/ 424243 h 1200245"/>
              <a:gd name="connsiteX117" fmla="*/ 548449 w 1257300"/>
              <a:gd name="connsiteY117" fmla="*/ 424243 h 1200245"/>
              <a:gd name="connsiteX118" fmla="*/ 748474 w 1257300"/>
              <a:gd name="connsiteY118" fmla="*/ 424243 h 1200245"/>
              <a:gd name="connsiteX119" fmla="*/ 775430 w 1257300"/>
              <a:gd name="connsiteY119" fmla="*/ 451199 h 1200245"/>
              <a:gd name="connsiteX120" fmla="*/ 775430 w 1257300"/>
              <a:gd name="connsiteY120" fmla="*/ 651700 h 1200245"/>
              <a:gd name="connsiteX121" fmla="*/ 748474 w 1257300"/>
              <a:gd name="connsiteY121" fmla="*/ 678656 h 1200245"/>
              <a:gd name="connsiteX122" fmla="*/ 548449 w 1257300"/>
              <a:gd name="connsiteY122" fmla="*/ 678656 h 1200245"/>
              <a:gd name="connsiteX123" fmla="*/ 521493 w 1257300"/>
              <a:gd name="connsiteY123" fmla="*/ 651700 h 1200245"/>
              <a:gd name="connsiteX124" fmla="*/ 521493 w 1257300"/>
              <a:gd name="connsiteY124" fmla="*/ 451199 h 1200245"/>
              <a:gd name="connsiteX125" fmla="*/ 548449 w 1257300"/>
              <a:gd name="connsiteY125" fmla="*/ 424243 h 1200245"/>
              <a:gd name="connsiteX126" fmla="*/ 187356 w 1257300"/>
              <a:gd name="connsiteY126" fmla="*/ 424243 h 1200245"/>
              <a:gd name="connsiteX127" fmla="*/ 387953 w 1257300"/>
              <a:gd name="connsiteY127" fmla="*/ 424243 h 1200245"/>
              <a:gd name="connsiteX128" fmla="*/ 414909 w 1257300"/>
              <a:gd name="connsiteY128" fmla="*/ 451199 h 1200245"/>
              <a:gd name="connsiteX129" fmla="*/ 414909 w 1257300"/>
              <a:gd name="connsiteY129" fmla="*/ 651700 h 1200245"/>
              <a:gd name="connsiteX130" fmla="*/ 387953 w 1257300"/>
              <a:gd name="connsiteY130" fmla="*/ 678656 h 1200245"/>
              <a:gd name="connsiteX131" fmla="*/ 187356 w 1257300"/>
              <a:gd name="connsiteY131" fmla="*/ 678656 h 1200245"/>
              <a:gd name="connsiteX132" fmla="*/ 160496 w 1257300"/>
              <a:gd name="connsiteY132" fmla="*/ 651700 h 1200245"/>
              <a:gd name="connsiteX133" fmla="*/ 160496 w 1257300"/>
              <a:gd name="connsiteY133" fmla="*/ 451199 h 1200245"/>
              <a:gd name="connsiteX134" fmla="*/ 187356 w 1257300"/>
              <a:gd name="connsiteY134" fmla="*/ 424243 h 1200245"/>
              <a:gd name="connsiteX135" fmla="*/ 481393 w 1257300"/>
              <a:gd name="connsiteY135" fmla="*/ 131921 h 1200245"/>
              <a:gd name="connsiteX136" fmla="*/ 535305 w 1257300"/>
              <a:gd name="connsiteY136" fmla="*/ 131921 h 1200245"/>
              <a:gd name="connsiteX137" fmla="*/ 535305 w 1257300"/>
              <a:gd name="connsiteY137" fmla="*/ 185833 h 1200245"/>
              <a:gd name="connsiteX138" fmla="*/ 481393 w 1257300"/>
              <a:gd name="connsiteY138" fmla="*/ 185833 h 1200245"/>
              <a:gd name="connsiteX139" fmla="*/ 320897 w 1257300"/>
              <a:gd name="connsiteY139" fmla="*/ 131921 h 1200245"/>
              <a:gd name="connsiteX140" fmla="*/ 374808 w 1257300"/>
              <a:gd name="connsiteY140" fmla="*/ 131921 h 1200245"/>
              <a:gd name="connsiteX141" fmla="*/ 374808 w 1257300"/>
              <a:gd name="connsiteY141" fmla="*/ 185833 h 1200245"/>
              <a:gd name="connsiteX142" fmla="*/ 320897 w 1257300"/>
              <a:gd name="connsiteY142" fmla="*/ 185833 h 1200245"/>
              <a:gd name="connsiteX143" fmla="*/ 160496 w 1257300"/>
              <a:gd name="connsiteY143" fmla="*/ 131921 h 1200245"/>
              <a:gd name="connsiteX144" fmla="*/ 214408 w 1257300"/>
              <a:gd name="connsiteY144" fmla="*/ 131921 h 1200245"/>
              <a:gd name="connsiteX145" fmla="*/ 214408 w 1257300"/>
              <a:gd name="connsiteY145" fmla="*/ 185833 h 1200245"/>
              <a:gd name="connsiteX146" fmla="*/ 160496 w 1257300"/>
              <a:gd name="connsiteY146" fmla="*/ 185833 h 1200245"/>
              <a:gd name="connsiteX147" fmla="*/ 96298 w 1257300"/>
              <a:gd name="connsiteY147" fmla="*/ 53912 h 1200245"/>
              <a:gd name="connsiteX148" fmla="*/ 54007 w 1257300"/>
              <a:gd name="connsiteY148" fmla="*/ 84011 h 1200245"/>
              <a:gd name="connsiteX149" fmla="*/ 54007 w 1257300"/>
              <a:gd name="connsiteY149" fmla="*/ 85820 h 1200245"/>
              <a:gd name="connsiteX150" fmla="*/ 54007 w 1257300"/>
              <a:gd name="connsiteY150" fmla="*/ 250603 h 1200245"/>
              <a:gd name="connsiteX151" fmla="*/ 66675 w 1257300"/>
              <a:gd name="connsiteY151" fmla="*/ 263747 h 1200245"/>
              <a:gd name="connsiteX152" fmla="*/ 1190625 w 1257300"/>
              <a:gd name="connsiteY152" fmla="*/ 263747 h 1200245"/>
              <a:gd name="connsiteX153" fmla="*/ 1203770 w 1257300"/>
              <a:gd name="connsiteY153" fmla="*/ 250603 h 1200245"/>
              <a:gd name="connsiteX154" fmla="*/ 1203770 w 1257300"/>
              <a:gd name="connsiteY154" fmla="*/ 85725 h 1200245"/>
              <a:gd name="connsiteX155" fmla="*/ 1203770 w 1257300"/>
              <a:gd name="connsiteY155" fmla="*/ 83820 h 1200245"/>
              <a:gd name="connsiteX156" fmla="*/ 1161479 w 1257300"/>
              <a:gd name="connsiteY156" fmla="*/ 54197 h 1200245"/>
              <a:gd name="connsiteX157" fmla="*/ 96298 w 1257300"/>
              <a:gd name="connsiteY157" fmla="*/ 0 h 1200245"/>
              <a:gd name="connsiteX158" fmla="*/ 1161002 w 1257300"/>
              <a:gd name="connsiteY158" fmla="*/ 0 h 1200245"/>
              <a:gd name="connsiteX159" fmla="*/ 1257300 w 1257300"/>
              <a:gd name="connsiteY159" fmla="*/ 85725 h 1200245"/>
              <a:gd name="connsiteX160" fmla="*/ 1257300 w 1257300"/>
              <a:gd name="connsiteY160" fmla="*/ 692087 h 1200245"/>
              <a:gd name="connsiteX161" fmla="*/ 1230344 w 1257300"/>
              <a:gd name="connsiteY161" fmla="*/ 719042 h 1200245"/>
              <a:gd name="connsiteX162" fmla="*/ 1203389 w 1257300"/>
              <a:gd name="connsiteY162" fmla="*/ 692087 h 1200245"/>
              <a:gd name="connsiteX163" fmla="*/ 1203389 w 1257300"/>
              <a:gd name="connsiteY163" fmla="*/ 331089 h 1200245"/>
              <a:gd name="connsiteX164" fmla="*/ 1190244 w 1257300"/>
              <a:gd name="connsiteY164" fmla="*/ 317945 h 1200245"/>
              <a:gd name="connsiteX165" fmla="*/ 66675 w 1257300"/>
              <a:gd name="connsiteY165" fmla="*/ 317945 h 1200245"/>
              <a:gd name="connsiteX166" fmla="*/ 53531 w 1257300"/>
              <a:gd name="connsiteY166" fmla="*/ 331089 h 1200245"/>
              <a:gd name="connsiteX167" fmla="*/ 53531 w 1257300"/>
              <a:gd name="connsiteY167" fmla="*/ 1093089 h 1200245"/>
              <a:gd name="connsiteX168" fmla="*/ 95917 w 1257300"/>
              <a:gd name="connsiteY168" fmla="*/ 1146334 h 1200245"/>
              <a:gd name="connsiteX169" fmla="*/ 748951 w 1257300"/>
              <a:gd name="connsiteY169" fmla="*/ 1146334 h 1200245"/>
              <a:gd name="connsiteX170" fmla="*/ 775907 w 1257300"/>
              <a:gd name="connsiteY170" fmla="*/ 1173289 h 1200245"/>
              <a:gd name="connsiteX171" fmla="*/ 748951 w 1257300"/>
              <a:gd name="connsiteY171" fmla="*/ 1200245 h 1200245"/>
              <a:gd name="connsiteX172" fmla="*/ 96298 w 1257300"/>
              <a:gd name="connsiteY172" fmla="*/ 1200150 h 1200245"/>
              <a:gd name="connsiteX173" fmla="*/ 0 w 1257300"/>
              <a:gd name="connsiteY173" fmla="*/ 1092994 h 1200245"/>
              <a:gd name="connsiteX174" fmla="*/ 0 w 1257300"/>
              <a:gd name="connsiteY174" fmla="*/ 85725 h 1200245"/>
              <a:gd name="connsiteX175" fmla="*/ 96298 w 1257300"/>
              <a:gd name="connsiteY175" fmla="*/ 0 h 1200245"/>
            </a:gdLst>
            <a:ahLst/>
            <a:cxnLst/>
            <a:rect l="l" t="t" r="r" b="b"/>
            <a:pathLst>
              <a:path w="1257300" h="1200245">
                <a:moveTo>
                  <a:pt x="347853" y="839153"/>
                </a:moveTo>
                <a:lnTo>
                  <a:pt x="227552" y="839629"/>
                </a:lnTo>
                <a:cubicBezTo>
                  <a:pt x="220293" y="839572"/>
                  <a:pt x="214366" y="845420"/>
                  <a:pt x="214312" y="852678"/>
                </a:cubicBezTo>
                <a:cubicBezTo>
                  <a:pt x="214312" y="852707"/>
                  <a:pt x="214312" y="852745"/>
                  <a:pt x="214312" y="852773"/>
                </a:cubicBezTo>
                <a:lnTo>
                  <a:pt x="214312" y="973074"/>
                </a:lnTo>
                <a:cubicBezTo>
                  <a:pt x="214312" y="980389"/>
                  <a:pt x="220240" y="986314"/>
                  <a:pt x="227552" y="986314"/>
                </a:cubicBezTo>
                <a:lnTo>
                  <a:pt x="347853" y="986314"/>
                </a:lnTo>
                <a:cubicBezTo>
                  <a:pt x="355113" y="986314"/>
                  <a:pt x="360997" y="980427"/>
                  <a:pt x="360997" y="973169"/>
                </a:cubicBezTo>
                <a:cubicBezTo>
                  <a:pt x="360997" y="973141"/>
                  <a:pt x="360997" y="973103"/>
                  <a:pt x="360997" y="973074"/>
                </a:cubicBezTo>
                <a:lnTo>
                  <a:pt x="360997" y="852297"/>
                </a:lnTo>
                <a:cubicBezTo>
                  <a:pt x="360997" y="845039"/>
                  <a:pt x="355113" y="839153"/>
                  <a:pt x="347853" y="839153"/>
                </a:cubicBezTo>
                <a:close/>
                <a:moveTo>
                  <a:pt x="548449" y="785241"/>
                </a:moveTo>
                <a:lnTo>
                  <a:pt x="668749" y="785241"/>
                </a:lnTo>
                <a:cubicBezTo>
                  <a:pt x="683637" y="785241"/>
                  <a:pt x="695705" y="797309"/>
                  <a:pt x="695705" y="812197"/>
                </a:cubicBezTo>
                <a:cubicBezTo>
                  <a:pt x="695705" y="827084"/>
                  <a:pt x="683637" y="839153"/>
                  <a:pt x="668749" y="839153"/>
                </a:cubicBezTo>
                <a:lnTo>
                  <a:pt x="588549" y="839153"/>
                </a:lnTo>
                <a:cubicBezTo>
                  <a:pt x="581289" y="839153"/>
                  <a:pt x="575405" y="845039"/>
                  <a:pt x="575405" y="852297"/>
                </a:cubicBezTo>
                <a:lnTo>
                  <a:pt x="575405" y="972598"/>
                </a:lnTo>
                <a:cubicBezTo>
                  <a:pt x="575352" y="979856"/>
                  <a:pt x="581194" y="985780"/>
                  <a:pt x="588454" y="985837"/>
                </a:cubicBezTo>
                <a:cubicBezTo>
                  <a:pt x="588485" y="985837"/>
                  <a:pt x="588518" y="985837"/>
                  <a:pt x="588549" y="985837"/>
                </a:cubicBezTo>
                <a:lnTo>
                  <a:pt x="708850" y="985837"/>
                </a:lnTo>
                <a:cubicBezTo>
                  <a:pt x="723711" y="984952"/>
                  <a:pt x="736475" y="996286"/>
                  <a:pt x="737359" y="1011146"/>
                </a:cubicBezTo>
                <a:cubicBezTo>
                  <a:pt x="738244" y="1026005"/>
                  <a:pt x="726914" y="1038768"/>
                  <a:pt x="712053" y="1039654"/>
                </a:cubicBezTo>
                <a:cubicBezTo>
                  <a:pt x="710986" y="1039721"/>
                  <a:pt x="709917" y="1039721"/>
                  <a:pt x="708850" y="1039654"/>
                </a:cubicBezTo>
                <a:lnTo>
                  <a:pt x="548449" y="1039654"/>
                </a:lnTo>
                <a:cubicBezTo>
                  <a:pt x="533598" y="1039654"/>
                  <a:pt x="521545" y="1027643"/>
                  <a:pt x="521493" y="1012793"/>
                </a:cubicBezTo>
                <a:lnTo>
                  <a:pt x="521493" y="812197"/>
                </a:lnTo>
                <a:cubicBezTo>
                  <a:pt x="521493" y="797309"/>
                  <a:pt x="533561" y="785241"/>
                  <a:pt x="548449" y="785241"/>
                </a:cubicBezTo>
                <a:close/>
                <a:moveTo>
                  <a:pt x="187356" y="785241"/>
                </a:moveTo>
                <a:lnTo>
                  <a:pt x="387953" y="785241"/>
                </a:lnTo>
                <a:cubicBezTo>
                  <a:pt x="402841" y="785241"/>
                  <a:pt x="414909" y="797309"/>
                  <a:pt x="414909" y="812197"/>
                </a:cubicBezTo>
                <a:lnTo>
                  <a:pt x="414909" y="1012793"/>
                </a:lnTo>
                <a:cubicBezTo>
                  <a:pt x="414856" y="1027643"/>
                  <a:pt x="402803" y="1039654"/>
                  <a:pt x="387953" y="1039654"/>
                </a:cubicBezTo>
                <a:lnTo>
                  <a:pt x="187356" y="1039654"/>
                </a:lnTo>
                <a:cubicBezTo>
                  <a:pt x="172522" y="1039654"/>
                  <a:pt x="160496" y="1027624"/>
                  <a:pt x="160496" y="1012793"/>
                </a:cubicBezTo>
                <a:lnTo>
                  <a:pt x="160496" y="812197"/>
                </a:lnTo>
                <a:cubicBezTo>
                  <a:pt x="160496" y="797347"/>
                  <a:pt x="172506" y="785289"/>
                  <a:pt x="187356" y="785241"/>
                </a:cubicBezTo>
                <a:close/>
                <a:moveTo>
                  <a:pt x="842581" y="773144"/>
                </a:moveTo>
                <a:cubicBezTo>
                  <a:pt x="835270" y="773239"/>
                  <a:pt x="829416" y="779240"/>
                  <a:pt x="829506" y="786546"/>
                </a:cubicBezTo>
                <a:cubicBezTo>
                  <a:pt x="829517" y="787450"/>
                  <a:pt x="829621" y="788355"/>
                  <a:pt x="829818" y="789241"/>
                </a:cubicBezTo>
                <a:lnTo>
                  <a:pt x="880586" y="1009269"/>
                </a:lnTo>
                <a:cubicBezTo>
                  <a:pt x="881711" y="1013983"/>
                  <a:pt x="885394" y="1017670"/>
                  <a:pt x="890111" y="1018794"/>
                </a:cubicBezTo>
                <a:cubicBezTo>
                  <a:pt x="891282" y="1019165"/>
                  <a:pt x="892502" y="1019356"/>
                  <a:pt x="893730" y="1019365"/>
                </a:cubicBezTo>
                <a:cubicBezTo>
                  <a:pt x="897309" y="1019432"/>
                  <a:pt x="900756" y="1018022"/>
                  <a:pt x="903255" y="1015460"/>
                </a:cubicBezTo>
                <a:lnTo>
                  <a:pt x="933449" y="984409"/>
                </a:lnTo>
                <a:cubicBezTo>
                  <a:pt x="938498" y="979360"/>
                  <a:pt x="945361" y="976550"/>
                  <a:pt x="952499" y="976598"/>
                </a:cubicBezTo>
                <a:cubicBezTo>
                  <a:pt x="959624" y="976626"/>
                  <a:pt x="966454" y="979427"/>
                  <a:pt x="971549" y="984409"/>
                </a:cubicBezTo>
                <a:lnTo>
                  <a:pt x="1112900" y="1125759"/>
                </a:lnTo>
                <a:cubicBezTo>
                  <a:pt x="1117901" y="1131017"/>
                  <a:pt x="1126226" y="1131227"/>
                  <a:pt x="1131484" y="1126226"/>
                </a:cubicBezTo>
                <a:cubicBezTo>
                  <a:pt x="1131646" y="1126074"/>
                  <a:pt x="1131798" y="1125921"/>
                  <a:pt x="1131950" y="1125759"/>
                </a:cubicBezTo>
                <a:lnTo>
                  <a:pt x="1183766" y="1073943"/>
                </a:lnTo>
                <a:cubicBezTo>
                  <a:pt x="1189024" y="1068866"/>
                  <a:pt x="1189177" y="1060484"/>
                  <a:pt x="1184100" y="1055227"/>
                </a:cubicBezTo>
                <a:cubicBezTo>
                  <a:pt x="1183986" y="1055113"/>
                  <a:pt x="1183881" y="1054998"/>
                  <a:pt x="1183766" y="1054893"/>
                </a:cubicBezTo>
                <a:lnTo>
                  <a:pt x="1041558" y="914400"/>
                </a:lnTo>
                <a:cubicBezTo>
                  <a:pt x="1031100" y="903856"/>
                  <a:pt x="1031100" y="886844"/>
                  <a:pt x="1041558" y="876300"/>
                </a:cubicBezTo>
                <a:lnTo>
                  <a:pt x="1071848" y="846010"/>
                </a:lnTo>
                <a:cubicBezTo>
                  <a:pt x="1076982" y="840876"/>
                  <a:pt x="1076991" y="832561"/>
                  <a:pt x="1071857" y="827418"/>
                </a:cubicBezTo>
                <a:cubicBezTo>
                  <a:pt x="1070133" y="825684"/>
                  <a:pt x="1067943" y="824474"/>
                  <a:pt x="1065561" y="823912"/>
                </a:cubicBezTo>
                <a:lnTo>
                  <a:pt x="845534" y="773144"/>
                </a:lnTo>
                <a:cubicBezTo>
                  <a:pt x="844555" y="773001"/>
                  <a:pt x="843560" y="773001"/>
                  <a:pt x="842581" y="773144"/>
                </a:cubicBezTo>
                <a:close/>
                <a:moveTo>
                  <a:pt x="788574" y="705040"/>
                </a:moveTo>
                <a:cubicBezTo>
                  <a:pt x="790594" y="705021"/>
                  <a:pt x="792609" y="705250"/>
                  <a:pt x="794575" y="705707"/>
                </a:cubicBezTo>
                <a:lnTo>
                  <a:pt x="1147476" y="787146"/>
                </a:lnTo>
                <a:cubicBezTo>
                  <a:pt x="1161983" y="790508"/>
                  <a:pt x="1171013" y="804986"/>
                  <a:pt x="1167650" y="819493"/>
                </a:cubicBezTo>
                <a:cubicBezTo>
                  <a:pt x="1166507" y="824417"/>
                  <a:pt x="1164002" y="828913"/>
                  <a:pt x="1160430" y="832485"/>
                </a:cubicBezTo>
                <a:lnTo>
                  <a:pt x="1108043" y="885825"/>
                </a:lnTo>
                <a:cubicBezTo>
                  <a:pt x="1102785" y="890901"/>
                  <a:pt x="1102633" y="899283"/>
                  <a:pt x="1107709" y="904541"/>
                </a:cubicBezTo>
                <a:cubicBezTo>
                  <a:pt x="1107824" y="904656"/>
                  <a:pt x="1107928" y="904770"/>
                  <a:pt x="1108043" y="904875"/>
                </a:cubicBezTo>
                <a:lnTo>
                  <a:pt x="1249394" y="1046226"/>
                </a:lnTo>
                <a:cubicBezTo>
                  <a:pt x="1259852" y="1056770"/>
                  <a:pt x="1259852" y="1073781"/>
                  <a:pt x="1249394" y="1084326"/>
                </a:cubicBezTo>
                <a:lnTo>
                  <a:pt x="1140809" y="1192911"/>
                </a:lnTo>
                <a:cubicBezTo>
                  <a:pt x="1135684" y="1197778"/>
                  <a:pt x="1128826" y="1200388"/>
                  <a:pt x="1121759" y="1200150"/>
                </a:cubicBezTo>
                <a:cubicBezTo>
                  <a:pt x="1114605" y="1200188"/>
                  <a:pt x="1107738" y="1197340"/>
                  <a:pt x="1102709" y="1192244"/>
                </a:cubicBezTo>
                <a:lnTo>
                  <a:pt x="961358" y="1050893"/>
                </a:lnTo>
                <a:cubicBezTo>
                  <a:pt x="958834" y="1048388"/>
                  <a:pt x="955395" y="1047007"/>
                  <a:pt x="951833" y="1047083"/>
                </a:cubicBezTo>
                <a:cubicBezTo>
                  <a:pt x="948273" y="1047007"/>
                  <a:pt x="944836" y="1048388"/>
                  <a:pt x="942308" y="1050893"/>
                </a:cubicBezTo>
                <a:lnTo>
                  <a:pt x="889253" y="1104042"/>
                </a:lnTo>
                <a:cubicBezTo>
                  <a:pt x="884233" y="1109148"/>
                  <a:pt x="877361" y="1111996"/>
                  <a:pt x="870203" y="1111948"/>
                </a:cubicBezTo>
                <a:cubicBezTo>
                  <a:pt x="867691" y="1111939"/>
                  <a:pt x="865191" y="1111587"/>
                  <a:pt x="862774" y="1110901"/>
                </a:cubicBezTo>
                <a:cubicBezTo>
                  <a:pt x="853245" y="1108272"/>
                  <a:pt x="845928" y="1100633"/>
                  <a:pt x="843724" y="1090993"/>
                </a:cubicBezTo>
                <a:lnTo>
                  <a:pt x="762285" y="737997"/>
                </a:lnTo>
                <a:cubicBezTo>
                  <a:pt x="760154" y="728958"/>
                  <a:pt x="762899" y="719461"/>
                  <a:pt x="769524" y="712946"/>
                </a:cubicBezTo>
                <a:cubicBezTo>
                  <a:pt x="774581" y="707898"/>
                  <a:pt x="781430" y="705059"/>
                  <a:pt x="788574" y="705040"/>
                </a:cubicBezTo>
                <a:close/>
                <a:moveTo>
                  <a:pt x="909447" y="584263"/>
                </a:moveTo>
                <a:lnTo>
                  <a:pt x="1069943" y="584263"/>
                </a:lnTo>
                <a:cubicBezTo>
                  <a:pt x="1084831" y="584263"/>
                  <a:pt x="1096899" y="596331"/>
                  <a:pt x="1096899" y="611219"/>
                </a:cubicBezTo>
                <a:cubicBezTo>
                  <a:pt x="1096899" y="626106"/>
                  <a:pt x="1084831" y="638175"/>
                  <a:pt x="1069943" y="638175"/>
                </a:cubicBezTo>
                <a:lnTo>
                  <a:pt x="909447" y="638175"/>
                </a:lnTo>
                <a:cubicBezTo>
                  <a:pt x="894559" y="638175"/>
                  <a:pt x="882491" y="626106"/>
                  <a:pt x="882491" y="611219"/>
                </a:cubicBezTo>
                <a:cubicBezTo>
                  <a:pt x="882491" y="596331"/>
                  <a:pt x="894559" y="584263"/>
                  <a:pt x="909447" y="584263"/>
                </a:cubicBezTo>
                <a:close/>
                <a:moveTo>
                  <a:pt x="588549" y="478155"/>
                </a:moveTo>
                <a:cubicBezTo>
                  <a:pt x="581289" y="478155"/>
                  <a:pt x="575405" y="484041"/>
                  <a:pt x="575405" y="491299"/>
                </a:cubicBezTo>
                <a:lnTo>
                  <a:pt x="575405" y="611600"/>
                </a:lnTo>
                <a:cubicBezTo>
                  <a:pt x="575405" y="618858"/>
                  <a:pt x="581289" y="624744"/>
                  <a:pt x="588549" y="624744"/>
                </a:cubicBezTo>
                <a:lnTo>
                  <a:pt x="708850" y="624744"/>
                </a:lnTo>
                <a:cubicBezTo>
                  <a:pt x="716109" y="624801"/>
                  <a:pt x="722036" y="618953"/>
                  <a:pt x="722089" y="611695"/>
                </a:cubicBezTo>
                <a:cubicBezTo>
                  <a:pt x="722089" y="611666"/>
                  <a:pt x="722089" y="611628"/>
                  <a:pt x="722089" y="611600"/>
                </a:cubicBezTo>
                <a:lnTo>
                  <a:pt x="722089" y="491299"/>
                </a:lnTo>
                <a:cubicBezTo>
                  <a:pt x="722089" y="484041"/>
                  <a:pt x="716205" y="478155"/>
                  <a:pt x="708945" y="478155"/>
                </a:cubicBezTo>
                <a:cubicBezTo>
                  <a:pt x="708914" y="478155"/>
                  <a:pt x="708881" y="478155"/>
                  <a:pt x="708850" y="478155"/>
                </a:cubicBezTo>
                <a:close/>
                <a:moveTo>
                  <a:pt x="227552" y="478155"/>
                </a:moveTo>
                <a:cubicBezTo>
                  <a:pt x="220293" y="478097"/>
                  <a:pt x="214366" y="483946"/>
                  <a:pt x="214312" y="491204"/>
                </a:cubicBezTo>
                <a:cubicBezTo>
                  <a:pt x="214312" y="491232"/>
                  <a:pt x="214312" y="491270"/>
                  <a:pt x="214312" y="491299"/>
                </a:cubicBezTo>
                <a:lnTo>
                  <a:pt x="214312" y="611600"/>
                </a:lnTo>
                <a:cubicBezTo>
                  <a:pt x="214312" y="618858"/>
                  <a:pt x="220197" y="624744"/>
                  <a:pt x="227457" y="624744"/>
                </a:cubicBezTo>
                <a:cubicBezTo>
                  <a:pt x="227488" y="624744"/>
                  <a:pt x="227521" y="624744"/>
                  <a:pt x="227552" y="624744"/>
                </a:cubicBezTo>
                <a:lnTo>
                  <a:pt x="347853" y="624744"/>
                </a:lnTo>
                <a:cubicBezTo>
                  <a:pt x="355113" y="624744"/>
                  <a:pt x="360997" y="618858"/>
                  <a:pt x="360997" y="611600"/>
                </a:cubicBezTo>
                <a:lnTo>
                  <a:pt x="360997" y="491299"/>
                </a:lnTo>
                <a:cubicBezTo>
                  <a:pt x="360997" y="484041"/>
                  <a:pt x="355113" y="478155"/>
                  <a:pt x="347853" y="478155"/>
                </a:cubicBezTo>
                <a:close/>
                <a:moveTo>
                  <a:pt x="909447" y="424243"/>
                </a:moveTo>
                <a:lnTo>
                  <a:pt x="1069943" y="424243"/>
                </a:lnTo>
                <a:cubicBezTo>
                  <a:pt x="1084831" y="424243"/>
                  <a:pt x="1096899" y="436311"/>
                  <a:pt x="1096899" y="451199"/>
                </a:cubicBezTo>
                <a:cubicBezTo>
                  <a:pt x="1096899" y="466086"/>
                  <a:pt x="1084831" y="478155"/>
                  <a:pt x="1069943" y="478155"/>
                </a:cubicBezTo>
                <a:lnTo>
                  <a:pt x="909447" y="478155"/>
                </a:lnTo>
                <a:cubicBezTo>
                  <a:pt x="894559" y="478155"/>
                  <a:pt x="882491" y="466086"/>
                  <a:pt x="882491" y="451199"/>
                </a:cubicBezTo>
                <a:cubicBezTo>
                  <a:pt x="882491" y="436311"/>
                  <a:pt x="894559" y="424243"/>
                  <a:pt x="909447" y="424243"/>
                </a:cubicBezTo>
                <a:close/>
                <a:moveTo>
                  <a:pt x="548449" y="424243"/>
                </a:moveTo>
                <a:lnTo>
                  <a:pt x="748474" y="424243"/>
                </a:lnTo>
                <a:cubicBezTo>
                  <a:pt x="763361" y="424243"/>
                  <a:pt x="775430" y="436311"/>
                  <a:pt x="775430" y="451199"/>
                </a:cubicBezTo>
                <a:lnTo>
                  <a:pt x="775430" y="651700"/>
                </a:lnTo>
                <a:cubicBezTo>
                  <a:pt x="775430" y="666588"/>
                  <a:pt x="763361" y="678656"/>
                  <a:pt x="748474" y="678656"/>
                </a:cubicBezTo>
                <a:lnTo>
                  <a:pt x="548449" y="678656"/>
                </a:lnTo>
                <a:cubicBezTo>
                  <a:pt x="533561" y="678656"/>
                  <a:pt x="521493" y="666588"/>
                  <a:pt x="521493" y="651700"/>
                </a:cubicBezTo>
                <a:lnTo>
                  <a:pt x="521493" y="451199"/>
                </a:lnTo>
                <a:cubicBezTo>
                  <a:pt x="521493" y="436311"/>
                  <a:pt x="533561" y="424243"/>
                  <a:pt x="548449" y="424243"/>
                </a:cubicBezTo>
                <a:close/>
                <a:moveTo>
                  <a:pt x="187356" y="424243"/>
                </a:moveTo>
                <a:lnTo>
                  <a:pt x="387953" y="424243"/>
                </a:lnTo>
                <a:cubicBezTo>
                  <a:pt x="402841" y="424243"/>
                  <a:pt x="414909" y="436311"/>
                  <a:pt x="414909" y="451199"/>
                </a:cubicBezTo>
                <a:lnTo>
                  <a:pt x="414909" y="651700"/>
                </a:lnTo>
                <a:cubicBezTo>
                  <a:pt x="414909" y="666588"/>
                  <a:pt x="402841" y="678656"/>
                  <a:pt x="387953" y="678656"/>
                </a:cubicBezTo>
                <a:lnTo>
                  <a:pt x="187356" y="678656"/>
                </a:lnTo>
                <a:cubicBezTo>
                  <a:pt x="172506" y="678598"/>
                  <a:pt x="160496" y="666549"/>
                  <a:pt x="160496" y="651700"/>
                </a:cubicBezTo>
                <a:lnTo>
                  <a:pt x="160496" y="451199"/>
                </a:lnTo>
                <a:cubicBezTo>
                  <a:pt x="160496" y="436349"/>
                  <a:pt x="172506" y="424300"/>
                  <a:pt x="187356" y="424243"/>
                </a:cubicBezTo>
                <a:close/>
                <a:moveTo>
                  <a:pt x="481393" y="131921"/>
                </a:moveTo>
                <a:lnTo>
                  <a:pt x="535305" y="131921"/>
                </a:lnTo>
                <a:lnTo>
                  <a:pt x="535305" y="185833"/>
                </a:lnTo>
                <a:lnTo>
                  <a:pt x="481393" y="185833"/>
                </a:lnTo>
                <a:close/>
                <a:moveTo>
                  <a:pt x="320897" y="131921"/>
                </a:moveTo>
                <a:lnTo>
                  <a:pt x="374808" y="131921"/>
                </a:lnTo>
                <a:lnTo>
                  <a:pt x="374808" y="185833"/>
                </a:lnTo>
                <a:lnTo>
                  <a:pt x="320897" y="185833"/>
                </a:lnTo>
                <a:close/>
                <a:moveTo>
                  <a:pt x="160496" y="131921"/>
                </a:moveTo>
                <a:lnTo>
                  <a:pt x="214408" y="131921"/>
                </a:lnTo>
                <a:lnTo>
                  <a:pt x="214408" y="185833"/>
                </a:lnTo>
                <a:lnTo>
                  <a:pt x="160496" y="185833"/>
                </a:lnTo>
                <a:close/>
                <a:moveTo>
                  <a:pt x="96298" y="53912"/>
                </a:moveTo>
                <a:cubicBezTo>
                  <a:pt x="73343" y="53912"/>
                  <a:pt x="55626" y="72009"/>
                  <a:pt x="54007" y="84011"/>
                </a:cubicBezTo>
                <a:cubicBezTo>
                  <a:pt x="53957" y="84611"/>
                  <a:pt x="53957" y="85220"/>
                  <a:pt x="54007" y="85820"/>
                </a:cubicBezTo>
                <a:lnTo>
                  <a:pt x="54007" y="250603"/>
                </a:lnTo>
                <a:cubicBezTo>
                  <a:pt x="54002" y="257680"/>
                  <a:pt x="59602" y="263490"/>
                  <a:pt x="66675" y="263747"/>
                </a:cubicBezTo>
                <a:lnTo>
                  <a:pt x="1190625" y="263747"/>
                </a:lnTo>
                <a:cubicBezTo>
                  <a:pt x="1197883" y="263747"/>
                  <a:pt x="1203770" y="257861"/>
                  <a:pt x="1203770" y="250603"/>
                </a:cubicBezTo>
                <a:lnTo>
                  <a:pt x="1203770" y="85725"/>
                </a:lnTo>
                <a:cubicBezTo>
                  <a:pt x="1203817" y="85087"/>
                  <a:pt x="1203817" y="84458"/>
                  <a:pt x="1203770" y="83820"/>
                </a:cubicBezTo>
                <a:cubicBezTo>
                  <a:pt x="1202055" y="72009"/>
                  <a:pt x="1184720" y="54197"/>
                  <a:pt x="1161479" y="54197"/>
                </a:cubicBezTo>
                <a:close/>
                <a:moveTo>
                  <a:pt x="96298" y="0"/>
                </a:moveTo>
                <a:lnTo>
                  <a:pt x="1161002" y="0"/>
                </a:lnTo>
                <a:cubicBezTo>
                  <a:pt x="1211390" y="0"/>
                  <a:pt x="1257300" y="40767"/>
                  <a:pt x="1257300" y="85725"/>
                </a:cubicBezTo>
                <a:lnTo>
                  <a:pt x="1257300" y="692087"/>
                </a:lnTo>
                <a:cubicBezTo>
                  <a:pt x="1257300" y="706974"/>
                  <a:pt x="1245232" y="719042"/>
                  <a:pt x="1230344" y="719042"/>
                </a:cubicBezTo>
                <a:cubicBezTo>
                  <a:pt x="1215457" y="719042"/>
                  <a:pt x="1203389" y="706974"/>
                  <a:pt x="1203389" y="692087"/>
                </a:cubicBezTo>
                <a:lnTo>
                  <a:pt x="1203389" y="331089"/>
                </a:lnTo>
                <a:cubicBezTo>
                  <a:pt x="1203389" y="323831"/>
                  <a:pt x="1197502" y="317945"/>
                  <a:pt x="1190244" y="317945"/>
                </a:cubicBezTo>
                <a:lnTo>
                  <a:pt x="66675" y="317945"/>
                </a:lnTo>
                <a:cubicBezTo>
                  <a:pt x="59416" y="317945"/>
                  <a:pt x="53531" y="323831"/>
                  <a:pt x="53531" y="331089"/>
                </a:cubicBezTo>
                <a:lnTo>
                  <a:pt x="53531" y="1093089"/>
                </a:lnTo>
                <a:cubicBezTo>
                  <a:pt x="53531" y="1124902"/>
                  <a:pt x="70580" y="1146334"/>
                  <a:pt x="95917" y="1146334"/>
                </a:cubicBezTo>
                <a:lnTo>
                  <a:pt x="748951" y="1146334"/>
                </a:lnTo>
                <a:cubicBezTo>
                  <a:pt x="763838" y="1146334"/>
                  <a:pt x="775907" y="1158402"/>
                  <a:pt x="775907" y="1173289"/>
                </a:cubicBezTo>
                <a:cubicBezTo>
                  <a:pt x="775907" y="1188177"/>
                  <a:pt x="763838" y="1200245"/>
                  <a:pt x="748951" y="1200245"/>
                </a:cubicBezTo>
                <a:lnTo>
                  <a:pt x="96298" y="1200150"/>
                </a:lnTo>
                <a:cubicBezTo>
                  <a:pt x="41434" y="1200150"/>
                  <a:pt x="0" y="1154049"/>
                  <a:pt x="0" y="1092994"/>
                </a:cubicBezTo>
                <a:lnTo>
                  <a:pt x="0" y="85725"/>
                </a:lnTo>
                <a:cubicBezTo>
                  <a:pt x="0" y="41053"/>
                  <a:pt x="45911" y="0"/>
                  <a:pt x="96298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巩固练习部分（15分钟）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896173" y="1067458"/>
            <a:ext cx="6416700" cy="15216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8200">
                <a:ln w="12700">
                  <a:solidFill>
                    <a:srgbClr val="595959">
                      <a:alpha val="100000"/>
                    </a:srgbClr>
                  </a:solidFill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CONTENTS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-4262210" y="-3538788"/>
            <a:ext cx="7585576" cy="7585576"/>
          </a:xfrm>
          <a:prstGeom prst="donut">
            <a:avLst>
              <a:gd name="adj" fmla="val 15686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442273" y="3251858"/>
            <a:ext cx="2200300" cy="442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442273" y="4153558"/>
            <a:ext cx="2200300" cy="442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442273" y="5207658"/>
            <a:ext cx="2200300" cy="442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252273" y="3251858"/>
            <a:ext cx="2200300" cy="442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252273" y="4153558"/>
            <a:ext cx="2200300" cy="442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921573" y="3324478"/>
            <a:ext cx="422300" cy="2933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1.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921573" y="5280278"/>
            <a:ext cx="422300" cy="2933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3.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921573" y="4226178"/>
            <a:ext cx="422300" cy="2933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2.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756973" y="3324478"/>
            <a:ext cx="422300" cy="2933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4.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756973" y="4226178"/>
            <a:ext cx="422300" cy="2933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2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5.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153473" y="1372258"/>
            <a:ext cx="4079900" cy="15216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82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目录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195585" y="2534652"/>
            <a:ext cx="7230454" cy="1788696"/>
          </a:xfrm>
          <a:prstGeom prst="homeP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753261" y="2687968"/>
            <a:ext cx="2282516" cy="1482064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200031" y="2612868"/>
            <a:ext cx="5574632" cy="16322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放松活动，课堂小结，鼓励课后练习，师生道别，归还器材。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314760" y="2948609"/>
            <a:ext cx="880825" cy="9607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5400000">
            <a:off x="3704266" y="3358201"/>
            <a:ext cx="209306" cy="141598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结束部分（5分钟）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-24022" t="4839" r="24022" b="-4839"/>
          <a:stretch>
            <a:fillRect/>
          </a:stretch>
        </p:blipFill>
        <p:spPr>
          <a:xfrm>
            <a:off x="1864659" y="0"/>
            <a:ext cx="10327341" cy="58248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9069365 w 12192000"/>
              <a:gd name="connsiteY1" fmla="*/ 0 h 6858000"/>
              <a:gd name="connsiteX2" fmla="*/ 6316464 w 12192000"/>
              <a:gd name="connsiteY2" fmla="*/ 4619459 h 6858000"/>
              <a:gd name="connsiteX3" fmla="*/ 6316364 w 12192000"/>
              <a:gd name="connsiteY3" fmla="*/ 4814850 h 6858000"/>
              <a:gd name="connsiteX4" fmla="*/ 7181524 w 12192000"/>
              <a:gd name="connsiteY4" fmla="*/ 6269875 h 6858000"/>
              <a:gd name="connsiteX5" fmla="*/ 7356805 w 12192000"/>
              <a:gd name="connsiteY5" fmla="*/ 6367975 h 6858000"/>
              <a:gd name="connsiteX6" fmla="*/ 10725615 w 12192000"/>
              <a:gd name="connsiteY6" fmla="*/ 6367975 h 6858000"/>
              <a:gd name="connsiteX7" fmla="*/ 10778422 w 12192000"/>
              <a:gd name="connsiteY7" fmla="*/ 6361196 h 6858000"/>
              <a:gd name="connsiteX8" fmla="*/ 10820399 w 12192000"/>
              <a:gd name="connsiteY8" fmla="*/ 6344305 h 6858000"/>
              <a:gd name="connsiteX9" fmla="*/ 12192000 w 12192000"/>
              <a:gd name="connsiteY9" fmla="*/ 4042715 h 6858000"/>
              <a:gd name="connsiteX10" fmla="*/ 12192000 w 12192000"/>
              <a:gd name="connsiteY10" fmla="*/ 6858000 h 6858000"/>
              <a:gd name="connsiteX11" fmla="*/ 10514269 w 12192000"/>
              <a:gd name="connsiteY11" fmla="*/ 6858000 h 6858000"/>
              <a:gd name="connsiteX12" fmla="*/ 0 w 12192000"/>
              <a:gd name="connsiteY12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9069365" y="0"/>
                </a:lnTo>
                <a:lnTo>
                  <a:pt x="6316464" y="4619459"/>
                </a:lnTo>
                <a:cubicBezTo>
                  <a:pt x="6280433" y="4679916"/>
                  <a:pt x="6280399" y="4754360"/>
                  <a:pt x="6316364" y="4814850"/>
                </a:cubicBezTo>
                <a:lnTo>
                  <a:pt x="7181524" y="6269875"/>
                </a:lnTo>
                <a:cubicBezTo>
                  <a:pt x="7217630" y="6330599"/>
                  <a:pt x="7284414" y="6367975"/>
                  <a:pt x="7356805" y="6367975"/>
                </a:cubicBezTo>
                <a:lnTo>
                  <a:pt x="10725615" y="6367975"/>
                </a:lnTo>
                <a:cubicBezTo>
                  <a:pt x="10743696" y="6367975"/>
                  <a:pt x="10761429" y="6365643"/>
                  <a:pt x="10778422" y="6361196"/>
                </a:cubicBezTo>
                <a:lnTo>
                  <a:pt x="10820399" y="6344305"/>
                </a:lnTo>
                <a:lnTo>
                  <a:pt x="12192000" y="4042715"/>
                </a:lnTo>
                <a:lnTo>
                  <a:pt x="12192000" y="6858000"/>
                </a:lnTo>
                <a:lnTo>
                  <a:pt x="1051426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621243" y="0"/>
            <a:ext cx="6018657" cy="6858000"/>
          </a:xfrm>
          <a:custGeom>
            <a:avLst/>
            <a:gdLst>
              <a:gd name="connsiteX0" fmla="*/ 3040995 w 6018657"/>
              <a:gd name="connsiteY0" fmla="*/ 0 h 6858000"/>
              <a:gd name="connsiteX1" fmla="*/ 5448123 w 6018657"/>
              <a:gd name="connsiteY1" fmla="*/ 0 h 6858000"/>
              <a:gd name="connsiteX2" fmla="*/ 2695221 w 6018657"/>
              <a:gd name="connsiteY2" fmla="*/ 4619459 h 6858000"/>
              <a:gd name="connsiteX3" fmla="*/ 2695123 w 6018657"/>
              <a:gd name="connsiteY3" fmla="*/ 4814850 h 6858000"/>
              <a:gd name="connsiteX4" fmla="*/ 3560281 w 6018657"/>
              <a:gd name="connsiteY4" fmla="*/ 6269875 h 6858000"/>
              <a:gd name="connsiteX5" fmla="*/ 3735563 w 6018657"/>
              <a:gd name="connsiteY5" fmla="*/ 6367975 h 6858000"/>
              <a:gd name="connsiteX6" fmla="*/ 6018657 w 6018657"/>
              <a:gd name="connsiteY6" fmla="*/ 6367975 h 6858000"/>
              <a:gd name="connsiteX7" fmla="*/ 5726745 w 6018657"/>
              <a:gd name="connsiteY7" fmla="*/ 6858000 h 6858000"/>
              <a:gd name="connsiteX8" fmla="*/ 967881 w 6018657"/>
              <a:gd name="connsiteY8" fmla="*/ 6858000 h 6858000"/>
              <a:gd name="connsiteX9" fmla="*/ 32781 w 6018657"/>
              <a:gd name="connsiteY9" fmla="*/ 5285347 h 6858000"/>
              <a:gd name="connsiteX10" fmla="*/ 32900 w 6018657"/>
              <a:gd name="connsiteY10" fmla="*/ 5047679 h 6858000"/>
            </a:gdLst>
            <a:ahLst/>
            <a:cxnLst/>
            <a:rect l="l" t="t" r="r" b="b"/>
            <a:pathLst>
              <a:path w="6018657" h="6858000">
                <a:moveTo>
                  <a:pt x="3040995" y="0"/>
                </a:moveTo>
                <a:lnTo>
                  <a:pt x="5448123" y="0"/>
                </a:lnTo>
                <a:lnTo>
                  <a:pt x="2695221" y="4619459"/>
                </a:lnTo>
                <a:cubicBezTo>
                  <a:pt x="2659192" y="4679916"/>
                  <a:pt x="2659155" y="4754360"/>
                  <a:pt x="2695123" y="4814850"/>
                </a:cubicBezTo>
                <a:lnTo>
                  <a:pt x="3560281" y="6269875"/>
                </a:lnTo>
                <a:cubicBezTo>
                  <a:pt x="3596388" y="6330599"/>
                  <a:pt x="3663171" y="6367975"/>
                  <a:pt x="3735563" y="6367975"/>
                </a:cubicBezTo>
                <a:lnTo>
                  <a:pt x="6018657" y="6367975"/>
                </a:lnTo>
                <a:lnTo>
                  <a:pt x="5726745" y="6858000"/>
                </a:lnTo>
                <a:lnTo>
                  <a:pt x="967881" y="6858000"/>
                </a:lnTo>
                <a:lnTo>
                  <a:pt x="32781" y="5285347"/>
                </a:lnTo>
                <a:cubicBezTo>
                  <a:pt x="-10969" y="5211768"/>
                  <a:pt x="-10924" y="5121217"/>
                  <a:pt x="32900" y="504767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22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264398" y="-3335300"/>
            <a:ext cx="10185934" cy="9703275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noFill/>
          <a:ln w="38100" cap="sq">
            <a:solidFill>
              <a:schemeClr val="bg1">
                <a:alpha val="100000"/>
              </a:schemeClr>
            </a:solidFill>
            <a:miter/>
          </a:ln>
          <a:effectLst>
            <a:outerShdw blurRad="101600" dist="76200" dir="8100000" algn="tr" rotWithShape="0">
              <a:schemeClr val="accent3">
                <a:alpha val="24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-466052" y="6336592"/>
            <a:ext cx="7592512" cy="866385"/>
          </a:xfrm>
          <a:custGeom>
            <a:avLst/>
            <a:gdLst>
              <a:gd name="connsiteX0" fmla="*/ 180000 w 7776754"/>
              <a:gd name="connsiteY0" fmla="*/ 0 h 916904"/>
              <a:gd name="connsiteX1" fmla="*/ 2371215 w 7776754"/>
              <a:gd name="connsiteY1" fmla="*/ 0 h 916904"/>
              <a:gd name="connsiteX2" fmla="*/ 5037249 w 7776754"/>
              <a:gd name="connsiteY2" fmla="*/ 0 h 916904"/>
              <a:gd name="connsiteX3" fmla="*/ 7228464 w 7776754"/>
              <a:gd name="connsiteY3" fmla="*/ 0 h 916904"/>
              <a:gd name="connsiteX4" fmla="*/ 7378647 w 7776754"/>
              <a:gd name="connsiteY4" fmla="*/ 80777 h 916904"/>
              <a:gd name="connsiteX5" fmla="*/ 7746582 w 7776754"/>
              <a:gd name="connsiteY5" fmla="*/ 637681 h 916904"/>
              <a:gd name="connsiteX6" fmla="*/ 7596399 w 7776754"/>
              <a:gd name="connsiteY6" fmla="*/ 916904 h 916904"/>
              <a:gd name="connsiteX7" fmla="*/ 5405184 w 7776754"/>
              <a:gd name="connsiteY7" fmla="*/ 916904 h 916904"/>
              <a:gd name="connsiteX8" fmla="*/ 2371215 w 7776754"/>
              <a:gd name="connsiteY8" fmla="*/ 916904 h 916904"/>
              <a:gd name="connsiteX9" fmla="*/ 180000 w 7776754"/>
              <a:gd name="connsiteY9" fmla="*/ 916904 h 916904"/>
              <a:gd name="connsiteX10" fmla="*/ 0 w 7776754"/>
              <a:gd name="connsiteY10" fmla="*/ 736904 h 916904"/>
              <a:gd name="connsiteX11" fmla="*/ 0 w 7776754"/>
              <a:gd name="connsiteY11" fmla="*/ 180000 h 916904"/>
              <a:gd name="connsiteX12" fmla="*/ 180000 w 7776754"/>
              <a:gd name="connsiteY12" fmla="*/ 0 h 916904"/>
            </a:gdLst>
            <a:ahLst/>
            <a:cxnLst/>
            <a:rect l="l" t="t" r="r" b="b"/>
            <a:pathLst>
              <a:path w="7776754" h="916904">
                <a:moveTo>
                  <a:pt x="180000" y="0"/>
                </a:moveTo>
                <a:lnTo>
                  <a:pt x="2371215" y="0"/>
                </a:lnTo>
                <a:lnTo>
                  <a:pt x="5037249" y="0"/>
                </a:lnTo>
                <a:lnTo>
                  <a:pt x="7228464" y="0"/>
                </a:lnTo>
                <a:cubicBezTo>
                  <a:pt x="7288877" y="0"/>
                  <a:pt x="7345345" y="30372"/>
                  <a:pt x="7378647" y="80777"/>
                </a:cubicBezTo>
                <a:lnTo>
                  <a:pt x="7746582" y="637681"/>
                </a:lnTo>
                <a:cubicBezTo>
                  <a:pt x="7825722" y="757468"/>
                  <a:pt x="7739968" y="916904"/>
                  <a:pt x="7596399" y="916904"/>
                </a:cubicBezTo>
                <a:lnTo>
                  <a:pt x="5405184" y="916904"/>
                </a:lnTo>
                <a:lnTo>
                  <a:pt x="2371215" y="916904"/>
                </a:lnTo>
                <a:lnTo>
                  <a:pt x="180000" y="916904"/>
                </a:lnTo>
                <a:cubicBezTo>
                  <a:pt x="80640" y="916904"/>
                  <a:pt x="0" y="836264"/>
                  <a:pt x="0" y="736904"/>
                </a:cubicBezTo>
                <a:lnTo>
                  <a:pt x="0" y="180000"/>
                </a:lnTo>
                <a:cubicBezTo>
                  <a:pt x="0" y="80640"/>
                  <a:pt x="80640" y="0"/>
                  <a:pt x="180000" y="0"/>
                </a:cubicBezTo>
                <a:close/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348689" y="6601932"/>
            <a:ext cx="4068000" cy="72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>
            <a:off x="11456978" y="6545228"/>
            <a:ext cx="365232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11578722" y="6615471"/>
            <a:ext cx="243488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08021" y="0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173151" y="1393120"/>
            <a:ext cx="1230753" cy="1097600"/>
          </a:xfrm>
          <a:custGeom>
            <a:avLst/>
            <a:gdLst>
              <a:gd name="connsiteX0" fmla="*/ 19019 w 1230753"/>
              <a:gd name="connsiteY0" fmla="*/ 468302 h 1097600"/>
              <a:gd name="connsiteX1" fmla="*/ 203418 w 1230753"/>
              <a:gd name="connsiteY1" fmla="*/ 99502 h 1097600"/>
              <a:gd name="connsiteX2" fmla="*/ 364415 w 1230753"/>
              <a:gd name="connsiteY2" fmla="*/ 0 h 1097600"/>
              <a:gd name="connsiteX3" fmla="*/ 866339 w 1230753"/>
              <a:gd name="connsiteY3" fmla="*/ 0 h 1097600"/>
              <a:gd name="connsiteX4" fmla="*/ 1027336 w 1230753"/>
              <a:gd name="connsiteY4" fmla="*/ 99502 h 1097600"/>
              <a:gd name="connsiteX5" fmla="*/ 1211735 w 1230753"/>
              <a:gd name="connsiteY5" fmla="*/ 468302 h 1097600"/>
              <a:gd name="connsiteX6" fmla="*/ 1211735 w 1230753"/>
              <a:gd name="connsiteY6" fmla="*/ 629298 h 1097600"/>
              <a:gd name="connsiteX7" fmla="*/ 1027336 w 1230753"/>
              <a:gd name="connsiteY7" fmla="*/ 998098 h 1097600"/>
              <a:gd name="connsiteX8" fmla="*/ 866339 w 1230753"/>
              <a:gd name="connsiteY8" fmla="*/ 1097600 h 1097600"/>
              <a:gd name="connsiteX9" fmla="*/ 364415 w 1230753"/>
              <a:gd name="connsiteY9" fmla="*/ 1097600 h 1097600"/>
              <a:gd name="connsiteX10" fmla="*/ 203418 w 1230753"/>
              <a:gd name="connsiteY10" fmla="*/ 998098 h 1097600"/>
              <a:gd name="connsiteX11" fmla="*/ 19019 w 1230753"/>
              <a:gd name="connsiteY11" fmla="*/ 629298 h 1097600"/>
              <a:gd name="connsiteX12" fmla="*/ 19019 w 1230753"/>
              <a:gd name="connsiteY12" fmla="*/ 468302 h 1097600"/>
            </a:gdLst>
            <a:ahLst/>
            <a:cxnLst/>
            <a:rect l="l" t="t" r="r" b="b"/>
            <a:pathLst>
              <a:path w="1230753" h="1097600">
                <a:moveTo>
                  <a:pt x="19019" y="468302"/>
                </a:moveTo>
                <a:lnTo>
                  <a:pt x="203418" y="99502"/>
                </a:lnTo>
                <a:cubicBezTo>
                  <a:pt x="233916" y="38507"/>
                  <a:pt x="296221" y="0"/>
                  <a:pt x="364415" y="0"/>
                </a:cubicBezTo>
                <a:lnTo>
                  <a:pt x="866339" y="0"/>
                </a:lnTo>
                <a:cubicBezTo>
                  <a:pt x="934533" y="0"/>
                  <a:pt x="996838" y="38507"/>
                  <a:pt x="1027336" y="99502"/>
                </a:cubicBezTo>
                <a:lnTo>
                  <a:pt x="1211735" y="468302"/>
                </a:lnTo>
                <a:cubicBezTo>
                  <a:pt x="1237093" y="519015"/>
                  <a:pt x="1237093" y="578584"/>
                  <a:pt x="1211735" y="629298"/>
                </a:cubicBezTo>
                <a:lnTo>
                  <a:pt x="1027336" y="998098"/>
                </a:lnTo>
                <a:cubicBezTo>
                  <a:pt x="996838" y="1059093"/>
                  <a:pt x="934533" y="1097600"/>
                  <a:pt x="866339" y="1097600"/>
                </a:cubicBezTo>
                <a:lnTo>
                  <a:pt x="364415" y="1097600"/>
                </a:lnTo>
                <a:cubicBezTo>
                  <a:pt x="296221" y="1097600"/>
                  <a:pt x="233916" y="1059093"/>
                  <a:pt x="203418" y="998098"/>
                </a:cubicBezTo>
                <a:lnTo>
                  <a:pt x="19019" y="629298"/>
                </a:lnTo>
                <a:cubicBezTo>
                  <a:pt x="-6339" y="578584"/>
                  <a:pt x="-6339" y="519015"/>
                  <a:pt x="19019" y="468302"/>
                </a:cubicBezTo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solidFill>
              <a:schemeClr val="bg1"/>
            </a:solidFill>
            <a:miter/>
          </a:ln>
          <a:effectLst>
            <a:outerShdw blurRad="101600" dist="101600" dir="5400000" algn="t" rotWithShape="0">
              <a:schemeClr val="accent3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789959" y="3127443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71000"/>
                </a:schemeClr>
              </a:gs>
              <a:gs pos="87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960812" y="1263800"/>
            <a:ext cx="347019" cy="347019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50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8012603" y="1309142"/>
            <a:ext cx="245847" cy="24584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标题 1"/>
          <p:cNvSpPr txBox="1"/>
          <p:nvPr/>
        </p:nvSpPr>
        <p:spPr>
          <a:xfrm flipH="1">
            <a:off x="7579368" y="1758805"/>
            <a:ext cx="418318" cy="366231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0279294" y="5979679"/>
            <a:ext cx="915138" cy="482082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900000">
            <a:off x="11152856" y="5926514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900000">
            <a:off x="10211785" y="6419177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10800000">
            <a:off x="7213272" y="1303529"/>
            <a:ext cx="474173" cy="249787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11700000">
            <a:off x="7184157" y="1532049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 rot="11700000">
            <a:off x="7671763" y="1276776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108442" y="564716"/>
            <a:ext cx="952254" cy="179630"/>
          </a:xfrm>
          <a:custGeom>
            <a:avLst/>
            <a:gdLst>
              <a:gd name="connsiteX0" fmla="*/ 931009 w 952254"/>
              <a:gd name="connsiteY0" fmla="*/ 0 h 179630"/>
              <a:gd name="connsiteX1" fmla="*/ 952254 w 952254"/>
              <a:gd name="connsiteY1" fmla="*/ 0 h 179630"/>
              <a:gd name="connsiteX2" fmla="*/ 845206 w 952254"/>
              <a:gd name="connsiteY2" fmla="*/ 179630 h 179630"/>
              <a:gd name="connsiteX3" fmla="*/ 836401 w 952254"/>
              <a:gd name="connsiteY3" fmla="*/ 164822 h 179630"/>
              <a:gd name="connsiteX4" fmla="*/ 834895 w 952254"/>
              <a:gd name="connsiteY4" fmla="*/ 161282 h 179630"/>
              <a:gd name="connsiteX5" fmla="*/ 811739 w 952254"/>
              <a:gd name="connsiteY5" fmla="*/ 0 h 179630"/>
              <a:gd name="connsiteX6" fmla="*/ 832985 w 952254"/>
              <a:gd name="connsiteY6" fmla="*/ 0 h 179630"/>
              <a:gd name="connsiteX7" fmla="*/ 725937 w 952254"/>
              <a:gd name="connsiteY7" fmla="*/ 179630 h 179630"/>
              <a:gd name="connsiteX8" fmla="*/ 717132 w 952254"/>
              <a:gd name="connsiteY8" fmla="*/ 164822 h 179630"/>
              <a:gd name="connsiteX9" fmla="*/ 715626 w 952254"/>
              <a:gd name="connsiteY9" fmla="*/ 161282 h 179630"/>
              <a:gd name="connsiteX10" fmla="*/ 692468 w 952254"/>
              <a:gd name="connsiteY10" fmla="*/ 0 h 179630"/>
              <a:gd name="connsiteX11" fmla="*/ 713714 w 952254"/>
              <a:gd name="connsiteY11" fmla="*/ 0 h 179630"/>
              <a:gd name="connsiteX12" fmla="*/ 606666 w 952254"/>
              <a:gd name="connsiteY12" fmla="*/ 179630 h 179630"/>
              <a:gd name="connsiteX13" fmla="*/ 597861 w 952254"/>
              <a:gd name="connsiteY13" fmla="*/ 164822 h 179630"/>
              <a:gd name="connsiteX14" fmla="*/ 596355 w 952254"/>
              <a:gd name="connsiteY14" fmla="*/ 161282 h 179630"/>
              <a:gd name="connsiteX15" fmla="*/ 573197 w 952254"/>
              <a:gd name="connsiteY15" fmla="*/ 0 h 179630"/>
              <a:gd name="connsiteX16" fmla="*/ 594443 w 952254"/>
              <a:gd name="connsiteY16" fmla="*/ 0 h 179630"/>
              <a:gd name="connsiteX17" fmla="*/ 487395 w 952254"/>
              <a:gd name="connsiteY17" fmla="*/ 179630 h 179630"/>
              <a:gd name="connsiteX18" fmla="*/ 478590 w 952254"/>
              <a:gd name="connsiteY18" fmla="*/ 164822 h 179630"/>
              <a:gd name="connsiteX19" fmla="*/ 477084 w 952254"/>
              <a:gd name="connsiteY19" fmla="*/ 161282 h 179630"/>
              <a:gd name="connsiteX20" fmla="*/ 453926 w 952254"/>
              <a:gd name="connsiteY20" fmla="*/ 0 h 179630"/>
              <a:gd name="connsiteX21" fmla="*/ 475172 w 952254"/>
              <a:gd name="connsiteY21" fmla="*/ 0 h 179630"/>
              <a:gd name="connsiteX22" fmla="*/ 368124 w 952254"/>
              <a:gd name="connsiteY22" fmla="*/ 179630 h 179630"/>
              <a:gd name="connsiteX23" fmla="*/ 359319 w 952254"/>
              <a:gd name="connsiteY23" fmla="*/ 164822 h 179630"/>
              <a:gd name="connsiteX24" fmla="*/ 357813 w 952254"/>
              <a:gd name="connsiteY24" fmla="*/ 161282 h 179630"/>
              <a:gd name="connsiteX25" fmla="*/ 334655 w 952254"/>
              <a:gd name="connsiteY25" fmla="*/ 0 h 179630"/>
              <a:gd name="connsiteX26" fmla="*/ 355901 w 952254"/>
              <a:gd name="connsiteY26" fmla="*/ 0 h 179630"/>
              <a:gd name="connsiteX27" fmla="*/ 248853 w 952254"/>
              <a:gd name="connsiteY27" fmla="*/ 179630 h 179630"/>
              <a:gd name="connsiteX28" fmla="*/ 240048 w 952254"/>
              <a:gd name="connsiteY28" fmla="*/ 164822 h 179630"/>
              <a:gd name="connsiteX29" fmla="*/ 238542 w 952254"/>
              <a:gd name="connsiteY29" fmla="*/ 161282 h 179630"/>
              <a:gd name="connsiteX30" fmla="*/ 215384 w 952254"/>
              <a:gd name="connsiteY30" fmla="*/ 0 h 179630"/>
              <a:gd name="connsiteX31" fmla="*/ 236630 w 952254"/>
              <a:gd name="connsiteY31" fmla="*/ 0 h 179630"/>
              <a:gd name="connsiteX32" fmla="*/ 129582 w 952254"/>
              <a:gd name="connsiteY32" fmla="*/ 179630 h 179630"/>
              <a:gd name="connsiteX33" fmla="*/ 120777 w 952254"/>
              <a:gd name="connsiteY33" fmla="*/ 164822 h 179630"/>
              <a:gd name="connsiteX34" fmla="*/ 119271 w 952254"/>
              <a:gd name="connsiteY34" fmla="*/ 161282 h 179630"/>
              <a:gd name="connsiteX35" fmla="*/ 96113 w 952254"/>
              <a:gd name="connsiteY35" fmla="*/ 0 h 179630"/>
              <a:gd name="connsiteX36" fmla="*/ 117359 w 952254"/>
              <a:gd name="connsiteY36" fmla="*/ 0 h 179630"/>
              <a:gd name="connsiteX37" fmla="*/ 10311 w 952254"/>
              <a:gd name="connsiteY37" fmla="*/ 179630 h 179630"/>
              <a:gd name="connsiteX38" fmla="*/ 1506 w 952254"/>
              <a:gd name="connsiteY38" fmla="*/ 164822 h 179630"/>
              <a:gd name="connsiteX39" fmla="*/ 0 w 952254"/>
              <a:gd name="connsiteY39" fmla="*/ 161282 h 179630"/>
            </a:gdLst>
            <a:ahLst/>
            <a:cxnLst/>
            <a:rect l="l" t="t" r="r" b="b"/>
            <a:pathLst>
              <a:path w="952254" h="179630">
                <a:moveTo>
                  <a:pt x="931009" y="0"/>
                </a:moveTo>
                <a:lnTo>
                  <a:pt x="952254" y="0"/>
                </a:lnTo>
                <a:lnTo>
                  <a:pt x="845206" y="179630"/>
                </a:lnTo>
                <a:lnTo>
                  <a:pt x="836401" y="164822"/>
                </a:lnTo>
                <a:lnTo>
                  <a:pt x="834895" y="161282"/>
                </a:lnTo>
                <a:close/>
                <a:moveTo>
                  <a:pt x="811739" y="0"/>
                </a:moveTo>
                <a:lnTo>
                  <a:pt x="832985" y="0"/>
                </a:lnTo>
                <a:lnTo>
                  <a:pt x="725937" y="179630"/>
                </a:lnTo>
                <a:lnTo>
                  <a:pt x="717132" y="164822"/>
                </a:lnTo>
                <a:lnTo>
                  <a:pt x="715626" y="161282"/>
                </a:lnTo>
                <a:close/>
                <a:moveTo>
                  <a:pt x="692468" y="0"/>
                </a:moveTo>
                <a:lnTo>
                  <a:pt x="713714" y="0"/>
                </a:lnTo>
                <a:lnTo>
                  <a:pt x="606666" y="179630"/>
                </a:lnTo>
                <a:lnTo>
                  <a:pt x="597861" y="164822"/>
                </a:lnTo>
                <a:lnTo>
                  <a:pt x="596355" y="161282"/>
                </a:lnTo>
                <a:close/>
                <a:moveTo>
                  <a:pt x="573197" y="0"/>
                </a:moveTo>
                <a:lnTo>
                  <a:pt x="594443" y="0"/>
                </a:lnTo>
                <a:lnTo>
                  <a:pt x="487395" y="179630"/>
                </a:lnTo>
                <a:lnTo>
                  <a:pt x="478590" y="164822"/>
                </a:lnTo>
                <a:lnTo>
                  <a:pt x="477084" y="161282"/>
                </a:lnTo>
                <a:close/>
                <a:moveTo>
                  <a:pt x="453926" y="0"/>
                </a:moveTo>
                <a:lnTo>
                  <a:pt x="475172" y="0"/>
                </a:lnTo>
                <a:lnTo>
                  <a:pt x="368124" y="179630"/>
                </a:lnTo>
                <a:lnTo>
                  <a:pt x="359319" y="164822"/>
                </a:lnTo>
                <a:lnTo>
                  <a:pt x="357813" y="161282"/>
                </a:lnTo>
                <a:close/>
                <a:moveTo>
                  <a:pt x="334655" y="0"/>
                </a:moveTo>
                <a:lnTo>
                  <a:pt x="355901" y="0"/>
                </a:lnTo>
                <a:lnTo>
                  <a:pt x="248853" y="179630"/>
                </a:lnTo>
                <a:lnTo>
                  <a:pt x="240048" y="164822"/>
                </a:lnTo>
                <a:lnTo>
                  <a:pt x="238542" y="161282"/>
                </a:lnTo>
                <a:close/>
                <a:moveTo>
                  <a:pt x="215384" y="0"/>
                </a:moveTo>
                <a:lnTo>
                  <a:pt x="236630" y="0"/>
                </a:lnTo>
                <a:lnTo>
                  <a:pt x="129582" y="179630"/>
                </a:lnTo>
                <a:lnTo>
                  <a:pt x="120777" y="164822"/>
                </a:lnTo>
                <a:lnTo>
                  <a:pt x="119271" y="161282"/>
                </a:lnTo>
                <a:close/>
                <a:moveTo>
                  <a:pt x="96113" y="0"/>
                </a:moveTo>
                <a:lnTo>
                  <a:pt x="117359" y="0"/>
                </a:lnTo>
                <a:lnTo>
                  <a:pt x="10311" y="179630"/>
                </a:lnTo>
                <a:lnTo>
                  <a:pt x="1506" y="164822"/>
                </a:lnTo>
                <a:lnTo>
                  <a:pt x="0" y="161282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56435" y="3321561"/>
            <a:ext cx="5290869" cy="174291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465935" y="-365055"/>
            <a:ext cx="2552145" cy="36455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05</a:t>
            </a: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-1240094" y="-1132953"/>
            <a:ext cx="2720551" cy="2591638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27183" y="1643727"/>
            <a:ext cx="10425401" cy="4305553"/>
          </a:xfrm>
          <a:prstGeom prst="roundRect">
            <a:avLst>
              <a:gd name="adj" fmla="val 3723"/>
            </a:avLst>
          </a:prstGeom>
          <a:solidFill>
            <a:schemeClr val="bg1"/>
          </a:solidFill>
          <a:ln w="12700" cap="rnd">
            <a:noFill/>
            <a:round/>
          </a:ln>
          <a:effectLst>
            <a:outerShdw blurRad="254000" dist="127000" algn="ctr" rotWithShape="0">
              <a:schemeClr val="accent1"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2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996939" y="1390146"/>
            <a:ext cx="10287000" cy="354667"/>
          </a:xfrm>
          <a:prstGeom prst="roundRect">
            <a:avLst/>
          </a:prstGeom>
          <a:solidFill>
            <a:schemeClr val="accent1"/>
          </a:solidFill>
          <a:ln w="57150" cap="rnd">
            <a:noFill/>
            <a:round/>
          </a:ln>
          <a:effectLst>
            <a:outerShdw blurRad="76200" dist="50800" dir="54000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002669" y="5903561"/>
            <a:ext cx="10274428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7150" cap="rnd">
            <a:noFill/>
            <a:round/>
          </a:ln>
          <a:effectLst>
            <a:outerShdw blurRad="76200" dist="50800" dir="5400000" algn="ctr" rotWithShape="0">
              <a:srgbClr val="CD9673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2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147360" y="1833938"/>
            <a:ext cx="9985046" cy="365764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标准篮球场1块，篮球若干，口哨1个，标志桶若干。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38651" y="1390146"/>
            <a:ext cx="10002464" cy="38880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场地器材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726894" y="3069990"/>
            <a:ext cx="10241" cy="16277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1596140" y="2368771"/>
            <a:ext cx="9117848" cy="43227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</a:gradFill>
          <a:ln w="12700" cap="sq">
            <a:noFill/>
            <a:miter/>
          </a:ln>
          <a:effectLst>
            <a:outerShdw blurRad="190500" algn="ctr" rotWithShape="0">
              <a:schemeClr val="accent1"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712876" y="2339056"/>
            <a:ext cx="2549076" cy="4917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653290" y="2992154"/>
            <a:ext cx="154800" cy="155672"/>
          </a:xfrm>
          <a:prstGeom prst="flowChartConnector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878660" y="2924748"/>
            <a:ext cx="8846490" cy="1718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过程性评价与终结性评价相结合，全面评估学生的学习效果。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-273" t="7440" r="11032" b="3319"/>
          <a:stretch>
            <a:fillRect/>
          </a:stretch>
        </p:blipFill>
        <p:spPr>
          <a:xfrm>
            <a:off x="3699388" y="0"/>
            <a:ext cx="84926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9069365 w 12192000"/>
              <a:gd name="connsiteY1" fmla="*/ 0 h 6858000"/>
              <a:gd name="connsiteX2" fmla="*/ 6316464 w 12192000"/>
              <a:gd name="connsiteY2" fmla="*/ 4619459 h 6858000"/>
              <a:gd name="connsiteX3" fmla="*/ 6316364 w 12192000"/>
              <a:gd name="connsiteY3" fmla="*/ 4814850 h 6858000"/>
              <a:gd name="connsiteX4" fmla="*/ 7181524 w 12192000"/>
              <a:gd name="connsiteY4" fmla="*/ 6269875 h 6858000"/>
              <a:gd name="connsiteX5" fmla="*/ 7356805 w 12192000"/>
              <a:gd name="connsiteY5" fmla="*/ 6367975 h 6858000"/>
              <a:gd name="connsiteX6" fmla="*/ 10725615 w 12192000"/>
              <a:gd name="connsiteY6" fmla="*/ 6367975 h 6858000"/>
              <a:gd name="connsiteX7" fmla="*/ 10778422 w 12192000"/>
              <a:gd name="connsiteY7" fmla="*/ 6361196 h 6858000"/>
              <a:gd name="connsiteX8" fmla="*/ 10820399 w 12192000"/>
              <a:gd name="connsiteY8" fmla="*/ 6344305 h 6858000"/>
              <a:gd name="connsiteX9" fmla="*/ 12192000 w 12192000"/>
              <a:gd name="connsiteY9" fmla="*/ 4042715 h 6858000"/>
              <a:gd name="connsiteX10" fmla="*/ 12192000 w 12192000"/>
              <a:gd name="connsiteY10" fmla="*/ 6858000 h 6858000"/>
              <a:gd name="connsiteX11" fmla="*/ 10514269 w 12192000"/>
              <a:gd name="connsiteY11" fmla="*/ 6858000 h 6858000"/>
              <a:gd name="connsiteX12" fmla="*/ 0 w 12192000"/>
              <a:gd name="connsiteY12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9069365" y="0"/>
                </a:lnTo>
                <a:lnTo>
                  <a:pt x="6316464" y="4619459"/>
                </a:lnTo>
                <a:cubicBezTo>
                  <a:pt x="6280433" y="4679916"/>
                  <a:pt x="6280399" y="4754360"/>
                  <a:pt x="6316364" y="4814850"/>
                </a:cubicBezTo>
                <a:lnTo>
                  <a:pt x="7181524" y="6269875"/>
                </a:lnTo>
                <a:cubicBezTo>
                  <a:pt x="7217630" y="6330599"/>
                  <a:pt x="7284414" y="6367975"/>
                  <a:pt x="7356805" y="6367975"/>
                </a:cubicBezTo>
                <a:lnTo>
                  <a:pt x="10725615" y="6367975"/>
                </a:lnTo>
                <a:cubicBezTo>
                  <a:pt x="10743696" y="6367975"/>
                  <a:pt x="10761429" y="6365643"/>
                  <a:pt x="10778422" y="6361196"/>
                </a:cubicBezTo>
                <a:lnTo>
                  <a:pt x="10820399" y="6344305"/>
                </a:lnTo>
                <a:lnTo>
                  <a:pt x="12192000" y="4042715"/>
                </a:lnTo>
                <a:lnTo>
                  <a:pt x="12192000" y="6858000"/>
                </a:lnTo>
                <a:lnTo>
                  <a:pt x="1051426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621243" y="0"/>
            <a:ext cx="6018657" cy="6858000"/>
          </a:xfrm>
          <a:custGeom>
            <a:avLst/>
            <a:gdLst>
              <a:gd name="connsiteX0" fmla="*/ 3040995 w 6018657"/>
              <a:gd name="connsiteY0" fmla="*/ 0 h 6858000"/>
              <a:gd name="connsiteX1" fmla="*/ 5448123 w 6018657"/>
              <a:gd name="connsiteY1" fmla="*/ 0 h 6858000"/>
              <a:gd name="connsiteX2" fmla="*/ 2695221 w 6018657"/>
              <a:gd name="connsiteY2" fmla="*/ 4619459 h 6858000"/>
              <a:gd name="connsiteX3" fmla="*/ 2695123 w 6018657"/>
              <a:gd name="connsiteY3" fmla="*/ 4814850 h 6858000"/>
              <a:gd name="connsiteX4" fmla="*/ 3560281 w 6018657"/>
              <a:gd name="connsiteY4" fmla="*/ 6269875 h 6858000"/>
              <a:gd name="connsiteX5" fmla="*/ 3735563 w 6018657"/>
              <a:gd name="connsiteY5" fmla="*/ 6367975 h 6858000"/>
              <a:gd name="connsiteX6" fmla="*/ 6018657 w 6018657"/>
              <a:gd name="connsiteY6" fmla="*/ 6367975 h 6858000"/>
              <a:gd name="connsiteX7" fmla="*/ 5726745 w 6018657"/>
              <a:gd name="connsiteY7" fmla="*/ 6858000 h 6858000"/>
              <a:gd name="connsiteX8" fmla="*/ 967881 w 6018657"/>
              <a:gd name="connsiteY8" fmla="*/ 6858000 h 6858000"/>
              <a:gd name="connsiteX9" fmla="*/ 32781 w 6018657"/>
              <a:gd name="connsiteY9" fmla="*/ 5285347 h 6858000"/>
              <a:gd name="connsiteX10" fmla="*/ 32900 w 6018657"/>
              <a:gd name="connsiteY10" fmla="*/ 5047679 h 6858000"/>
            </a:gdLst>
            <a:ahLst/>
            <a:cxnLst/>
            <a:rect l="l" t="t" r="r" b="b"/>
            <a:pathLst>
              <a:path w="6018657" h="6858000">
                <a:moveTo>
                  <a:pt x="3040995" y="0"/>
                </a:moveTo>
                <a:lnTo>
                  <a:pt x="5448123" y="0"/>
                </a:lnTo>
                <a:lnTo>
                  <a:pt x="2695221" y="4619459"/>
                </a:lnTo>
                <a:cubicBezTo>
                  <a:pt x="2659192" y="4679916"/>
                  <a:pt x="2659155" y="4754360"/>
                  <a:pt x="2695123" y="4814850"/>
                </a:cubicBezTo>
                <a:lnTo>
                  <a:pt x="3560281" y="6269875"/>
                </a:lnTo>
                <a:cubicBezTo>
                  <a:pt x="3596388" y="6330599"/>
                  <a:pt x="3663171" y="6367975"/>
                  <a:pt x="3735563" y="6367975"/>
                </a:cubicBezTo>
                <a:lnTo>
                  <a:pt x="6018657" y="6367975"/>
                </a:lnTo>
                <a:lnTo>
                  <a:pt x="5726745" y="6858000"/>
                </a:lnTo>
                <a:lnTo>
                  <a:pt x="967881" y="6858000"/>
                </a:lnTo>
                <a:lnTo>
                  <a:pt x="32781" y="5285347"/>
                </a:lnTo>
                <a:cubicBezTo>
                  <a:pt x="-10969" y="5211768"/>
                  <a:pt x="-10924" y="5121217"/>
                  <a:pt x="32900" y="504767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22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264398" y="-3335300"/>
            <a:ext cx="10185934" cy="9703275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noFill/>
          <a:ln w="38100" cap="sq">
            <a:solidFill>
              <a:schemeClr val="bg1"/>
            </a:solidFill>
            <a:miter/>
          </a:ln>
          <a:effectLst>
            <a:outerShdw blurRad="101600" dist="76200" dir="8100000" algn="tr" rotWithShape="0">
              <a:schemeClr val="accent3">
                <a:alpha val="24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-466052" y="6336592"/>
            <a:ext cx="7592512" cy="866385"/>
          </a:xfrm>
          <a:custGeom>
            <a:avLst/>
            <a:gdLst>
              <a:gd name="connsiteX0" fmla="*/ 180000 w 7776754"/>
              <a:gd name="connsiteY0" fmla="*/ 0 h 916904"/>
              <a:gd name="connsiteX1" fmla="*/ 2371215 w 7776754"/>
              <a:gd name="connsiteY1" fmla="*/ 0 h 916904"/>
              <a:gd name="connsiteX2" fmla="*/ 5037249 w 7776754"/>
              <a:gd name="connsiteY2" fmla="*/ 0 h 916904"/>
              <a:gd name="connsiteX3" fmla="*/ 7228464 w 7776754"/>
              <a:gd name="connsiteY3" fmla="*/ 0 h 916904"/>
              <a:gd name="connsiteX4" fmla="*/ 7378647 w 7776754"/>
              <a:gd name="connsiteY4" fmla="*/ 80777 h 916904"/>
              <a:gd name="connsiteX5" fmla="*/ 7746582 w 7776754"/>
              <a:gd name="connsiteY5" fmla="*/ 637681 h 916904"/>
              <a:gd name="connsiteX6" fmla="*/ 7596399 w 7776754"/>
              <a:gd name="connsiteY6" fmla="*/ 916904 h 916904"/>
              <a:gd name="connsiteX7" fmla="*/ 5405184 w 7776754"/>
              <a:gd name="connsiteY7" fmla="*/ 916904 h 916904"/>
              <a:gd name="connsiteX8" fmla="*/ 2371215 w 7776754"/>
              <a:gd name="connsiteY8" fmla="*/ 916904 h 916904"/>
              <a:gd name="connsiteX9" fmla="*/ 180000 w 7776754"/>
              <a:gd name="connsiteY9" fmla="*/ 916904 h 916904"/>
              <a:gd name="connsiteX10" fmla="*/ 0 w 7776754"/>
              <a:gd name="connsiteY10" fmla="*/ 736904 h 916904"/>
              <a:gd name="connsiteX11" fmla="*/ 0 w 7776754"/>
              <a:gd name="connsiteY11" fmla="*/ 180000 h 916904"/>
              <a:gd name="connsiteX12" fmla="*/ 180000 w 7776754"/>
              <a:gd name="connsiteY12" fmla="*/ 0 h 916904"/>
            </a:gdLst>
            <a:ahLst/>
            <a:cxnLst/>
            <a:rect l="l" t="t" r="r" b="b"/>
            <a:pathLst>
              <a:path w="7776754" h="916904">
                <a:moveTo>
                  <a:pt x="180000" y="0"/>
                </a:moveTo>
                <a:lnTo>
                  <a:pt x="2371215" y="0"/>
                </a:lnTo>
                <a:lnTo>
                  <a:pt x="5037249" y="0"/>
                </a:lnTo>
                <a:lnTo>
                  <a:pt x="7228464" y="0"/>
                </a:lnTo>
                <a:cubicBezTo>
                  <a:pt x="7288877" y="0"/>
                  <a:pt x="7345345" y="30372"/>
                  <a:pt x="7378647" y="80777"/>
                </a:cubicBezTo>
                <a:lnTo>
                  <a:pt x="7746582" y="637681"/>
                </a:lnTo>
                <a:cubicBezTo>
                  <a:pt x="7825722" y="757468"/>
                  <a:pt x="7739968" y="916904"/>
                  <a:pt x="7596399" y="916904"/>
                </a:cubicBezTo>
                <a:lnTo>
                  <a:pt x="5405184" y="916904"/>
                </a:lnTo>
                <a:lnTo>
                  <a:pt x="2371215" y="916904"/>
                </a:lnTo>
                <a:lnTo>
                  <a:pt x="180000" y="916904"/>
                </a:lnTo>
                <a:cubicBezTo>
                  <a:pt x="80640" y="916904"/>
                  <a:pt x="0" y="836264"/>
                  <a:pt x="0" y="736904"/>
                </a:cubicBezTo>
                <a:lnTo>
                  <a:pt x="0" y="180000"/>
                </a:lnTo>
                <a:cubicBezTo>
                  <a:pt x="0" y="80640"/>
                  <a:pt x="80640" y="0"/>
                  <a:pt x="180000" y="0"/>
                </a:cubicBezTo>
                <a:close/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348689" y="6601932"/>
            <a:ext cx="4068000" cy="72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>
            <a:off x="11456978" y="6545228"/>
            <a:ext cx="365232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11578722" y="6615471"/>
            <a:ext cx="243488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-1240094" y="-1132953"/>
            <a:ext cx="2720551" cy="2591638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610618" y="1595795"/>
            <a:ext cx="5484555" cy="1859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谢谢大家</a:t>
            </a:r>
            <a:endParaRPr kumimoji="1" lang="zh-CN" altLang="en-US" dirty="0"/>
          </a:p>
        </p:txBody>
      </p:sp>
      <p:sp>
        <p:nvSpPr>
          <p:cNvPr id="26" name="标题 1"/>
          <p:cNvSpPr txBox="1"/>
          <p:nvPr/>
        </p:nvSpPr>
        <p:spPr>
          <a:xfrm>
            <a:off x="6508021" y="0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7173151" y="1393120"/>
            <a:ext cx="1230753" cy="1097600"/>
          </a:xfrm>
          <a:custGeom>
            <a:avLst/>
            <a:gdLst>
              <a:gd name="connsiteX0" fmla="*/ 19019 w 1230753"/>
              <a:gd name="connsiteY0" fmla="*/ 468302 h 1097600"/>
              <a:gd name="connsiteX1" fmla="*/ 203418 w 1230753"/>
              <a:gd name="connsiteY1" fmla="*/ 99502 h 1097600"/>
              <a:gd name="connsiteX2" fmla="*/ 364415 w 1230753"/>
              <a:gd name="connsiteY2" fmla="*/ 0 h 1097600"/>
              <a:gd name="connsiteX3" fmla="*/ 866339 w 1230753"/>
              <a:gd name="connsiteY3" fmla="*/ 0 h 1097600"/>
              <a:gd name="connsiteX4" fmla="*/ 1027336 w 1230753"/>
              <a:gd name="connsiteY4" fmla="*/ 99502 h 1097600"/>
              <a:gd name="connsiteX5" fmla="*/ 1211735 w 1230753"/>
              <a:gd name="connsiteY5" fmla="*/ 468302 h 1097600"/>
              <a:gd name="connsiteX6" fmla="*/ 1211735 w 1230753"/>
              <a:gd name="connsiteY6" fmla="*/ 629298 h 1097600"/>
              <a:gd name="connsiteX7" fmla="*/ 1027336 w 1230753"/>
              <a:gd name="connsiteY7" fmla="*/ 998098 h 1097600"/>
              <a:gd name="connsiteX8" fmla="*/ 866339 w 1230753"/>
              <a:gd name="connsiteY8" fmla="*/ 1097600 h 1097600"/>
              <a:gd name="connsiteX9" fmla="*/ 364415 w 1230753"/>
              <a:gd name="connsiteY9" fmla="*/ 1097600 h 1097600"/>
              <a:gd name="connsiteX10" fmla="*/ 203418 w 1230753"/>
              <a:gd name="connsiteY10" fmla="*/ 998098 h 1097600"/>
              <a:gd name="connsiteX11" fmla="*/ 19019 w 1230753"/>
              <a:gd name="connsiteY11" fmla="*/ 629298 h 1097600"/>
              <a:gd name="connsiteX12" fmla="*/ 19019 w 1230753"/>
              <a:gd name="connsiteY12" fmla="*/ 468302 h 1097600"/>
            </a:gdLst>
            <a:ahLst/>
            <a:cxnLst/>
            <a:rect l="l" t="t" r="r" b="b"/>
            <a:pathLst>
              <a:path w="1230753" h="1097600">
                <a:moveTo>
                  <a:pt x="19019" y="468302"/>
                </a:moveTo>
                <a:lnTo>
                  <a:pt x="203418" y="99502"/>
                </a:lnTo>
                <a:cubicBezTo>
                  <a:pt x="233916" y="38507"/>
                  <a:pt x="296221" y="0"/>
                  <a:pt x="364415" y="0"/>
                </a:cubicBezTo>
                <a:lnTo>
                  <a:pt x="866339" y="0"/>
                </a:lnTo>
                <a:cubicBezTo>
                  <a:pt x="934533" y="0"/>
                  <a:pt x="996838" y="38507"/>
                  <a:pt x="1027336" y="99502"/>
                </a:cubicBezTo>
                <a:lnTo>
                  <a:pt x="1211735" y="468302"/>
                </a:lnTo>
                <a:cubicBezTo>
                  <a:pt x="1237093" y="519015"/>
                  <a:pt x="1237093" y="578584"/>
                  <a:pt x="1211735" y="629298"/>
                </a:cubicBezTo>
                <a:lnTo>
                  <a:pt x="1027336" y="998098"/>
                </a:lnTo>
                <a:cubicBezTo>
                  <a:pt x="996838" y="1059093"/>
                  <a:pt x="934533" y="1097600"/>
                  <a:pt x="866339" y="1097600"/>
                </a:cubicBezTo>
                <a:lnTo>
                  <a:pt x="364415" y="1097600"/>
                </a:lnTo>
                <a:cubicBezTo>
                  <a:pt x="296221" y="1097600"/>
                  <a:pt x="233916" y="1059093"/>
                  <a:pt x="203418" y="998098"/>
                </a:cubicBezTo>
                <a:lnTo>
                  <a:pt x="19019" y="629298"/>
                </a:lnTo>
                <a:cubicBezTo>
                  <a:pt x="-6339" y="578584"/>
                  <a:pt x="-6339" y="519015"/>
                  <a:pt x="19019" y="468302"/>
                </a:cubicBezTo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solidFill>
              <a:schemeClr val="bg1"/>
            </a:solidFill>
            <a:miter/>
          </a:ln>
          <a:effectLst>
            <a:outerShdw blurRad="101600" dist="101600" dir="5400000" algn="t" rotWithShape="0">
              <a:schemeClr val="accent3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10789959" y="3127443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71000"/>
                </a:schemeClr>
              </a:gs>
              <a:gs pos="87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7960812" y="1263800"/>
            <a:ext cx="347019" cy="347019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50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 flipH="1">
            <a:off x="7579368" y="1758805"/>
            <a:ext cx="418318" cy="366231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10279294" y="5979679"/>
            <a:ext cx="915138" cy="482082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 rot="900000">
            <a:off x="11152856" y="5926514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 rot="900000">
            <a:off x="10211785" y="6419177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 rot="10800000">
            <a:off x="7213272" y="1303529"/>
            <a:ext cx="474173" cy="249787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 rot="11700000">
            <a:off x="7184157" y="1532049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 rot="11700000">
            <a:off x="7671763" y="1276776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7" name="标题 1"/>
          <p:cNvSpPr txBox="1"/>
          <p:nvPr/>
        </p:nvSpPr>
        <p:spPr>
          <a:xfrm>
            <a:off x="6108442" y="564716"/>
            <a:ext cx="952254" cy="179630"/>
          </a:xfrm>
          <a:custGeom>
            <a:avLst/>
            <a:gdLst>
              <a:gd name="connsiteX0" fmla="*/ 931009 w 952254"/>
              <a:gd name="connsiteY0" fmla="*/ 0 h 179630"/>
              <a:gd name="connsiteX1" fmla="*/ 952254 w 952254"/>
              <a:gd name="connsiteY1" fmla="*/ 0 h 179630"/>
              <a:gd name="connsiteX2" fmla="*/ 845206 w 952254"/>
              <a:gd name="connsiteY2" fmla="*/ 179630 h 179630"/>
              <a:gd name="connsiteX3" fmla="*/ 836401 w 952254"/>
              <a:gd name="connsiteY3" fmla="*/ 164822 h 179630"/>
              <a:gd name="connsiteX4" fmla="*/ 834895 w 952254"/>
              <a:gd name="connsiteY4" fmla="*/ 161282 h 179630"/>
              <a:gd name="connsiteX5" fmla="*/ 811739 w 952254"/>
              <a:gd name="connsiteY5" fmla="*/ 0 h 179630"/>
              <a:gd name="connsiteX6" fmla="*/ 832985 w 952254"/>
              <a:gd name="connsiteY6" fmla="*/ 0 h 179630"/>
              <a:gd name="connsiteX7" fmla="*/ 725937 w 952254"/>
              <a:gd name="connsiteY7" fmla="*/ 179630 h 179630"/>
              <a:gd name="connsiteX8" fmla="*/ 717132 w 952254"/>
              <a:gd name="connsiteY8" fmla="*/ 164822 h 179630"/>
              <a:gd name="connsiteX9" fmla="*/ 715626 w 952254"/>
              <a:gd name="connsiteY9" fmla="*/ 161282 h 179630"/>
              <a:gd name="connsiteX10" fmla="*/ 692468 w 952254"/>
              <a:gd name="connsiteY10" fmla="*/ 0 h 179630"/>
              <a:gd name="connsiteX11" fmla="*/ 713714 w 952254"/>
              <a:gd name="connsiteY11" fmla="*/ 0 h 179630"/>
              <a:gd name="connsiteX12" fmla="*/ 606666 w 952254"/>
              <a:gd name="connsiteY12" fmla="*/ 179630 h 179630"/>
              <a:gd name="connsiteX13" fmla="*/ 597861 w 952254"/>
              <a:gd name="connsiteY13" fmla="*/ 164822 h 179630"/>
              <a:gd name="connsiteX14" fmla="*/ 596355 w 952254"/>
              <a:gd name="connsiteY14" fmla="*/ 161282 h 179630"/>
              <a:gd name="connsiteX15" fmla="*/ 573197 w 952254"/>
              <a:gd name="connsiteY15" fmla="*/ 0 h 179630"/>
              <a:gd name="connsiteX16" fmla="*/ 594443 w 952254"/>
              <a:gd name="connsiteY16" fmla="*/ 0 h 179630"/>
              <a:gd name="connsiteX17" fmla="*/ 487395 w 952254"/>
              <a:gd name="connsiteY17" fmla="*/ 179630 h 179630"/>
              <a:gd name="connsiteX18" fmla="*/ 478590 w 952254"/>
              <a:gd name="connsiteY18" fmla="*/ 164822 h 179630"/>
              <a:gd name="connsiteX19" fmla="*/ 477084 w 952254"/>
              <a:gd name="connsiteY19" fmla="*/ 161282 h 179630"/>
              <a:gd name="connsiteX20" fmla="*/ 453926 w 952254"/>
              <a:gd name="connsiteY20" fmla="*/ 0 h 179630"/>
              <a:gd name="connsiteX21" fmla="*/ 475172 w 952254"/>
              <a:gd name="connsiteY21" fmla="*/ 0 h 179630"/>
              <a:gd name="connsiteX22" fmla="*/ 368124 w 952254"/>
              <a:gd name="connsiteY22" fmla="*/ 179630 h 179630"/>
              <a:gd name="connsiteX23" fmla="*/ 359319 w 952254"/>
              <a:gd name="connsiteY23" fmla="*/ 164822 h 179630"/>
              <a:gd name="connsiteX24" fmla="*/ 357813 w 952254"/>
              <a:gd name="connsiteY24" fmla="*/ 161282 h 179630"/>
              <a:gd name="connsiteX25" fmla="*/ 334655 w 952254"/>
              <a:gd name="connsiteY25" fmla="*/ 0 h 179630"/>
              <a:gd name="connsiteX26" fmla="*/ 355901 w 952254"/>
              <a:gd name="connsiteY26" fmla="*/ 0 h 179630"/>
              <a:gd name="connsiteX27" fmla="*/ 248853 w 952254"/>
              <a:gd name="connsiteY27" fmla="*/ 179630 h 179630"/>
              <a:gd name="connsiteX28" fmla="*/ 240048 w 952254"/>
              <a:gd name="connsiteY28" fmla="*/ 164822 h 179630"/>
              <a:gd name="connsiteX29" fmla="*/ 238542 w 952254"/>
              <a:gd name="connsiteY29" fmla="*/ 161282 h 179630"/>
              <a:gd name="connsiteX30" fmla="*/ 215384 w 952254"/>
              <a:gd name="connsiteY30" fmla="*/ 0 h 179630"/>
              <a:gd name="connsiteX31" fmla="*/ 236630 w 952254"/>
              <a:gd name="connsiteY31" fmla="*/ 0 h 179630"/>
              <a:gd name="connsiteX32" fmla="*/ 129582 w 952254"/>
              <a:gd name="connsiteY32" fmla="*/ 179630 h 179630"/>
              <a:gd name="connsiteX33" fmla="*/ 120777 w 952254"/>
              <a:gd name="connsiteY33" fmla="*/ 164822 h 179630"/>
              <a:gd name="connsiteX34" fmla="*/ 119271 w 952254"/>
              <a:gd name="connsiteY34" fmla="*/ 161282 h 179630"/>
              <a:gd name="connsiteX35" fmla="*/ 96113 w 952254"/>
              <a:gd name="connsiteY35" fmla="*/ 0 h 179630"/>
              <a:gd name="connsiteX36" fmla="*/ 117359 w 952254"/>
              <a:gd name="connsiteY36" fmla="*/ 0 h 179630"/>
              <a:gd name="connsiteX37" fmla="*/ 10311 w 952254"/>
              <a:gd name="connsiteY37" fmla="*/ 179630 h 179630"/>
              <a:gd name="connsiteX38" fmla="*/ 1506 w 952254"/>
              <a:gd name="connsiteY38" fmla="*/ 164822 h 179630"/>
              <a:gd name="connsiteX39" fmla="*/ 0 w 952254"/>
              <a:gd name="connsiteY39" fmla="*/ 161282 h 179630"/>
            </a:gdLst>
            <a:ahLst/>
            <a:cxnLst/>
            <a:rect l="l" t="t" r="r" b="b"/>
            <a:pathLst>
              <a:path w="952254" h="179630">
                <a:moveTo>
                  <a:pt x="931009" y="0"/>
                </a:moveTo>
                <a:lnTo>
                  <a:pt x="952254" y="0"/>
                </a:lnTo>
                <a:lnTo>
                  <a:pt x="845206" y="179630"/>
                </a:lnTo>
                <a:lnTo>
                  <a:pt x="836401" y="164822"/>
                </a:lnTo>
                <a:lnTo>
                  <a:pt x="834895" y="161282"/>
                </a:lnTo>
                <a:close/>
                <a:moveTo>
                  <a:pt x="811739" y="0"/>
                </a:moveTo>
                <a:lnTo>
                  <a:pt x="832985" y="0"/>
                </a:lnTo>
                <a:lnTo>
                  <a:pt x="725937" y="179630"/>
                </a:lnTo>
                <a:lnTo>
                  <a:pt x="717132" y="164822"/>
                </a:lnTo>
                <a:lnTo>
                  <a:pt x="715626" y="161282"/>
                </a:lnTo>
                <a:close/>
                <a:moveTo>
                  <a:pt x="692468" y="0"/>
                </a:moveTo>
                <a:lnTo>
                  <a:pt x="713714" y="0"/>
                </a:lnTo>
                <a:lnTo>
                  <a:pt x="606666" y="179630"/>
                </a:lnTo>
                <a:lnTo>
                  <a:pt x="597861" y="164822"/>
                </a:lnTo>
                <a:lnTo>
                  <a:pt x="596355" y="161282"/>
                </a:lnTo>
                <a:close/>
                <a:moveTo>
                  <a:pt x="573197" y="0"/>
                </a:moveTo>
                <a:lnTo>
                  <a:pt x="594443" y="0"/>
                </a:lnTo>
                <a:lnTo>
                  <a:pt x="487395" y="179630"/>
                </a:lnTo>
                <a:lnTo>
                  <a:pt x="478590" y="164822"/>
                </a:lnTo>
                <a:lnTo>
                  <a:pt x="477084" y="161282"/>
                </a:lnTo>
                <a:close/>
                <a:moveTo>
                  <a:pt x="453926" y="0"/>
                </a:moveTo>
                <a:lnTo>
                  <a:pt x="475172" y="0"/>
                </a:lnTo>
                <a:lnTo>
                  <a:pt x="368124" y="179630"/>
                </a:lnTo>
                <a:lnTo>
                  <a:pt x="359319" y="164822"/>
                </a:lnTo>
                <a:lnTo>
                  <a:pt x="357813" y="161282"/>
                </a:lnTo>
                <a:close/>
                <a:moveTo>
                  <a:pt x="334655" y="0"/>
                </a:moveTo>
                <a:lnTo>
                  <a:pt x="355901" y="0"/>
                </a:lnTo>
                <a:lnTo>
                  <a:pt x="248853" y="179630"/>
                </a:lnTo>
                <a:lnTo>
                  <a:pt x="240048" y="164822"/>
                </a:lnTo>
                <a:lnTo>
                  <a:pt x="238542" y="161282"/>
                </a:lnTo>
                <a:close/>
                <a:moveTo>
                  <a:pt x="215384" y="0"/>
                </a:moveTo>
                <a:lnTo>
                  <a:pt x="236630" y="0"/>
                </a:lnTo>
                <a:lnTo>
                  <a:pt x="129582" y="179630"/>
                </a:lnTo>
                <a:lnTo>
                  <a:pt x="120777" y="164822"/>
                </a:lnTo>
                <a:lnTo>
                  <a:pt x="119271" y="161282"/>
                </a:lnTo>
                <a:close/>
                <a:moveTo>
                  <a:pt x="96113" y="0"/>
                </a:moveTo>
                <a:lnTo>
                  <a:pt x="117359" y="0"/>
                </a:lnTo>
                <a:lnTo>
                  <a:pt x="10311" y="179630"/>
                </a:lnTo>
                <a:lnTo>
                  <a:pt x="1506" y="164822"/>
                </a:lnTo>
                <a:lnTo>
                  <a:pt x="0" y="161282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8010547" y="1310135"/>
            <a:ext cx="249958" cy="2438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-24022" t="4839" r="24022" b="-4839"/>
          <a:stretch>
            <a:fillRect/>
          </a:stretch>
        </p:blipFill>
        <p:spPr>
          <a:xfrm>
            <a:off x="1864659" y="0"/>
            <a:ext cx="10327341" cy="58248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9069365 w 12192000"/>
              <a:gd name="connsiteY1" fmla="*/ 0 h 6858000"/>
              <a:gd name="connsiteX2" fmla="*/ 6316464 w 12192000"/>
              <a:gd name="connsiteY2" fmla="*/ 4619459 h 6858000"/>
              <a:gd name="connsiteX3" fmla="*/ 6316364 w 12192000"/>
              <a:gd name="connsiteY3" fmla="*/ 4814850 h 6858000"/>
              <a:gd name="connsiteX4" fmla="*/ 7181524 w 12192000"/>
              <a:gd name="connsiteY4" fmla="*/ 6269875 h 6858000"/>
              <a:gd name="connsiteX5" fmla="*/ 7356805 w 12192000"/>
              <a:gd name="connsiteY5" fmla="*/ 6367975 h 6858000"/>
              <a:gd name="connsiteX6" fmla="*/ 10725615 w 12192000"/>
              <a:gd name="connsiteY6" fmla="*/ 6367975 h 6858000"/>
              <a:gd name="connsiteX7" fmla="*/ 10778422 w 12192000"/>
              <a:gd name="connsiteY7" fmla="*/ 6361196 h 6858000"/>
              <a:gd name="connsiteX8" fmla="*/ 10820399 w 12192000"/>
              <a:gd name="connsiteY8" fmla="*/ 6344305 h 6858000"/>
              <a:gd name="connsiteX9" fmla="*/ 12192000 w 12192000"/>
              <a:gd name="connsiteY9" fmla="*/ 4042715 h 6858000"/>
              <a:gd name="connsiteX10" fmla="*/ 12192000 w 12192000"/>
              <a:gd name="connsiteY10" fmla="*/ 6858000 h 6858000"/>
              <a:gd name="connsiteX11" fmla="*/ 10514269 w 12192000"/>
              <a:gd name="connsiteY11" fmla="*/ 6858000 h 6858000"/>
              <a:gd name="connsiteX12" fmla="*/ 0 w 12192000"/>
              <a:gd name="connsiteY12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9069365" y="0"/>
                </a:lnTo>
                <a:lnTo>
                  <a:pt x="6316464" y="4619459"/>
                </a:lnTo>
                <a:cubicBezTo>
                  <a:pt x="6280433" y="4679916"/>
                  <a:pt x="6280399" y="4754360"/>
                  <a:pt x="6316364" y="4814850"/>
                </a:cubicBezTo>
                <a:lnTo>
                  <a:pt x="7181524" y="6269875"/>
                </a:lnTo>
                <a:cubicBezTo>
                  <a:pt x="7217630" y="6330599"/>
                  <a:pt x="7284414" y="6367975"/>
                  <a:pt x="7356805" y="6367975"/>
                </a:cubicBezTo>
                <a:lnTo>
                  <a:pt x="10725615" y="6367975"/>
                </a:lnTo>
                <a:cubicBezTo>
                  <a:pt x="10743696" y="6367975"/>
                  <a:pt x="10761429" y="6365643"/>
                  <a:pt x="10778422" y="6361196"/>
                </a:cubicBezTo>
                <a:lnTo>
                  <a:pt x="10820399" y="6344305"/>
                </a:lnTo>
                <a:lnTo>
                  <a:pt x="12192000" y="4042715"/>
                </a:lnTo>
                <a:lnTo>
                  <a:pt x="12192000" y="6858000"/>
                </a:lnTo>
                <a:lnTo>
                  <a:pt x="1051426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621243" y="0"/>
            <a:ext cx="6018657" cy="6858000"/>
          </a:xfrm>
          <a:custGeom>
            <a:avLst/>
            <a:gdLst>
              <a:gd name="connsiteX0" fmla="*/ 3040995 w 6018657"/>
              <a:gd name="connsiteY0" fmla="*/ 0 h 6858000"/>
              <a:gd name="connsiteX1" fmla="*/ 5448123 w 6018657"/>
              <a:gd name="connsiteY1" fmla="*/ 0 h 6858000"/>
              <a:gd name="connsiteX2" fmla="*/ 2695221 w 6018657"/>
              <a:gd name="connsiteY2" fmla="*/ 4619459 h 6858000"/>
              <a:gd name="connsiteX3" fmla="*/ 2695123 w 6018657"/>
              <a:gd name="connsiteY3" fmla="*/ 4814850 h 6858000"/>
              <a:gd name="connsiteX4" fmla="*/ 3560281 w 6018657"/>
              <a:gd name="connsiteY4" fmla="*/ 6269875 h 6858000"/>
              <a:gd name="connsiteX5" fmla="*/ 3735563 w 6018657"/>
              <a:gd name="connsiteY5" fmla="*/ 6367975 h 6858000"/>
              <a:gd name="connsiteX6" fmla="*/ 6018657 w 6018657"/>
              <a:gd name="connsiteY6" fmla="*/ 6367975 h 6858000"/>
              <a:gd name="connsiteX7" fmla="*/ 5726745 w 6018657"/>
              <a:gd name="connsiteY7" fmla="*/ 6858000 h 6858000"/>
              <a:gd name="connsiteX8" fmla="*/ 967881 w 6018657"/>
              <a:gd name="connsiteY8" fmla="*/ 6858000 h 6858000"/>
              <a:gd name="connsiteX9" fmla="*/ 32781 w 6018657"/>
              <a:gd name="connsiteY9" fmla="*/ 5285347 h 6858000"/>
              <a:gd name="connsiteX10" fmla="*/ 32900 w 6018657"/>
              <a:gd name="connsiteY10" fmla="*/ 5047679 h 6858000"/>
            </a:gdLst>
            <a:ahLst/>
            <a:cxnLst/>
            <a:rect l="l" t="t" r="r" b="b"/>
            <a:pathLst>
              <a:path w="6018657" h="6858000">
                <a:moveTo>
                  <a:pt x="3040995" y="0"/>
                </a:moveTo>
                <a:lnTo>
                  <a:pt x="5448123" y="0"/>
                </a:lnTo>
                <a:lnTo>
                  <a:pt x="2695221" y="4619459"/>
                </a:lnTo>
                <a:cubicBezTo>
                  <a:pt x="2659192" y="4679916"/>
                  <a:pt x="2659155" y="4754360"/>
                  <a:pt x="2695123" y="4814850"/>
                </a:cubicBezTo>
                <a:lnTo>
                  <a:pt x="3560281" y="6269875"/>
                </a:lnTo>
                <a:cubicBezTo>
                  <a:pt x="3596388" y="6330599"/>
                  <a:pt x="3663171" y="6367975"/>
                  <a:pt x="3735563" y="6367975"/>
                </a:cubicBezTo>
                <a:lnTo>
                  <a:pt x="6018657" y="6367975"/>
                </a:lnTo>
                <a:lnTo>
                  <a:pt x="5726745" y="6858000"/>
                </a:lnTo>
                <a:lnTo>
                  <a:pt x="967881" y="6858000"/>
                </a:lnTo>
                <a:lnTo>
                  <a:pt x="32781" y="5285347"/>
                </a:lnTo>
                <a:cubicBezTo>
                  <a:pt x="-10969" y="5211768"/>
                  <a:pt x="-10924" y="5121217"/>
                  <a:pt x="32900" y="504767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22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264398" y="-3335300"/>
            <a:ext cx="10185934" cy="9703275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noFill/>
          <a:ln w="38100" cap="sq">
            <a:solidFill>
              <a:schemeClr val="bg1">
                <a:alpha val="100000"/>
              </a:schemeClr>
            </a:solidFill>
            <a:miter/>
          </a:ln>
          <a:effectLst>
            <a:outerShdw blurRad="101600" dist="76200" dir="8100000" algn="tr" rotWithShape="0">
              <a:schemeClr val="accent3">
                <a:alpha val="24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-466052" y="6336592"/>
            <a:ext cx="7592512" cy="866385"/>
          </a:xfrm>
          <a:custGeom>
            <a:avLst/>
            <a:gdLst>
              <a:gd name="connsiteX0" fmla="*/ 180000 w 7776754"/>
              <a:gd name="connsiteY0" fmla="*/ 0 h 916904"/>
              <a:gd name="connsiteX1" fmla="*/ 2371215 w 7776754"/>
              <a:gd name="connsiteY1" fmla="*/ 0 h 916904"/>
              <a:gd name="connsiteX2" fmla="*/ 5037249 w 7776754"/>
              <a:gd name="connsiteY2" fmla="*/ 0 h 916904"/>
              <a:gd name="connsiteX3" fmla="*/ 7228464 w 7776754"/>
              <a:gd name="connsiteY3" fmla="*/ 0 h 916904"/>
              <a:gd name="connsiteX4" fmla="*/ 7378647 w 7776754"/>
              <a:gd name="connsiteY4" fmla="*/ 80777 h 916904"/>
              <a:gd name="connsiteX5" fmla="*/ 7746582 w 7776754"/>
              <a:gd name="connsiteY5" fmla="*/ 637681 h 916904"/>
              <a:gd name="connsiteX6" fmla="*/ 7596399 w 7776754"/>
              <a:gd name="connsiteY6" fmla="*/ 916904 h 916904"/>
              <a:gd name="connsiteX7" fmla="*/ 5405184 w 7776754"/>
              <a:gd name="connsiteY7" fmla="*/ 916904 h 916904"/>
              <a:gd name="connsiteX8" fmla="*/ 2371215 w 7776754"/>
              <a:gd name="connsiteY8" fmla="*/ 916904 h 916904"/>
              <a:gd name="connsiteX9" fmla="*/ 180000 w 7776754"/>
              <a:gd name="connsiteY9" fmla="*/ 916904 h 916904"/>
              <a:gd name="connsiteX10" fmla="*/ 0 w 7776754"/>
              <a:gd name="connsiteY10" fmla="*/ 736904 h 916904"/>
              <a:gd name="connsiteX11" fmla="*/ 0 w 7776754"/>
              <a:gd name="connsiteY11" fmla="*/ 180000 h 916904"/>
              <a:gd name="connsiteX12" fmla="*/ 180000 w 7776754"/>
              <a:gd name="connsiteY12" fmla="*/ 0 h 916904"/>
            </a:gdLst>
            <a:ahLst/>
            <a:cxnLst/>
            <a:rect l="l" t="t" r="r" b="b"/>
            <a:pathLst>
              <a:path w="7776754" h="916904">
                <a:moveTo>
                  <a:pt x="180000" y="0"/>
                </a:moveTo>
                <a:lnTo>
                  <a:pt x="2371215" y="0"/>
                </a:lnTo>
                <a:lnTo>
                  <a:pt x="5037249" y="0"/>
                </a:lnTo>
                <a:lnTo>
                  <a:pt x="7228464" y="0"/>
                </a:lnTo>
                <a:cubicBezTo>
                  <a:pt x="7288877" y="0"/>
                  <a:pt x="7345345" y="30372"/>
                  <a:pt x="7378647" y="80777"/>
                </a:cubicBezTo>
                <a:lnTo>
                  <a:pt x="7746582" y="637681"/>
                </a:lnTo>
                <a:cubicBezTo>
                  <a:pt x="7825722" y="757468"/>
                  <a:pt x="7739968" y="916904"/>
                  <a:pt x="7596399" y="916904"/>
                </a:cubicBezTo>
                <a:lnTo>
                  <a:pt x="5405184" y="916904"/>
                </a:lnTo>
                <a:lnTo>
                  <a:pt x="2371215" y="916904"/>
                </a:lnTo>
                <a:lnTo>
                  <a:pt x="180000" y="916904"/>
                </a:lnTo>
                <a:cubicBezTo>
                  <a:pt x="80640" y="916904"/>
                  <a:pt x="0" y="836264"/>
                  <a:pt x="0" y="736904"/>
                </a:cubicBezTo>
                <a:lnTo>
                  <a:pt x="0" y="180000"/>
                </a:lnTo>
                <a:cubicBezTo>
                  <a:pt x="0" y="80640"/>
                  <a:pt x="80640" y="0"/>
                  <a:pt x="180000" y="0"/>
                </a:cubicBezTo>
                <a:close/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348689" y="6601932"/>
            <a:ext cx="4068000" cy="72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>
            <a:off x="11456978" y="6545228"/>
            <a:ext cx="365232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11578722" y="6615471"/>
            <a:ext cx="243488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08021" y="0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173151" y="1393120"/>
            <a:ext cx="1230753" cy="1097600"/>
          </a:xfrm>
          <a:custGeom>
            <a:avLst/>
            <a:gdLst>
              <a:gd name="connsiteX0" fmla="*/ 19019 w 1230753"/>
              <a:gd name="connsiteY0" fmla="*/ 468302 h 1097600"/>
              <a:gd name="connsiteX1" fmla="*/ 203418 w 1230753"/>
              <a:gd name="connsiteY1" fmla="*/ 99502 h 1097600"/>
              <a:gd name="connsiteX2" fmla="*/ 364415 w 1230753"/>
              <a:gd name="connsiteY2" fmla="*/ 0 h 1097600"/>
              <a:gd name="connsiteX3" fmla="*/ 866339 w 1230753"/>
              <a:gd name="connsiteY3" fmla="*/ 0 h 1097600"/>
              <a:gd name="connsiteX4" fmla="*/ 1027336 w 1230753"/>
              <a:gd name="connsiteY4" fmla="*/ 99502 h 1097600"/>
              <a:gd name="connsiteX5" fmla="*/ 1211735 w 1230753"/>
              <a:gd name="connsiteY5" fmla="*/ 468302 h 1097600"/>
              <a:gd name="connsiteX6" fmla="*/ 1211735 w 1230753"/>
              <a:gd name="connsiteY6" fmla="*/ 629298 h 1097600"/>
              <a:gd name="connsiteX7" fmla="*/ 1027336 w 1230753"/>
              <a:gd name="connsiteY7" fmla="*/ 998098 h 1097600"/>
              <a:gd name="connsiteX8" fmla="*/ 866339 w 1230753"/>
              <a:gd name="connsiteY8" fmla="*/ 1097600 h 1097600"/>
              <a:gd name="connsiteX9" fmla="*/ 364415 w 1230753"/>
              <a:gd name="connsiteY9" fmla="*/ 1097600 h 1097600"/>
              <a:gd name="connsiteX10" fmla="*/ 203418 w 1230753"/>
              <a:gd name="connsiteY10" fmla="*/ 998098 h 1097600"/>
              <a:gd name="connsiteX11" fmla="*/ 19019 w 1230753"/>
              <a:gd name="connsiteY11" fmla="*/ 629298 h 1097600"/>
              <a:gd name="connsiteX12" fmla="*/ 19019 w 1230753"/>
              <a:gd name="connsiteY12" fmla="*/ 468302 h 1097600"/>
            </a:gdLst>
            <a:ahLst/>
            <a:cxnLst/>
            <a:rect l="l" t="t" r="r" b="b"/>
            <a:pathLst>
              <a:path w="1230753" h="1097600">
                <a:moveTo>
                  <a:pt x="19019" y="468302"/>
                </a:moveTo>
                <a:lnTo>
                  <a:pt x="203418" y="99502"/>
                </a:lnTo>
                <a:cubicBezTo>
                  <a:pt x="233916" y="38507"/>
                  <a:pt x="296221" y="0"/>
                  <a:pt x="364415" y="0"/>
                </a:cubicBezTo>
                <a:lnTo>
                  <a:pt x="866339" y="0"/>
                </a:lnTo>
                <a:cubicBezTo>
                  <a:pt x="934533" y="0"/>
                  <a:pt x="996838" y="38507"/>
                  <a:pt x="1027336" y="99502"/>
                </a:cubicBezTo>
                <a:lnTo>
                  <a:pt x="1211735" y="468302"/>
                </a:lnTo>
                <a:cubicBezTo>
                  <a:pt x="1237093" y="519015"/>
                  <a:pt x="1237093" y="578584"/>
                  <a:pt x="1211735" y="629298"/>
                </a:cubicBezTo>
                <a:lnTo>
                  <a:pt x="1027336" y="998098"/>
                </a:lnTo>
                <a:cubicBezTo>
                  <a:pt x="996838" y="1059093"/>
                  <a:pt x="934533" y="1097600"/>
                  <a:pt x="866339" y="1097600"/>
                </a:cubicBezTo>
                <a:lnTo>
                  <a:pt x="364415" y="1097600"/>
                </a:lnTo>
                <a:cubicBezTo>
                  <a:pt x="296221" y="1097600"/>
                  <a:pt x="233916" y="1059093"/>
                  <a:pt x="203418" y="998098"/>
                </a:cubicBezTo>
                <a:lnTo>
                  <a:pt x="19019" y="629298"/>
                </a:lnTo>
                <a:cubicBezTo>
                  <a:pt x="-6339" y="578584"/>
                  <a:pt x="-6339" y="519015"/>
                  <a:pt x="19019" y="468302"/>
                </a:cubicBezTo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solidFill>
              <a:schemeClr val="bg1"/>
            </a:solidFill>
            <a:miter/>
          </a:ln>
          <a:effectLst>
            <a:outerShdw blurRad="101600" dist="101600" dir="5400000" algn="t" rotWithShape="0">
              <a:schemeClr val="accent3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789959" y="3127443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71000"/>
                </a:schemeClr>
              </a:gs>
              <a:gs pos="87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960812" y="1263800"/>
            <a:ext cx="347019" cy="347019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50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8012603" y="1309142"/>
            <a:ext cx="245847" cy="24584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标题 1"/>
          <p:cNvSpPr txBox="1"/>
          <p:nvPr/>
        </p:nvSpPr>
        <p:spPr>
          <a:xfrm flipH="1">
            <a:off x="7579368" y="1758805"/>
            <a:ext cx="418318" cy="366231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0279294" y="5979679"/>
            <a:ext cx="915138" cy="482082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900000">
            <a:off x="11152856" y="5926514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900000">
            <a:off x="10211785" y="6419177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10800000">
            <a:off x="7213272" y="1303529"/>
            <a:ext cx="474173" cy="249787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11700000">
            <a:off x="7184157" y="1532049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 rot="11700000">
            <a:off x="7671763" y="1276776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108442" y="564716"/>
            <a:ext cx="952254" cy="179630"/>
          </a:xfrm>
          <a:custGeom>
            <a:avLst/>
            <a:gdLst>
              <a:gd name="connsiteX0" fmla="*/ 931009 w 952254"/>
              <a:gd name="connsiteY0" fmla="*/ 0 h 179630"/>
              <a:gd name="connsiteX1" fmla="*/ 952254 w 952254"/>
              <a:gd name="connsiteY1" fmla="*/ 0 h 179630"/>
              <a:gd name="connsiteX2" fmla="*/ 845206 w 952254"/>
              <a:gd name="connsiteY2" fmla="*/ 179630 h 179630"/>
              <a:gd name="connsiteX3" fmla="*/ 836401 w 952254"/>
              <a:gd name="connsiteY3" fmla="*/ 164822 h 179630"/>
              <a:gd name="connsiteX4" fmla="*/ 834895 w 952254"/>
              <a:gd name="connsiteY4" fmla="*/ 161282 h 179630"/>
              <a:gd name="connsiteX5" fmla="*/ 811739 w 952254"/>
              <a:gd name="connsiteY5" fmla="*/ 0 h 179630"/>
              <a:gd name="connsiteX6" fmla="*/ 832985 w 952254"/>
              <a:gd name="connsiteY6" fmla="*/ 0 h 179630"/>
              <a:gd name="connsiteX7" fmla="*/ 725937 w 952254"/>
              <a:gd name="connsiteY7" fmla="*/ 179630 h 179630"/>
              <a:gd name="connsiteX8" fmla="*/ 717132 w 952254"/>
              <a:gd name="connsiteY8" fmla="*/ 164822 h 179630"/>
              <a:gd name="connsiteX9" fmla="*/ 715626 w 952254"/>
              <a:gd name="connsiteY9" fmla="*/ 161282 h 179630"/>
              <a:gd name="connsiteX10" fmla="*/ 692468 w 952254"/>
              <a:gd name="connsiteY10" fmla="*/ 0 h 179630"/>
              <a:gd name="connsiteX11" fmla="*/ 713714 w 952254"/>
              <a:gd name="connsiteY11" fmla="*/ 0 h 179630"/>
              <a:gd name="connsiteX12" fmla="*/ 606666 w 952254"/>
              <a:gd name="connsiteY12" fmla="*/ 179630 h 179630"/>
              <a:gd name="connsiteX13" fmla="*/ 597861 w 952254"/>
              <a:gd name="connsiteY13" fmla="*/ 164822 h 179630"/>
              <a:gd name="connsiteX14" fmla="*/ 596355 w 952254"/>
              <a:gd name="connsiteY14" fmla="*/ 161282 h 179630"/>
              <a:gd name="connsiteX15" fmla="*/ 573197 w 952254"/>
              <a:gd name="connsiteY15" fmla="*/ 0 h 179630"/>
              <a:gd name="connsiteX16" fmla="*/ 594443 w 952254"/>
              <a:gd name="connsiteY16" fmla="*/ 0 h 179630"/>
              <a:gd name="connsiteX17" fmla="*/ 487395 w 952254"/>
              <a:gd name="connsiteY17" fmla="*/ 179630 h 179630"/>
              <a:gd name="connsiteX18" fmla="*/ 478590 w 952254"/>
              <a:gd name="connsiteY18" fmla="*/ 164822 h 179630"/>
              <a:gd name="connsiteX19" fmla="*/ 477084 w 952254"/>
              <a:gd name="connsiteY19" fmla="*/ 161282 h 179630"/>
              <a:gd name="connsiteX20" fmla="*/ 453926 w 952254"/>
              <a:gd name="connsiteY20" fmla="*/ 0 h 179630"/>
              <a:gd name="connsiteX21" fmla="*/ 475172 w 952254"/>
              <a:gd name="connsiteY21" fmla="*/ 0 h 179630"/>
              <a:gd name="connsiteX22" fmla="*/ 368124 w 952254"/>
              <a:gd name="connsiteY22" fmla="*/ 179630 h 179630"/>
              <a:gd name="connsiteX23" fmla="*/ 359319 w 952254"/>
              <a:gd name="connsiteY23" fmla="*/ 164822 h 179630"/>
              <a:gd name="connsiteX24" fmla="*/ 357813 w 952254"/>
              <a:gd name="connsiteY24" fmla="*/ 161282 h 179630"/>
              <a:gd name="connsiteX25" fmla="*/ 334655 w 952254"/>
              <a:gd name="connsiteY25" fmla="*/ 0 h 179630"/>
              <a:gd name="connsiteX26" fmla="*/ 355901 w 952254"/>
              <a:gd name="connsiteY26" fmla="*/ 0 h 179630"/>
              <a:gd name="connsiteX27" fmla="*/ 248853 w 952254"/>
              <a:gd name="connsiteY27" fmla="*/ 179630 h 179630"/>
              <a:gd name="connsiteX28" fmla="*/ 240048 w 952254"/>
              <a:gd name="connsiteY28" fmla="*/ 164822 h 179630"/>
              <a:gd name="connsiteX29" fmla="*/ 238542 w 952254"/>
              <a:gd name="connsiteY29" fmla="*/ 161282 h 179630"/>
              <a:gd name="connsiteX30" fmla="*/ 215384 w 952254"/>
              <a:gd name="connsiteY30" fmla="*/ 0 h 179630"/>
              <a:gd name="connsiteX31" fmla="*/ 236630 w 952254"/>
              <a:gd name="connsiteY31" fmla="*/ 0 h 179630"/>
              <a:gd name="connsiteX32" fmla="*/ 129582 w 952254"/>
              <a:gd name="connsiteY32" fmla="*/ 179630 h 179630"/>
              <a:gd name="connsiteX33" fmla="*/ 120777 w 952254"/>
              <a:gd name="connsiteY33" fmla="*/ 164822 h 179630"/>
              <a:gd name="connsiteX34" fmla="*/ 119271 w 952254"/>
              <a:gd name="connsiteY34" fmla="*/ 161282 h 179630"/>
              <a:gd name="connsiteX35" fmla="*/ 96113 w 952254"/>
              <a:gd name="connsiteY35" fmla="*/ 0 h 179630"/>
              <a:gd name="connsiteX36" fmla="*/ 117359 w 952254"/>
              <a:gd name="connsiteY36" fmla="*/ 0 h 179630"/>
              <a:gd name="connsiteX37" fmla="*/ 10311 w 952254"/>
              <a:gd name="connsiteY37" fmla="*/ 179630 h 179630"/>
              <a:gd name="connsiteX38" fmla="*/ 1506 w 952254"/>
              <a:gd name="connsiteY38" fmla="*/ 164822 h 179630"/>
              <a:gd name="connsiteX39" fmla="*/ 0 w 952254"/>
              <a:gd name="connsiteY39" fmla="*/ 161282 h 179630"/>
            </a:gdLst>
            <a:ahLst/>
            <a:cxnLst/>
            <a:rect l="l" t="t" r="r" b="b"/>
            <a:pathLst>
              <a:path w="952254" h="179630">
                <a:moveTo>
                  <a:pt x="931009" y="0"/>
                </a:moveTo>
                <a:lnTo>
                  <a:pt x="952254" y="0"/>
                </a:lnTo>
                <a:lnTo>
                  <a:pt x="845206" y="179630"/>
                </a:lnTo>
                <a:lnTo>
                  <a:pt x="836401" y="164822"/>
                </a:lnTo>
                <a:lnTo>
                  <a:pt x="834895" y="161282"/>
                </a:lnTo>
                <a:close/>
                <a:moveTo>
                  <a:pt x="811739" y="0"/>
                </a:moveTo>
                <a:lnTo>
                  <a:pt x="832985" y="0"/>
                </a:lnTo>
                <a:lnTo>
                  <a:pt x="725937" y="179630"/>
                </a:lnTo>
                <a:lnTo>
                  <a:pt x="717132" y="164822"/>
                </a:lnTo>
                <a:lnTo>
                  <a:pt x="715626" y="161282"/>
                </a:lnTo>
                <a:close/>
                <a:moveTo>
                  <a:pt x="692468" y="0"/>
                </a:moveTo>
                <a:lnTo>
                  <a:pt x="713714" y="0"/>
                </a:lnTo>
                <a:lnTo>
                  <a:pt x="606666" y="179630"/>
                </a:lnTo>
                <a:lnTo>
                  <a:pt x="597861" y="164822"/>
                </a:lnTo>
                <a:lnTo>
                  <a:pt x="596355" y="161282"/>
                </a:lnTo>
                <a:close/>
                <a:moveTo>
                  <a:pt x="573197" y="0"/>
                </a:moveTo>
                <a:lnTo>
                  <a:pt x="594443" y="0"/>
                </a:lnTo>
                <a:lnTo>
                  <a:pt x="487395" y="179630"/>
                </a:lnTo>
                <a:lnTo>
                  <a:pt x="478590" y="164822"/>
                </a:lnTo>
                <a:lnTo>
                  <a:pt x="477084" y="161282"/>
                </a:lnTo>
                <a:close/>
                <a:moveTo>
                  <a:pt x="453926" y="0"/>
                </a:moveTo>
                <a:lnTo>
                  <a:pt x="475172" y="0"/>
                </a:lnTo>
                <a:lnTo>
                  <a:pt x="368124" y="179630"/>
                </a:lnTo>
                <a:lnTo>
                  <a:pt x="359319" y="164822"/>
                </a:lnTo>
                <a:lnTo>
                  <a:pt x="357813" y="161282"/>
                </a:lnTo>
                <a:close/>
                <a:moveTo>
                  <a:pt x="334655" y="0"/>
                </a:moveTo>
                <a:lnTo>
                  <a:pt x="355901" y="0"/>
                </a:lnTo>
                <a:lnTo>
                  <a:pt x="248853" y="179630"/>
                </a:lnTo>
                <a:lnTo>
                  <a:pt x="240048" y="164822"/>
                </a:lnTo>
                <a:lnTo>
                  <a:pt x="238542" y="161282"/>
                </a:lnTo>
                <a:close/>
                <a:moveTo>
                  <a:pt x="215384" y="0"/>
                </a:moveTo>
                <a:lnTo>
                  <a:pt x="236630" y="0"/>
                </a:lnTo>
                <a:lnTo>
                  <a:pt x="129582" y="179630"/>
                </a:lnTo>
                <a:lnTo>
                  <a:pt x="120777" y="164822"/>
                </a:lnTo>
                <a:lnTo>
                  <a:pt x="119271" y="161282"/>
                </a:lnTo>
                <a:close/>
                <a:moveTo>
                  <a:pt x="96113" y="0"/>
                </a:moveTo>
                <a:lnTo>
                  <a:pt x="117359" y="0"/>
                </a:lnTo>
                <a:lnTo>
                  <a:pt x="10311" y="179630"/>
                </a:lnTo>
                <a:lnTo>
                  <a:pt x="1506" y="164822"/>
                </a:lnTo>
                <a:lnTo>
                  <a:pt x="0" y="161282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56435" y="3321561"/>
            <a:ext cx="5290869" cy="174291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465935" y="-365055"/>
            <a:ext cx="2552145" cy="36455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-1240094" y="-1132953"/>
            <a:ext cx="2720551" cy="2591638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63520" y="1733828"/>
            <a:ext cx="3796744" cy="3796744"/>
          </a:xfrm>
          <a:prstGeom prst="ellipse">
            <a:avLst/>
          </a:prstGeom>
          <a:noFill/>
          <a:ln w="19050" cap="sq">
            <a:gradFill>
              <a:gsLst>
                <a:gs pos="2900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43256" t="19309" r="14160" b="11822"/>
          <a:stretch>
            <a:fillRect/>
          </a:stretch>
        </p:blipFill>
        <p:spPr>
          <a:xfrm>
            <a:off x="1623654" y="2093962"/>
            <a:ext cx="3076476" cy="3076476"/>
          </a:xfrm>
          <a:custGeom>
            <a:avLst/>
            <a:gdLst/>
            <a:ahLst/>
            <a:cxnLst/>
            <a:rect l="l" t="t" r="r" b="b"/>
            <a:pathLst>
              <a:path w="3076476" h="3076476">
                <a:moveTo>
                  <a:pt x="1538238" y="0"/>
                </a:moveTo>
                <a:cubicBezTo>
                  <a:pt x="2387784" y="0"/>
                  <a:pt x="3076476" y="688692"/>
                  <a:pt x="3076476" y="1538238"/>
                </a:cubicBezTo>
                <a:cubicBezTo>
                  <a:pt x="3076476" y="2387784"/>
                  <a:pt x="2387784" y="3076476"/>
                  <a:pt x="1538238" y="3076476"/>
                </a:cubicBezTo>
                <a:cubicBezTo>
                  <a:pt x="688692" y="3076476"/>
                  <a:pt x="0" y="2387784"/>
                  <a:pt x="0" y="1538238"/>
                </a:cubicBezTo>
                <a:cubicBezTo>
                  <a:pt x="0" y="688692"/>
                  <a:pt x="688692" y="0"/>
                  <a:pt x="153823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1340779" y="1811087"/>
            <a:ext cx="3642225" cy="3642225"/>
          </a:xfrm>
          <a:prstGeom prst="ellipse">
            <a:avLst/>
          </a:prstGeom>
          <a:noFill/>
          <a:ln w="19050" cap="sq">
            <a:gradFill>
              <a:gsLst>
                <a:gs pos="2900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334430" y="2942985"/>
            <a:ext cx="5559992" cy="2427941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学生能准确阐述防传球的动作要领、时机判断及防守策略，80%以上学生能在简单对抗下完成防守动作，30%学生能在复杂实战中有效干扰对手传球。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861785" y="3028056"/>
            <a:ext cx="189924" cy="189924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832478" y="2998749"/>
            <a:ext cx="248538" cy="248538"/>
          </a:xfrm>
          <a:prstGeom prst="ellipse">
            <a:avLst/>
          </a:prstGeom>
          <a:noFill/>
          <a:ln w="2857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知识与技能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340100" y="1419726"/>
            <a:ext cx="5499100" cy="4010526"/>
          </a:xfrm>
          <a:prstGeom prst="round2Diag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532605" y="1668379"/>
            <a:ext cx="5114090" cy="4106778"/>
          </a:xfrm>
          <a:prstGeom prst="round2DiagRect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646042" y="1822730"/>
            <a:ext cx="1235243" cy="91851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5400">
                <a:ln w="15875">
                  <a:solidFill>
                    <a:srgbClr val="3860F4">
                      <a:alpha val="100000"/>
                    </a:srgbClr>
                  </a:solidFill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811671" y="2859504"/>
            <a:ext cx="4555957" cy="274052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通过练习，提升学生身体协调性、反应速度、敏捷性，培养防守意识与预判能力。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284382" y="1822730"/>
            <a:ext cx="166491" cy="166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过程与方法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869" t="11738" r="984" b="42643"/>
          <a:stretch>
            <a:fillRect/>
          </a:stretch>
        </p:blipFill>
        <p:spPr>
          <a:xfrm>
            <a:off x="689650" y="3452200"/>
            <a:ext cx="10800000" cy="2520000"/>
          </a:xfrm>
          <a:custGeom>
            <a:avLst/>
            <a:gdLst/>
            <a:ahLst/>
            <a:cxnLst/>
            <a:rect l="l" t="t" r="r" b="b"/>
            <a:pathLst>
              <a:path w="10800000" h="2520000">
                <a:moveTo>
                  <a:pt x="0" y="0"/>
                </a:moveTo>
                <a:lnTo>
                  <a:pt x="10800000" y="0"/>
                </a:lnTo>
                <a:lnTo>
                  <a:pt x="10800000" y="2520000"/>
                </a:lnTo>
                <a:lnTo>
                  <a:pt x="752808" y="2520000"/>
                </a:lnTo>
                <a:cubicBezTo>
                  <a:pt x="337044" y="2520000"/>
                  <a:pt x="0" y="2181527"/>
                  <a:pt x="0" y="176400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89650" y="1292200"/>
            <a:ext cx="10800000" cy="2160000"/>
          </a:xfrm>
          <a:prstGeom prst="round1Rect">
            <a:avLst>
              <a:gd name="adj" fmla="val 30000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049650" y="1492836"/>
            <a:ext cx="10080000" cy="1856099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just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培养学生坚韧不拔、勇于拼搏的防守精神，增强团队协作与竞争意识。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情感态度与价值观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-24022" t="4839" r="24022" b="-4839"/>
          <a:stretch>
            <a:fillRect/>
          </a:stretch>
        </p:blipFill>
        <p:spPr>
          <a:xfrm>
            <a:off x="1864659" y="0"/>
            <a:ext cx="10327341" cy="58248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9069365 w 12192000"/>
              <a:gd name="connsiteY1" fmla="*/ 0 h 6858000"/>
              <a:gd name="connsiteX2" fmla="*/ 6316464 w 12192000"/>
              <a:gd name="connsiteY2" fmla="*/ 4619459 h 6858000"/>
              <a:gd name="connsiteX3" fmla="*/ 6316364 w 12192000"/>
              <a:gd name="connsiteY3" fmla="*/ 4814850 h 6858000"/>
              <a:gd name="connsiteX4" fmla="*/ 7181524 w 12192000"/>
              <a:gd name="connsiteY4" fmla="*/ 6269875 h 6858000"/>
              <a:gd name="connsiteX5" fmla="*/ 7356805 w 12192000"/>
              <a:gd name="connsiteY5" fmla="*/ 6367975 h 6858000"/>
              <a:gd name="connsiteX6" fmla="*/ 10725615 w 12192000"/>
              <a:gd name="connsiteY6" fmla="*/ 6367975 h 6858000"/>
              <a:gd name="connsiteX7" fmla="*/ 10778422 w 12192000"/>
              <a:gd name="connsiteY7" fmla="*/ 6361196 h 6858000"/>
              <a:gd name="connsiteX8" fmla="*/ 10820399 w 12192000"/>
              <a:gd name="connsiteY8" fmla="*/ 6344305 h 6858000"/>
              <a:gd name="connsiteX9" fmla="*/ 12192000 w 12192000"/>
              <a:gd name="connsiteY9" fmla="*/ 4042715 h 6858000"/>
              <a:gd name="connsiteX10" fmla="*/ 12192000 w 12192000"/>
              <a:gd name="connsiteY10" fmla="*/ 6858000 h 6858000"/>
              <a:gd name="connsiteX11" fmla="*/ 10514269 w 12192000"/>
              <a:gd name="connsiteY11" fmla="*/ 6858000 h 6858000"/>
              <a:gd name="connsiteX12" fmla="*/ 0 w 12192000"/>
              <a:gd name="connsiteY12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9069365" y="0"/>
                </a:lnTo>
                <a:lnTo>
                  <a:pt x="6316464" y="4619459"/>
                </a:lnTo>
                <a:cubicBezTo>
                  <a:pt x="6280433" y="4679916"/>
                  <a:pt x="6280399" y="4754360"/>
                  <a:pt x="6316364" y="4814850"/>
                </a:cubicBezTo>
                <a:lnTo>
                  <a:pt x="7181524" y="6269875"/>
                </a:lnTo>
                <a:cubicBezTo>
                  <a:pt x="7217630" y="6330599"/>
                  <a:pt x="7284414" y="6367975"/>
                  <a:pt x="7356805" y="6367975"/>
                </a:cubicBezTo>
                <a:lnTo>
                  <a:pt x="10725615" y="6367975"/>
                </a:lnTo>
                <a:cubicBezTo>
                  <a:pt x="10743696" y="6367975"/>
                  <a:pt x="10761429" y="6365643"/>
                  <a:pt x="10778422" y="6361196"/>
                </a:cubicBezTo>
                <a:lnTo>
                  <a:pt x="10820399" y="6344305"/>
                </a:lnTo>
                <a:lnTo>
                  <a:pt x="12192000" y="4042715"/>
                </a:lnTo>
                <a:lnTo>
                  <a:pt x="12192000" y="6858000"/>
                </a:lnTo>
                <a:lnTo>
                  <a:pt x="1051426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621243" y="0"/>
            <a:ext cx="6018657" cy="6858000"/>
          </a:xfrm>
          <a:custGeom>
            <a:avLst/>
            <a:gdLst>
              <a:gd name="connsiteX0" fmla="*/ 3040995 w 6018657"/>
              <a:gd name="connsiteY0" fmla="*/ 0 h 6858000"/>
              <a:gd name="connsiteX1" fmla="*/ 5448123 w 6018657"/>
              <a:gd name="connsiteY1" fmla="*/ 0 h 6858000"/>
              <a:gd name="connsiteX2" fmla="*/ 2695221 w 6018657"/>
              <a:gd name="connsiteY2" fmla="*/ 4619459 h 6858000"/>
              <a:gd name="connsiteX3" fmla="*/ 2695123 w 6018657"/>
              <a:gd name="connsiteY3" fmla="*/ 4814850 h 6858000"/>
              <a:gd name="connsiteX4" fmla="*/ 3560281 w 6018657"/>
              <a:gd name="connsiteY4" fmla="*/ 6269875 h 6858000"/>
              <a:gd name="connsiteX5" fmla="*/ 3735563 w 6018657"/>
              <a:gd name="connsiteY5" fmla="*/ 6367975 h 6858000"/>
              <a:gd name="connsiteX6" fmla="*/ 6018657 w 6018657"/>
              <a:gd name="connsiteY6" fmla="*/ 6367975 h 6858000"/>
              <a:gd name="connsiteX7" fmla="*/ 5726745 w 6018657"/>
              <a:gd name="connsiteY7" fmla="*/ 6858000 h 6858000"/>
              <a:gd name="connsiteX8" fmla="*/ 967881 w 6018657"/>
              <a:gd name="connsiteY8" fmla="*/ 6858000 h 6858000"/>
              <a:gd name="connsiteX9" fmla="*/ 32781 w 6018657"/>
              <a:gd name="connsiteY9" fmla="*/ 5285347 h 6858000"/>
              <a:gd name="connsiteX10" fmla="*/ 32900 w 6018657"/>
              <a:gd name="connsiteY10" fmla="*/ 5047679 h 6858000"/>
            </a:gdLst>
            <a:ahLst/>
            <a:cxnLst/>
            <a:rect l="l" t="t" r="r" b="b"/>
            <a:pathLst>
              <a:path w="6018657" h="6858000">
                <a:moveTo>
                  <a:pt x="3040995" y="0"/>
                </a:moveTo>
                <a:lnTo>
                  <a:pt x="5448123" y="0"/>
                </a:lnTo>
                <a:lnTo>
                  <a:pt x="2695221" y="4619459"/>
                </a:lnTo>
                <a:cubicBezTo>
                  <a:pt x="2659192" y="4679916"/>
                  <a:pt x="2659155" y="4754360"/>
                  <a:pt x="2695123" y="4814850"/>
                </a:cubicBezTo>
                <a:lnTo>
                  <a:pt x="3560281" y="6269875"/>
                </a:lnTo>
                <a:cubicBezTo>
                  <a:pt x="3596388" y="6330599"/>
                  <a:pt x="3663171" y="6367975"/>
                  <a:pt x="3735563" y="6367975"/>
                </a:cubicBezTo>
                <a:lnTo>
                  <a:pt x="6018657" y="6367975"/>
                </a:lnTo>
                <a:lnTo>
                  <a:pt x="5726745" y="6858000"/>
                </a:lnTo>
                <a:lnTo>
                  <a:pt x="967881" y="6858000"/>
                </a:lnTo>
                <a:lnTo>
                  <a:pt x="32781" y="5285347"/>
                </a:lnTo>
                <a:cubicBezTo>
                  <a:pt x="-10969" y="5211768"/>
                  <a:pt x="-10924" y="5121217"/>
                  <a:pt x="32900" y="504767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22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264398" y="-3335300"/>
            <a:ext cx="10185934" cy="9703275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noFill/>
          <a:ln w="38100" cap="sq">
            <a:solidFill>
              <a:schemeClr val="bg1">
                <a:alpha val="100000"/>
              </a:schemeClr>
            </a:solidFill>
            <a:miter/>
          </a:ln>
          <a:effectLst>
            <a:outerShdw blurRad="101600" dist="76200" dir="8100000" algn="tr" rotWithShape="0">
              <a:schemeClr val="accent3">
                <a:alpha val="24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-466052" y="6336592"/>
            <a:ext cx="7592512" cy="866385"/>
          </a:xfrm>
          <a:custGeom>
            <a:avLst/>
            <a:gdLst>
              <a:gd name="connsiteX0" fmla="*/ 180000 w 7776754"/>
              <a:gd name="connsiteY0" fmla="*/ 0 h 916904"/>
              <a:gd name="connsiteX1" fmla="*/ 2371215 w 7776754"/>
              <a:gd name="connsiteY1" fmla="*/ 0 h 916904"/>
              <a:gd name="connsiteX2" fmla="*/ 5037249 w 7776754"/>
              <a:gd name="connsiteY2" fmla="*/ 0 h 916904"/>
              <a:gd name="connsiteX3" fmla="*/ 7228464 w 7776754"/>
              <a:gd name="connsiteY3" fmla="*/ 0 h 916904"/>
              <a:gd name="connsiteX4" fmla="*/ 7378647 w 7776754"/>
              <a:gd name="connsiteY4" fmla="*/ 80777 h 916904"/>
              <a:gd name="connsiteX5" fmla="*/ 7746582 w 7776754"/>
              <a:gd name="connsiteY5" fmla="*/ 637681 h 916904"/>
              <a:gd name="connsiteX6" fmla="*/ 7596399 w 7776754"/>
              <a:gd name="connsiteY6" fmla="*/ 916904 h 916904"/>
              <a:gd name="connsiteX7" fmla="*/ 5405184 w 7776754"/>
              <a:gd name="connsiteY7" fmla="*/ 916904 h 916904"/>
              <a:gd name="connsiteX8" fmla="*/ 2371215 w 7776754"/>
              <a:gd name="connsiteY8" fmla="*/ 916904 h 916904"/>
              <a:gd name="connsiteX9" fmla="*/ 180000 w 7776754"/>
              <a:gd name="connsiteY9" fmla="*/ 916904 h 916904"/>
              <a:gd name="connsiteX10" fmla="*/ 0 w 7776754"/>
              <a:gd name="connsiteY10" fmla="*/ 736904 h 916904"/>
              <a:gd name="connsiteX11" fmla="*/ 0 w 7776754"/>
              <a:gd name="connsiteY11" fmla="*/ 180000 h 916904"/>
              <a:gd name="connsiteX12" fmla="*/ 180000 w 7776754"/>
              <a:gd name="connsiteY12" fmla="*/ 0 h 916904"/>
            </a:gdLst>
            <a:ahLst/>
            <a:cxnLst/>
            <a:rect l="l" t="t" r="r" b="b"/>
            <a:pathLst>
              <a:path w="7776754" h="916904">
                <a:moveTo>
                  <a:pt x="180000" y="0"/>
                </a:moveTo>
                <a:lnTo>
                  <a:pt x="2371215" y="0"/>
                </a:lnTo>
                <a:lnTo>
                  <a:pt x="5037249" y="0"/>
                </a:lnTo>
                <a:lnTo>
                  <a:pt x="7228464" y="0"/>
                </a:lnTo>
                <a:cubicBezTo>
                  <a:pt x="7288877" y="0"/>
                  <a:pt x="7345345" y="30372"/>
                  <a:pt x="7378647" y="80777"/>
                </a:cubicBezTo>
                <a:lnTo>
                  <a:pt x="7746582" y="637681"/>
                </a:lnTo>
                <a:cubicBezTo>
                  <a:pt x="7825722" y="757468"/>
                  <a:pt x="7739968" y="916904"/>
                  <a:pt x="7596399" y="916904"/>
                </a:cubicBezTo>
                <a:lnTo>
                  <a:pt x="5405184" y="916904"/>
                </a:lnTo>
                <a:lnTo>
                  <a:pt x="2371215" y="916904"/>
                </a:lnTo>
                <a:lnTo>
                  <a:pt x="180000" y="916904"/>
                </a:lnTo>
                <a:cubicBezTo>
                  <a:pt x="80640" y="916904"/>
                  <a:pt x="0" y="836264"/>
                  <a:pt x="0" y="736904"/>
                </a:cubicBezTo>
                <a:lnTo>
                  <a:pt x="0" y="180000"/>
                </a:lnTo>
                <a:cubicBezTo>
                  <a:pt x="0" y="80640"/>
                  <a:pt x="80640" y="0"/>
                  <a:pt x="180000" y="0"/>
                </a:cubicBezTo>
                <a:close/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348689" y="6601932"/>
            <a:ext cx="4068000" cy="72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>
            <a:off x="11456978" y="6545228"/>
            <a:ext cx="365232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11578722" y="6615471"/>
            <a:ext cx="243488" cy="24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08021" y="0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173151" y="1393120"/>
            <a:ext cx="1230753" cy="1097600"/>
          </a:xfrm>
          <a:custGeom>
            <a:avLst/>
            <a:gdLst>
              <a:gd name="connsiteX0" fmla="*/ 19019 w 1230753"/>
              <a:gd name="connsiteY0" fmla="*/ 468302 h 1097600"/>
              <a:gd name="connsiteX1" fmla="*/ 203418 w 1230753"/>
              <a:gd name="connsiteY1" fmla="*/ 99502 h 1097600"/>
              <a:gd name="connsiteX2" fmla="*/ 364415 w 1230753"/>
              <a:gd name="connsiteY2" fmla="*/ 0 h 1097600"/>
              <a:gd name="connsiteX3" fmla="*/ 866339 w 1230753"/>
              <a:gd name="connsiteY3" fmla="*/ 0 h 1097600"/>
              <a:gd name="connsiteX4" fmla="*/ 1027336 w 1230753"/>
              <a:gd name="connsiteY4" fmla="*/ 99502 h 1097600"/>
              <a:gd name="connsiteX5" fmla="*/ 1211735 w 1230753"/>
              <a:gd name="connsiteY5" fmla="*/ 468302 h 1097600"/>
              <a:gd name="connsiteX6" fmla="*/ 1211735 w 1230753"/>
              <a:gd name="connsiteY6" fmla="*/ 629298 h 1097600"/>
              <a:gd name="connsiteX7" fmla="*/ 1027336 w 1230753"/>
              <a:gd name="connsiteY7" fmla="*/ 998098 h 1097600"/>
              <a:gd name="connsiteX8" fmla="*/ 866339 w 1230753"/>
              <a:gd name="connsiteY8" fmla="*/ 1097600 h 1097600"/>
              <a:gd name="connsiteX9" fmla="*/ 364415 w 1230753"/>
              <a:gd name="connsiteY9" fmla="*/ 1097600 h 1097600"/>
              <a:gd name="connsiteX10" fmla="*/ 203418 w 1230753"/>
              <a:gd name="connsiteY10" fmla="*/ 998098 h 1097600"/>
              <a:gd name="connsiteX11" fmla="*/ 19019 w 1230753"/>
              <a:gd name="connsiteY11" fmla="*/ 629298 h 1097600"/>
              <a:gd name="connsiteX12" fmla="*/ 19019 w 1230753"/>
              <a:gd name="connsiteY12" fmla="*/ 468302 h 1097600"/>
            </a:gdLst>
            <a:ahLst/>
            <a:cxnLst/>
            <a:rect l="l" t="t" r="r" b="b"/>
            <a:pathLst>
              <a:path w="1230753" h="1097600">
                <a:moveTo>
                  <a:pt x="19019" y="468302"/>
                </a:moveTo>
                <a:lnTo>
                  <a:pt x="203418" y="99502"/>
                </a:lnTo>
                <a:cubicBezTo>
                  <a:pt x="233916" y="38507"/>
                  <a:pt x="296221" y="0"/>
                  <a:pt x="364415" y="0"/>
                </a:cubicBezTo>
                <a:lnTo>
                  <a:pt x="866339" y="0"/>
                </a:lnTo>
                <a:cubicBezTo>
                  <a:pt x="934533" y="0"/>
                  <a:pt x="996838" y="38507"/>
                  <a:pt x="1027336" y="99502"/>
                </a:cubicBezTo>
                <a:lnTo>
                  <a:pt x="1211735" y="468302"/>
                </a:lnTo>
                <a:cubicBezTo>
                  <a:pt x="1237093" y="519015"/>
                  <a:pt x="1237093" y="578584"/>
                  <a:pt x="1211735" y="629298"/>
                </a:cubicBezTo>
                <a:lnTo>
                  <a:pt x="1027336" y="998098"/>
                </a:lnTo>
                <a:cubicBezTo>
                  <a:pt x="996838" y="1059093"/>
                  <a:pt x="934533" y="1097600"/>
                  <a:pt x="866339" y="1097600"/>
                </a:cubicBezTo>
                <a:lnTo>
                  <a:pt x="364415" y="1097600"/>
                </a:lnTo>
                <a:cubicBezTo>
                  <a:pt x="296221" y="1097600"/>
                  <a:pt x="233916" y="1059093"/>
                  <a:pt x="203418" y="998098"/>
                </a:cubicBezTo>
                <a:lnTo>
                  <a:pt x="19019" y="629298"/>
                </a:lnTo>
                <a:cubicBezTo>
                  <a:pt x="-6339" y="578584"/>
                  <a:pt x="-6339" y="519015"/>
                  <a:pt x="19019" y="468302"/>
                </a:cubicBezTo>
              </a:path>
            </a:pathLst>
          </a:custGeom>
          <a:gradFill>
            <a:gsLst>
              <a:gs pos="1700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12700" cap="sq">
            <a:solidFill>
              <a:schemeClr val="bg1"/>
            </a:solidFill>
            <a:miter/>
          </a:ln>
          <a:effectLst>
            <a:outerShdw blurRad="101600" dist="101600" dir="5400000" algn="t" rotWithShape="0">
              <a:schemeClr val="accent3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789959" y="3127443"/>
            <a:ext cx="2503805" cy="3798093"/>
          </a:xfrm>
          <a:custGeom>
            <a:avLst/>
            <a:gdLst>
              <a:gd name="connsiteX0" fmla="*/ 2221054 w 2826843"/>
              <a:gd name="connsiteY0" fmla="*/ 0 h 4288118"/>
              <a:gd name="connsiteX1" fmla="*/ 2826843 w 2826843"/>
              <a:gd name="connsiteY1" fmla="*/ 0 h 4288118"/>
              <a:gd name="connsiteX2" fmla="*/ 271399 w 2826843"/>
              <a:gd name="connsiteY2" fmla="*/ 4288118 h 4288118"/>
              <a:gd name="connsiteX3" fmla="*/ 26950 w 2826843"/>
              <a:gd name="connsiteY3" fmla="*/ 3877004 h 4288118"/>
              <a:gd name="connsiteX4" fmla="*/ 27048 w 2826843"/>
              <a:gd name="connsiteY4" fmla="*/ 3681613 h 4288118"/>
            </a:gdLst>
            <a:ahLst/>
            <a:cxnLst/>
            <a:rect l="l" t="t" r="r" b="b"/>
            <a:pathLst>
              <a:path w="2826843" h="4288118">
                <a:moveTo>
                  <a:pt x="2221054" y="0"/>
                </a:moveTo>
                <a:lnTo>
                  <a:pt x="2826843" y="0"/>
                </a:lnTo>
                <a:lnTo>
                  <a:pt x="271399" y="4288118"/>
                </a:lnTo>
                <a:lnTo>
                  <a:pt x="26950" y="3877004"/>
                </a:lnTo>
                <a:cubicBezTo>
                  <a:pt x="-9018" y="3816514"/>
                  <a:pt x="-8981" y="3742070"/>
                  <a:pt x="27048" y="3681613"/>
                </a:cubicBezTo>
                <a:close/>
              </a:path>
            </a:pathLst>
          </a:custGeom>
          <a:gradFill>
            <a:gsLst>
              <a:gs pos="17000">
                <a:schemeClr val="accent2">
                  <a:alpha val="71000"/>
                </a:schemeClr>
              </a:gs>
              <a:gs pos="87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960812" y="1263800"/>
            <a:ext cx="347019" cy="347019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52400" sx="102000" sy="102000" algn="ctr" rotWithShape="0">
              <a:schemeClr val="accent1">
                <a:lumMod val="50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8012603" y="1309142"/>
            <a:ext cx="245847" cy="24584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标题 1"/>
          <p:cNvSpPr txBox="1"/>
          <p:nvPr/>
        </p:nvSpPr>
        <p:spPr>
          <a:xfrm flipH="1">
            <a:off x="7579368" y="1758805"/>
            <a:ext cx="418318" cy="366231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0279294" y="5979679"/>
            <a:ext cx="915138" cy="482082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900000">
            <a:off x="11152856" y="5926514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900000">
            <a:off x="10211785" y="6419177"/>
            <a:ext cx="82645" cy="82645"/>
          </a:xfrm>
          <a:prstGeom prst="ellipse">
            <a:avLst/>
          </a:prstGeom>
          <a:solidFill>
            <a:schemeClr val="accent1"/>
          </a:solidFill>
          <a:ln w="158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10800000">
            <a:off x="7213272" y="1303529"/>
            <a:ext cx="474173" cy="249787"/>
          </a:xfrm>
          <a:custGeom>
            <a:avLst/>
            <a:gdLst/>
            <a:ahLst/>
            <a:cxnLst/>
            <a:rect l="0" t="0" r="0" b="0"/>
            <a:pathLst>
              <a:path w="1706881" h="899161">
                <a:moveTo>
                  <a:pt x="0" y="899160"/>
                </a:moveTo>
                <a:lnTo>
                  <a:pt x="1043415" y="899160"/>
                </a:lnTo>
                <a:cubicBezTo>
                  <a:pt x="1105357" y="899160"/>
                  <a:pt x="1163000" y="867269"/>
                  <a:pt x="1195909" y="814792"/>
                </a:cubicBezTo>
                <a:lnTo>
                  <a:pt x="1706880" y="0"/>
                </a:lnTo>
              </a:path>
            </a:pathLst>
          </a:custGeom>
          <a:noFill/>
          <a:ln w="952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11700000">
            <a:off x="7184157" y="1532049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 rot="11700000">
            <a:off x="7671763" y="1276776"/>
            <a:ext cx="57306" cy="57306"/>
          </a:xfrm>
          <a:prstGeom prst="ellipse">
            <a:avLst/>
          </a:prstGeom>
          <a:solidFill>
            <a:schemeClr val="accent1"/>
          </a:solidFill>
          <a:ln w="635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108442" y="564716"/>
            <a:ext cx="952254" cy="179630"/>
          </a:xfrm>
          <a:custGeom>
            <a:avLst/>
            <a:gdLst>
              <a:gd name="connsiteX0" fmla="*/ 931009 w 952254"/>
              <a:gd name="connsiteY0" fmla="*/ 0 h 179630"/>
              <a:gd name="connsiteX1" fmla="*/ 952254 w 952254"/>
              <a:gd name="connsiteY1" fmla="*/ 0 h 179630"/>
              <a:gd name="connsiteX2" fmla="*/ 845206 w 952254"/>
              <a:gd name="connsiteY2" fmla="*/ 179630 h 179630"/>
              <a:gd name="connsiteX3" fmla="*/ 836401 w 952254"/>
              <a:gd name="connsiteY3" fmla="*/ 164822 h 179630"/>
              <a:gd name="connsiteX4" fmla="*/ 834895 w 952254"/>
              <a:gd name="connsiteY4" fmla="*/ 161282 h 179630"/>
              <a:gd name="connsiteX5" fmla="*/ 811739 w 952254"/>
              <a:gd name="connsiteY5" fmla="*/ 0 h 179630"/>
              <a:gd name="connsiteX6" fmla="*/ 832985 w 952254"/>
              <a:gd name="connsiteY6" fmla="*/ 0 h 179630"/>
              <a:gd name="connsiteX7" fmla="*/ 725937 w 952254"/>
              <a:gd name="connsiteY7" fmla="*/ 179630 h 179630"/>
              <a:gd name="connsiteX8" fmla="*/ 717132 w 952254"/>
              <a:gd name="connsiteY8" fmla="*/ 164822 h 179630"/>
              <a:gd name="connsiteX9" fmla="*/ 715626 w 952254"/>
              <a:gd name="connsiteY9" fmla="*/ 161282 h 179630"/>
              <a:gd name="connsiteX10" fmla="*/ 692468 w 952254"/>
              <a:gd name="connsiteY10" fmla="*/ 0 h 179630"/>
              <a:gd name="connsiteX11" fmla="*/ 713714 w 952254"/>
              <a:gd name="connsiteY11" fmla="*/ 0 h 179630"/>
              <a:gd name="connsiteX12" fmla="*/ 606666 w 952254"/>
              <a:gd name="connsiteY12" fmla="*/ 179630 h 179630"/>
              <a:gd name="connsiteX13" fmla="*/ 597861 w 952254"/>
              <a:gd name="connsiteY13" fmla="*/ 164822 h 179630"/>
              <a:gd name="connsiteX14" fmla="*/ 596355 w 952254"/>
              <a:gd name="connsiteY14" fmla="*/ 161282 h 179630"/>
              <a:gd name="connsiteX15" fmla="*/ 573197 w 952254"/>
              <a:gd name="connsiteY15" fmla="*/ 0 h 179630"/>
              <a:gd name="connsiteX16" fmla="*/ 594443 w 952254"/>
              <a:gd name="connsiteY16" fmla="*/ 0 h 179630"/>
              <a:gd name="connsiteX17" fmla="*/ 487395 w 952254"/>
              <a:gd name="connsiteY17" fmla="*/ 179630 h 179630"/>
              <a:gd name="connsiteX18" fmla="*/ 478590 w 952254"/>
              <a:gd name="connsiteY18" fmla="*/ 164822 h 179630"/>
              <a:gd name="connsiteX19" fmla="*/ 477084 w 952254"/>
              <a:gd name="connsiteY19" fmla="*/ 161282 h 179630"/>
              <a:gd name="connsiteX20" fmla="*/ 453926 w 952254"/>
              <a:gd name="connsiteY20" fmla="*/ 0 h 179630"/>
              <a:gd name="connsiteX21" fmla="*/ 475172 w 952254"/>
              <a:gd name="connsiteY21" fmla="*/ 0 h 179630"/>
              <a:gd name="connsiteX22" fmla="*/ 368124 w 952254"/>
              <a:gd name="connsiteY22" fmla="*/ 179630 h 179630"/>
              <a:gd name="connsiteX23" fmla="*/ 359319 w 952254"/>
              <a:gd name="connsiteY23" fmla="*/ 164822 h 179630"/>
              <a:gd name="connsiteX24" fmla="*/ 357813 w 952254"/>
              <a:gd name="connsiteY24" fmla="*/ 161282 h 179630"/>
              <a:gd name="connsiteX25" fmla="*/ 334655 w 952254"/>
              <a:gd name="connsiteY25" fmla="*/ 0 h 179630"/>
              <a:gd name="connsiteX26" fmla="*/ 355901 w 952254"/>
              <a:gd name="connsiteY26" fmla="*/ 0 h 179630"/>
              <a:gd name="connsiteX27" fmla="*/ 248853 w 952254"/>
              <a:gd name="connsiteY27" fmla="*/ 179630 h 179630"/>
              <a:gd name="connsiteX28" fmla="*/ 240048 w 952254"/>
              <a:gd name="connsiteY28" fmla="*/ 164822 h 179630"/>
              <a:gd name="connsiteX29" fmla="*/ 238542 w 952254"/>
              <a:gd name="connsiteY29" fmla="*/ 161282 h 179630"/>
              <a:gd name="connsiteX30" fmla="*/ 215384 w 952254"/>
              <a:gd name="connsiteY30" fmla="*/ 0 h 179630"/>
              <a:gd name="connsiteX31" fmla="*/ 236630 w 952254"/>
              <a:gd name="connsiteY31" fmla="*/ 0 h 179630"/>
              <a:gd name="connsiteX32" fmla="*/ 129582 w 952254"/>
              <a:gd name="connsiteY32" fmla="*/ 179630 h 179630"/>
              <a:gd name="connsiteX33" fmla="*/ 120777 w 952254"/>
              <a:gd name="connsiteY33" fmla="*/ 164822 h 179630"/>
              <a:gd name="connsiteX34" fmla="*/ 119271 w 952254"/>
              <a:gd name="connsiteY34" fmla="*/ 161282 h 179630"/>
              <a:gd name="connsiteX35" fmla="*/ 96113 w 952254"/>
              <a:gd name="connsiteY35" fmla="*/ 0 h 179630"/>
              <a:gd name="connsiteX36" fmla="*/ 117359 w 952254"/>
              <a:gd name="connsiteY36" fmla="*/ 0 h 179630"/>
              <a:gd name="connsiteX37" fmla="*/ 10311 w 952254"/>
              <a:gd name="connsiteY37" fmla="*/ 179630 h 179630"/>
              <a:gd name="connsiteX38" fmla="*/ 1506 w 952254"/>
              <a:gd name="connsiteY38" fmla="*/ 164822 h 179630"/>
              <a:gd name="connsiteX39" fmla="*/ 0 w 952254"/>
              <a:gd name="connsiteY39" fmla="*/ 161282 h 179630"/>
            </a:gdLst>
            <a:ahLst/>
            <a:cxnLst/>
            <a:rect l="l" t="t" r="r" b="b"/>
            <a:pathLst>
              <a:path w="952254" h="179630">
                <a:moveTo>
                  <a:pt x="931009" y="0"/>
                </a:moveTo>
                <a:lnTo>
                  <a:pt x="952254" y="0"/>
                </a:lnTo>
                <a:lnTo>
                  <a:pt x="845206" y="179630"/>
                </a:lnTo>
                <a:lnTo>
                  <a:pt x="836401" y="164822"/>
                </a:lnTo>
                <a:lnTo>
                  <a:pt x="834895" y="161282"/>
                </a:lnTo>
                <a:close/>
                <a:moveTo>
                  <a:pt x="811739" y="0"/>
                </a:moveTo>
                <a:lnTo>
                  <a:pt x="832985" y="0"/>
                </a:lnTo>
                <a:lnTo>
                  <a:pt x="725937" y="179630"/>
                </a:lnTo>
                <a:lnTo>
                  <a:pt x="717132" y="164822"/>
                </a:lnTo>
                <a:lnTo>
                  <a:pt x="715626" y="161282"/>
                </a:lnTo>
                <a:close/>
                <a:moveTo>
                  <a:pt x="692468" y="0"/>
                </a:moveTo>
                <a:lnTo>
                  <a:pt x="713714" y="0"/>
                </a:lnTo>
                <a:lnTo>
                  <a:pt x="606666" y="179630"/>
                </a:lnTo>
                <a:lnTo>
                  <a:pt x="597861" y="164822"/>
                </a:lnTo>
                <a:lnTo>
                  <a:pt x="596355" y="161282"/>
                </a:lnTo>
                <a:close/>
                <a:moveTo>
                  <a:pt x="573197" y="0"/>
                </a:moveTo>
                <a:lnTo>
                  <a:pt x="594443" y="0"/>
                </a:lnTo>
                <a:lnTo>
                  <a:pt x="487395" y="179630"/>
                </a:lnTo>
                <a:lnTo>
                  <a:pt x="478590" y="164822"/>
                </a:lnTo>
                <a:lnTo>
                  <a:pt x="477084" y="161282"/>
                </a:lnTo>
                <a:close/>
                <a:moveTo>
                  <a:pt x="453926" y="0"/>
                </a:moveTo>
                <a:lnTo>
                  <a:pt x="475172" y="0"/>
                </a:lnTo>
                <a:lnTo>
                  <a:pt x="368124" y="179630"/>
                </a:lnTo>
                <a:lnTo>
                  <a:pt x="359319" y="164822"/>
                </a:lnTo>
                <a:lnTo>
                  <a:pt x="357813" y="161282"/>
                </a:lnTo>
                <a:close/>
                <a:moveTo>
                  <a:pt x="334655" y="0"/>
                </a:moveTo>
                <a:lnTo>
                  <a:pt x="355901" y="0"/>
                </a:lnTo>
                <a:lnTo>
                  <a:pt x="248853" y="179630"/>
                </a:lnTo>
                <a:lnTo>
                  <a:pt x="240048" y="164822"/>
                </a:lnTo>
                <a:lnTo>
                  <a:pt x="238542" y="161282"/>
                </a:lnTo>
                <a:close/>
                <a:moveTo>
                  <a:pt x="215384" y="0"/>
                </a:moveTo>
                <a:lnTo>
                  <a:pt x="236630" y="0"/>
                </a:lnTo>
                <a:lnTo>
                  <a:pt x="129582" y="179630"/>
                </a:lnTo>
                <a:lnTo>
                  <a:pt x="120777" y="164822"/>
                </a:lnTo>
                <a:lnTo>
                  <a:pt x="119271" y="161282"/>
                </a:lnTo>
                <a:close/>
                <a:moveTo>
                  <a:pt x="96113" y="0"/>
                </a:moveTo>
                <a:lnTo>
                  <a:pt x="117359" y="0"/>
                </a:lnTo>
                <a:lnTo>
                  <a:pt x="10311" y="179630"/>
                </a:lnTo>
                <a:lnTo>
                  <a:pt x="1506" y="164822"/>
                </a:lnTo>
                <a:lnTo>
                  <a:pt x="0" y="161282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56435" y="3321561"/>
            <a:ext cx="5290869" cy="174291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465935" y="-365055"/>
            <a:ext cx="2552145" cy="36455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-1240094" y="-1132953"/>
            <a:ext cx="2720551" cy="2591638"/>
          </a:xfrm>
          <a:custGeom>
            <a:avLst/>
            <a:gdLst>
              <a:gd name="connsiteX0" fmla="*/ 4347482 w 9066249"/>
              <a:gd name="connsiteY0" fmla="*/ 0 h 8924233"/>
              <a:gd name="connsiteX1" fmla="*/ 8885940 w 9066249"/>
              <a:gd name="connsiteY1" fmla="*/ 0 h 8924233"/>
              <a:gd name="connsiteX2" fmla="*/ 9041881 w 9066249"/>
              <a:gd name="connsiteY2" fmla="*/ 269902 h 8924233"/>
              <a:gd name="connsiteX3" fmla="*/ 4104495 w 9066249"/>
              <a:gd name="connsiteY3" fmla="*/ 8834135 h 8924233"/>
              <a:gd name="connsiteX4" fmla="*/ 3948554 w 9066249"/>
              <a:gd name="connsiteY4" fmla="*/ 8924233 h 8924233"/>
              <a:gd name="connsiteX5" fmla="*/ 950058 w 9066249"/>
              <a:gd name="connsiteY5" fmla="*/ 8924233 h 8924233"/>
              <a:gd name="connsiteX6" fmla="*/ 794044 w 9066249"/>
              <a:gd name="connsiteY6" fmla="*/ 8834009 h 8924233"/>
              <a:gd name="connsiteX7" fmla="*/ 23988 w 9066249"/>
              <a:gd name="connsiteY7" fmla="*/ 7495803 h 8924233"/>
              <a:gd name="connsiteX8" fmla="*/ 24075 w 9066249"/>
              <a:gd name="connsiteY8" fmla="*/ 7316099 h 8924233"/>
              <a:gd name="connsiteX9" fmla="*/ 4191556 w 9066249"/>
              <a:gd name="connsiteY9" fmla="*/ 90072 h 8924233"/>
              <a:gd name="connsiteX10" fmla="*/ 4347482 w 9066249"/>
              <a:gd name="connsiteY10" fmla="*/ 0 h 8924233"/>
            </a:gdLst>
            <a:ahLst/>
            <a:cxnLst/>
            <a:rect l="l" t="t" r="r" b="b"/>
            <a:pathLst>
              <a:path w="9066249" h="8924233">
                <a:moveTo>
                  <a:pt x="4347482" y="0"/>
                </a:moveTo>
                <a:lnTo>
                  <a:pt x="8885940" y="0"/>
                </a:lnTo>
                <a:cubicBezTo>
                  <a:pt x="9024576" y="0"/>
                  <a:pt x="9111123" y="149796"/>
                  <a:pt x="9041881" y="269902"/>
                </a:cubicBezTo>
                <a:lnTo>
                  <a:pt x="4104495" y="8834135"/>
                </a:lnTo>
                <a:cubicBezTo>
                  <a:pt x="4072342" y="8889906"/>
                  <a:pt x="4012929" y="8924233"/>
                  <a:pt x="3948554" y="8924233"/>
                </a:cubicBezTo>
                <a:lnTo>
                  <a:pt x="950058" y="8924233"/>
                </a:lnTo>
                <a:cubicBezTo>
                  <a:pt x="885623" y="8924233"/>
                  <a:pt x="826182" y="8889858"/>
                  <a:pt x="794044" y="8834009"/>
                </a:cubicBezTo>
                <a:lnTo>
                  <a:pt x="23988" y="7495803"/>
                </a:lnTo>
                <a:cubicBezTo>
                  <a:pt x="-8026" y="7440169"/>
                  <a:pt x="-7993" y="7371702"/>
                  <a:pt x="24075" y="7316099"/>
                </a:cubicBezTo>
                <a:lnTo>
                  <a:pt x="4191556" y="90072"/>
                </a:lnTo>
                <a:cubicBezTo>
                  <a:pt x="4223711" y="34318"/>
                  <a:pt x="4283120" y="0"/>
                  <a:pt x="4347482" y="0"/>
                </a:cubicBezTo>
              </a:path>
            </a:pathLst>
          </a:custGeom>
          <a:gradFill>
            <a:gsLst>
              <a:gs pos="17000">
                <a:schemeClr val="accent2">
                  <a:alpha val="3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2239545" y="1740567"/>
            <a:ext cx="7700210" cy="3272590"/>
          </a:xfrm>
          <a:custGeom>
            <a:avLst/>
            <a:gdLst>
              <a:gd name="connsiteX0" fmla="*/ 0 w 7700210"/>
              <a:gd name="connsiteY0" fmla="*/ 3272590 h 3272590"/>
              <a:gd name="connsiteX1" fmla="*/ 7700210 w 7700210"/>
              <a:gd name="connsiteY1" fmla="*/ 3272590 h 3272590"/>
              <a:gd name="connsiteX2" fmla="*/ 7700210 w 7700210"/>
              <a:gd name="connsiteY2" fmla="*/ 232611 h 3272590"/>
              <a:gd name="connsiteX3" fmla="*/ 821676 w 7700210"/>
              <a:gd name="connsiteY3" fmla="*/ 232611 h 3272590"/>
              <a:gd name="connsiteX4" fmla="*/ 686762 w 7700210"/>
              <a:gd name="connsiteY4" fmla="*/ 0 h 3272590"/>
              <a:gd name="connsiteX5" fmla="*/ 551848 w 7700210"/>
              <a:gd name="connsiteY5" fmla="*/ 232611 h 3272590"/>
              <a:gd name="connsiteX6" fmla="*/ 0 w 7700210"/>
              <a:gd name="connsiteY6" fmla="*/ 232611 h 3272590"/>
            </a:gdLst>
            <a:ahLst/>
            <a:cxnLst/>
            <a:rect l="l" t="t" r="r" b="b"/>
            <a:pathLst>
              <a:path w="7700210" h="3272590">
                <a:moveTo>
                  <a:pt x="0" y="3272590"/>
                </a:moveTo>
                <a:lnTo>
                  <a:pt x="7700210" y="3272590"/>
                </a:lnTo>
                <a:lnTo>
                  <a:pt x="7700210" y="232611"/>
                </a:lnTo>
                <a:lnTo>
                  <a:pt x="821676" y="232611"/>
                </a:lnTo>
                <a:lnTo>
                  <a:pt x="686762" y="0"/>
                </a:lnTo>
                <a:lnTo>
                  <a:pt x="551848" y="232611"/>
                </a:lnTo>
                <a:lnTo>
                  <a:pt x="0" y="232611"/>
                </a:ln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460124" y="2251307"/>
            <a:ext cx="7259052" cy="20479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保持正确的防守姿势，合理运用脚步移动和手臂干扰，准确判断传球意图。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00989" y="5013157"/>
            <a:ext cx="657230" cy="5293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0070C0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029365" y="1395661"/>
            <a:ext cx="689811" cy="689811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9169731" y="1561496"/>
            <a:ext cx="409078" cy="358140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V="1">
            <a:off x="2460124" y="2039752"/>
            <a:ext cx="316831" cy="45719"/>
          </a:xfrm>
          <a:prstGeom prst="rect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重点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5049055" y="1771061"/>
            <a:ext cx="8431425" cy="3815254"/>
          </a:xfrm>
          <a:custGeom>
            <a:avLst/>
            <a:gdLst>
              <a:gd name="connsiteX0" fmla="*/ 1051407 w 8431425"/>
              <a:gd name="connsiteY0" fmla="*/ 0 h 3815254"/>
              <a:gd name="connsiteX1" fmla="*/ 2018340 w 8431425"/>
              <a:gd name="connsiteY1" fmla="*/ 0 h 3815254"/>
              <a:gd name="connsiteX2" fmla="*/ 7366899 w 8431425"/>
              <a:gd name="connsiteY2" fmla="*/ 0 h 3815254"/>
              <a:gd name="connsiteX3" fmla="*/ 8333832 w 8431425"/>
              <a:gd name="connsiteY3" fmla="*/ 0 h 3815254"/>
              <a:gd name="connsiteX4" fmla="*/ 8430030 w 8431425"/>
              <a:gd name="connsiteY4" fmla="*/ 123208 h 3815254"/>
              <a:gd name="connsiteX5" fmla="*/ 7537821 w 8431425"/>
              <a:gd name="connsiteY5" fmla="*/ 3692046 h 3815254"/>
              <a:gd name="connsiteX6" fmla="*/ 7380019 w 8431425"/>
              <a:gd name="connsiteY6" fmla="*/ 3815254 h 3815254"/>
              <a:gd name="connsiteX7" fmla="*/ 6413086 w 8431425"/>
              <a:gd name="connsiteY7" fmla="*/ 3815254 h 3815254"/>
              <a:gd name="connsiteX8" fmla="*/ 1064526 w 8431425"/>
              <a:gd name="connsiteY8" fmla="*/ 3815254 h 3815254"/>
              <a:gd name="connsiteX9" fmla="*/ 97593 w 8431425"/>
              <a:gd name="connsiteY9" fmla="*/ 3815254 h 3815254"/>
              <a:gd name="connsiteX10" fmla="*/ 1395 w 8431425"/>
              <a:gd name="connsiteY10" fmla="*/ 3692046 h 3815254"/>
              <a:gd name="connsiteX11" fmla="*/ 893605 w 8431425"/>
              <a:gd name="connsiteY11" fmla="*/ 123208 h 3815254"/>
              <a:gd name="connsiteX12" fmla="*/ 1051407 w 8431425"/>
              <a:gd name="connsiteY12" fmla="*/ 0 h 3815254"/>
            </a:gdLst>
            <a:ahLst/>
            <a:cxnLst/>
            <a:rect l="l" t="t" r="r" b="b"/>
            <a:pathLst>
              <a:path w="8431425" h="3815254">
                <a:moveTo>
                  <a:pt x="1051407" y="0"/>
                </a:moveTo>
                <a:lnTo>
                  <a:pt x="2018340" y="0"/>
                </a:lnTo>
                <a:lnTo>
                  <a:pt x="7366899" y="0"/>
                </a:lnTo>
                <a:lnTo>
                  <a:pt x="8333832" y="0"/>
                </a:lnTo>
                <a:cubicBezTo>
                  <a:pt x="8333832" y="0"/>
                  <a:pt x="8445052" y="12321"/>
                  <a:pt x="8430030" y="123208"/>
                </a:cubicBezTo>
                <a:lnTo>
                  <a:pt x="7537821" y="3692046"/>
                </a:lnTo>
                <a:cubicBezTo>
                  <a:pt x="7537821" y="3692046"/>
                  <a:pt x="7497399" y="3802933"/>
                  <a:pt x="7380019" y="3815254"/>
                </a:cubicBezTo>
                <a:lnTo>
                  <a:pt x="6413086" y="3815254"/>
                </a:lnTo>
                <a:lnTo>
                  <a:pt x="1064526" y="3815254"/>
                </a:lnTo>
                <a:lnTo>
                  <a:pt x="97593" y="3815254"/>
                </a:lnTo>
                <a:cubicBezTo>
                  <a:pt x="97593" y="3815254"/>
                  <a:pt x="-13627" y="3802933"/>
                  <a:pt x="1395" y="3692046"/>
                </a:cubicBezTo>
                <a:lnTo>
                  <a:pt x="893605" y="123208"/>
                </a:lnTo>
                <a:cubicBezTo>
                  <a:pt x="893605" y="123208"/>
                  <a:pt x="934027" y="12321"/>
                  <a:pt x="105140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085365" y="2271955"/>
            <a:ext cx="1157045" cy="1157045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100000"/>
                </a:schemeClr>
              </a:gs>
              <a:gs pos="86000">
                <a:schemeClr val="accent2"/>
              </a:gs>
            </a:gsLst>
            <a:lin ang="3240000" scaled="0"/>
          </a:gradFill>
          <a:ln w="9525" cap="flat">
            <a:noFill/>
            <a:miter/>
          </a:ln>
          <a:effectLst>
            <a:outerShdw blurRad="190500" dist="127000" dir="5400000" sx="105000" sy="105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529568" y="2271955"/>
            <a:ext cx="1157045" cy="1157045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100000"/>
                </a:schemeClr>
              </a:gs>
              <a:gs pos="86000">
                <a:schemeClr val="accent2"/>
              </a:gs>
            </a:gsLst>
            <a:lin ang="3240000" scaled="0"/>
          </a:gradFill>
          <a:ln w="9525" cap="flat">
            <a:noFill/>
            <a:miter/>
          </a:ln>
          <a:effectLst>
            <a:outerShdw blurRad="190500" dist="127000" dir="5400000" sx="105000" sy="105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-1816100" y="1836085"/>
            <a:ext cx="8775700" cy="4110917"/>
          </a:xfrm>
          <a:prstGeom prst="rect">
            <a:avLst/>
          </a:prstGeom>
        </p:spPr>
      </p:pic>
      <p:sp>
        <p:nvSpPr>
          <p:cNvPr id="7" name="标题 1"/>
          <p:cNvSpPr txBox="1"/>
          <p:nvPr/>
        </p:nvSpPr>
        <p:spPr>
          <a:xfrm>
            <a:off x="9973771" y="2271955"/>
            <a:ext cx="1157045" cy="1157045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100000"/>
                </a:schemeClr>
              </a:gs>
              <a:gs pos="86000">
                <a:schemeClr val="accent2"/>
              </a:gs>
            </a:gsLst>
            <a:lin ang="3240000" scaled="0"/>
          </a:gradFill>
          <a:ln w="9525" cap="flat">
            <a:noFill/>
            <a:miter/>
          </a:ln>
          <a:effectLst>
            <a:outerShdw blurRad="190500" dist="127000" dir="5400000" sx="105000" sy="105000" algn="t" rotWithShape="0">
              <a:schemeClr val="accent2">
                <a:lumMod val="50000"/>
                <a:alpha val="20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840023" y="3868556"/>
            <a:ext cx="8128371" cy="2080796"/>
          </a:xfrm>
          <a:custGeom>
            <a:avLst/>
            <a:gdLst>
              <a:gd name="connsiteX0" fmla="*/ 619184 w 8128371"/>
              <a:gd name="connsiteY0" fmla="*/ 0 h 2080796"/>
              <a:gd name="connsiteX1" fmla="*/ 1586117 w 8128371"/>
              <a:gd name="connsiteY1" fmla="*/ 0 h 2080796"/>
              <a:gd name="connsiteX2" fmla="*/ 4521654 w 8128371"/>
              <a:gd name="connsiteY2" fmla="*/ 0 h 2080796"/>
              <a:gd name="connsiteX3" fmla="*/ 4521654 w 8128371"/>
              <a:gd name="connsiteY3" fmla="*/ 1 h 2080796"/>
              <a:gd name="connsiteX4" fmla="*/ 7063845 w 8128371"/>
              <a:gd name="connsiteY4" fmla="*/ 1 h 2080796"/>
              <a:gd name="connsiteX5" fmla="*/ 8030778 w 8128371"/>
              <a:gd name="connsiteY5" fmla="*/ 1 h 2080796"/>
              <a:gd name="connsiteX6" fmla="*/ 8126976 w 8128371"/>
              <a:gd name="connsiteY6" fmla="*/ 123209 h 2080796"/>
              <a:gd name="connsiteX7" fmla="*/ 7879454 w 8128371"/>
              <a:gd name="connsiteY7" fmla="*/ 1113296 h 2080796"/>
              <a:gd name="connsiteX8" fmla="*/ 7874055 w 8128371"/>
              <a:gd name="connsiteY8" fmla="*/ 1113296 h 2080796"/>
              <a:gd name="connsiteX9" fmla="*/ 7662982 w 8128371"/>
              <a:gd name="connsiteY9" fmla="*/ 1957588 h 2080796"/>
              <a:gd name="connsiteX10" fmla="*/ 7505180 w 8128371"/>
              <a:gd name="connsiteY10" fmla="*/ 2080796 h 2080796"/>
              <a:gd name="connsiteX11" fmla="*/ 6538247 w 8128371"/>
              <a:gd name="connsiteY11" fmla="*/ 2080796 h 2080796"/>
              <a:gd name="connsiteX12" fmla="*/ 6514575 w 8128371"/>
              <a:gd name="connsiteY12" fmla="*/ 2080796 h 2080796"/>
              <a:gd name="connsiteX13" fmla="*/ 6413086 w 8128371"/>
              <a:gd name="connsiteY13" fmla="*/ 2080796 h 2080796"/>
              <a:gd name="connsiteX14" fmla="*/ 3602710 w 8128371"/>
              <a:gd name="connsiteY14" fmla="*/ 2080796 h 2080796"/>
              <a:gd name="connsiteX15" fmla="*/ 1064526 w 8128371"/>
              <a:gd name="connsiteY15" fmla="*/ 2080796 h 2080796"/>
              <a:gd name="connsiteX16" fmla="*/ 97593 w 8128371"/>
              <a:gd name="connsiteY16" fmla="*/ 2080796 h 2080796"/>
              <a:gd name="connsiteX17" fmla="*/ 1395 w 8128371"/>
              <a:gd name="connsiteY17" fmla="*/ 1957588 h 2080796"/>
              <a:gd name="connsiteX18" fmla="*/ 248917 w 8128371"/>
              <a:gd name="connsiteY18" fmla="*/ 967501 h 2080796"/>
              <a:gd name="connsiteX19" fmla="*/ 250309 w 8128371"/>
              <a:gd name="connsiteY19" fmla="*/ 967501 h 2080796"/>
              <a:gd name="connsiteX20" fmla="*/ 461382 w 8128371"/>
              <a:gd name="connsiteY20" fmla="*/ 123208 h 2080796"/>
              <a:gd name="connsiteX21" fmla="*/ 619184 w 8128371"/>
              <a:gd name="connsiteY21" fmla="*/ 0 h 2080796"/>
            </a:gdLst>
            <a:ahLst/>
            <a:cxnLst/>
            <a:rect l="l" t="t" r="r" b="b"/>
            <a:pathLst>
              <a:path w="8128371" h="2080796">
                <a:moveTo>
                  <a:pt x="619184" y="0"/>
                </a:moveTo>
                <a:lnTo>
                  <a:pt x="1586117" y="0"/>
                </a:lnTo>
                <a:lnTo>
                  <a:pt x="4521654" y="0"/>
                </a:lnTo>
                <a:lnTo>
                  <a:pt x="4521654" y="1"/>
                </a:lnTo>
                <a:lnTo>
                  <a:pt x="7063845" y="1"/>
                </a:lnTo>
                <a:lnTo>
                  <a:pt x="8030778" y="1"/>
                </a:lnTo>
                <a:cubicBezTo>
                  <a:pt x="8030778" y="1"/>
                  <a:pt x="8141998" y="12322"/>
                  <a:pt x="8126976" y="123209"/>
                </a:cubicBezTo>
                <a:lnTo>
                  <a:pt x="7879454" y="1113296"/>
                </a:lnTo>
                <a:lnTo>
                  <a:pt x="7874055" y="1113296"/>
                </a:lnTo>
                <a:lnTo>
                  <a:pt x="7662982" y="1957588"/>
                </a:lnTo>
                <a:cubicBezTo>
                  <a:pt x="7662982" y="1957588"/>
                  <a:pt x="7622560" y="2068475"/>
                  <a:pt x="7505180" y="2080796"/>
                </a:cubicBezTo>
                <a:lnTo>
                  <a:pt x="6538247" y="2080796"/>
                </a:lnTo>
                <a:lnTo>
                  <a:pt x="6514575" y="2080796"/>
                </a:lnTo>
                <a:lnTo>
                  <a:pt x="6413086" y="2080796"/>
                </a:lnTo>
                <a:lnTo>
                  <a:pt x="3602710" y="2080796"/>
                </a:lnTo>
                <a:lnTo>
                  <a:pt x="1064526" y="2080796"/>
                </a:lnTo>
                <a:lnTo>
                  <a:pt x="97593" y="2080796"/>
                </a:lnTo>
                <a:cubicBezTo>
                  <a:pt x="97593" y="2080796"/>
                  <a:pt x="-13627" y="2068475"/>
                  <a:pt x="1395" y="1957588"/>
                </a:cubicBezTo>
                <a:lnTo>
                  <a:pt x="248917" y="967501"/>
                </a:lnTo>
                <a:lnTo>
                  <a:pt x="250309" y="967501"/>
                </a:lnTo>
                <a:lnTo>
                  <a:pt x="461382" y="123208"/>
                </a:lnTo>
                <a:cubicBezTo>
                  <a:pt x="461382" y="123208"/>
                  <a:pt x="501804" y="12321"/>
                  <a:pt x="619184" y="0"/>
                </a:cubicBezTo>
                <a:close/>
              </a:path>
            </a:pathLst>
          </a:custGeom>
          <a:solidFill>
            <a:schemeClr val="accent1">
              <a:alpha val="95000"/>
            </a:schemeClr>
          </a:soli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396138" y="2602791"/>
            <a:ext cx="535498" cy="495372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840341" y="2616067"/>
            <a:ext cx="535498" cy="468820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0284544" y="2591366"/>
            <a:ext cx="535498" cy="518222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866077" y="4144545"/>
            <a:ext cx="4906821" cy="15958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在高强度、快节奏的比赛对抗中，快速解读进攻方的战术意图，持续保持防守位置，精准地干扰传球且避免犯规。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59048" y="486862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难点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V="1">
            <a:off x="338138" y="361215"/>
            <a:ext cx="322262" cy="231676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V="1">
            <a:off x="490538" y="649448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flipV="1">
            <a:off x="490538" y="828120"/>
            <a:ext cx="169862" cy="12211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241C3C"/>
      </a:dk2>
      <a:lt2>
        <a:srgbClr val="D6D4D4"/>
      </a:lt2>
      <a:accent1>
        <a:srgbClr val="0070C0"/>
      </a:accent1>
      <a:accent2>
        <a:srgbClr val="00B0F0"/>
      </a:accent2>
      <a:accent3>
        <a:srgbClr val="034A90"/>
      </a:accent3>
      <a:accent4>
        <a:srgbClr val="55A6F9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</Words>
  <Application>Microsoft Office PowerPoint</Application>
  <PresentationFormat>宽屏</PresentationFormat>
  <Paragraphs>71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0" baseType="lpstr">
      <vt:lpstr>OPPOSans H</vt:lpstr>
      <vt:lpstr>OPPOSans B</vt:lpstr>
      <vt:lpstr>Source Han Sans</vt:lpstr>
      <vt:lpstr>Source Han Sans CN Bold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2</cp:revision>
  <dcterms:modified xsi:type="dcterms:W3CDTF">2025-02-20T01:20:53Z</dcterms:modified>
</cp:coreProperties>
</file>