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embeddedFontLst>
    <p:embeddedFont>
      <p:font typeface="OPPOSans H" panose="020B0604020202020204" charset="-122"/>
      <p:regular r:id="rId20"/>
    </p:embeddedFont>
    <p:embeddedFont>
      <p:font typeface="Source Han Sans" panose="020B0604020202020204" charset="-128"/>
      <p:regular r:id="rId21"/>
    </p:embeddedFont>
    <p:embeddedFont>
      <p:font typeface="Source Han Sans CN Bold" panose="020B0604020202020204" charset="-128"/>
      <p:regular r:id="rId22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8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 amt="35000"/>
          </a:blip>
          <a:srcRect l="123" r="12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522088" y="4554905"/>
            <a:ext cx="6164942" cy="8664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20000"/>
                  <a:lumOff val="80000"/>
                  <a:alpha val="0"/>
                </a:schemeClr>
              </a:gs>
            </a:gsLst>
            <a:lin ang="270000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rot="1972762">
            <a:off x="-1334469" y="5584745"/>
            <a:ext cx="5317656" cy="765510"/>
          </a:xfrm>
          <a:custGeom>
            <a:avLst/>
            <a:gdLst>
              <a:gd name="connsiteX0" fmla="*/ 0 w 6776185"/>
              <a:gd name="connsiteY0" fmla="*/ 433136 h 1135781"/>
              <a:gd name="connsiteX1" fmla="*/ 1607419 w 6776185"/>
              <a:gd name="connsiteY1" fmla="*/ 0 h 1135781"/>
              <a:gd name="connsiteX2" fmla="*/ 3349591 w 6776185"/>
              <a:gd name="connsiteY2" fmla="*/ 683393 h 1135781"/>
              <a:gd name="connsiteX3" fmla="*/ 5438273 w 6776185"/>
              <a:gd name="connsiteY3" fmla="*/ 9625 h 1135781"/>
              <a:gd name="connsiteX4" fmla="*/ 6776185 w 6776185"/>
              <a:gd name="connsiteY4" fmla="*/ 1135781 h 1135781"/>
              <a:gd name="connsiteX0-1" fmla="*/ 0 w 6776185"/>
              <a:gd name="connsiteY0-2" fmla="*/ 436746 h 1139391"/>
              <a:gd name="connsiteX1-3" fmla="*/ 1607419 w 6776185"/>
              <a:gd name="connsiteY1-4" fmla="*/ 3610 h 1139391"/>
              <a:gd name="connsiteX2-5" fmla="*/ 3349591 w 6776185"/>
              <a:gd name="connsiteY2-6" fmla="*/ 687003 h 1139391"/>
              <a:gd name="connsiteX3-7" fmla="*/ 5438273 w 6776185"/>
              <a:gd name="connsiteY3-8" fmla="*/ 13235 h 1139391"/>
              <a:gd name="connsiteX4-9" fmla="*/ 6776185 w 6776185"/>
              <a:gd name="connsiteY4-10" fmla="*/ 1139391 h 1139391"/>
              <a:gd name="connsiteX0-11" fmla="*/ 0 w 6776185"/>
              <a:gd name="connsiteY0-12" fmla="*/ 436746 h 1139391"/>
              <a:gd name="connsiteX1-13" fmla="*/ 1607419 w 6776185"/>
              <a:gd name="connsiteY1-14" fmla="*/ 3610 h 1139391"/>
              <a:gd name="connsiteX2-15" fmla="*/ 3349591 w 6776185"/>
              <a:gd name="connsiteY2-16" fmla="*/ 687003 h 1139391"/>
              <a:gd name="connsiteX3-17" fmla="*/ 5438273 w 6776185"/>
              <a:gd name="connsiteY3-18" fmla="*/ 13235 h 1139391"/>
              <a:gd name="connsiteX4-19" fmla="*/ 6776185 w 6776185"/>
              <a:gd name="connsiteY4-20" fmla="*/ 1139391 h 1139391"/>
              <a:gd name="connsiteX0-21" fmla="*/ 0 w 6776185"/>
              <a:gd name="connsiteY0-22" fmla="*/ 456694 h 1159339"/>
              <a:gd name="connsiteX1-23" fmla="*/ 1607419 w 6776185"/>
              <a:gd name="connsiteY1-24" fmla="*/ 23558 h 1159339"/>
              <a:gd name="connsiteX2-25" fmla="*/ 3349591 w 6776185"/>
              <a:gd name="connsiteY2-26" fmla="*/ 706951 h 1159339"/>
              <a:gd name="connsiteX3-27" fmla="*/ 5438273 w 6776185"/>
              <a:gd name="connsiteY3-28" fmla="*/ 33183 h 1159339"/>
              <a:gd name="connsiteX4-29" fmla="*/ 6776185 w 6776185"/>
              <a:gd name="connsiteY4-30" fmla="*/ 1159339 h 1159339"/>
              <a:gd name="connsiteX0-31" fmla="*/ 0 w 6776185"/>
              <a:gd name="connsiteY0-32" fmla="*/ 440387 h 1143032"/>
              <a:gd name="connsiteX1-33" fmla="*/ 1607419 w 6776185"/>
              <a:gd name="connsiteY1-34" fmla="*/ 7251 h 1143032"/>
              <a:gd name="connsiteX2-35" fmla="*/ 3349591 w 6776185"/>
              <a:gd name="connsiteY2-36" fmla="*/ 690644 h 1143032"/>
              <a:gd name="connsiteX3-37" fmla="*/ 5438273 w 6776185"/>
              <a:gd name="connsiteY3-38" fmla="*/ 16876 h 1143032"/>
              <a:gd name="connsiteX4-39" fmla="*/ 6776185 w 6776185"/>
              <a:gd name="connsiteY4-40" fmla="*/ 1143032 h 1143032"/>
              <a:gd name="connsiteX0-41" fmla="*/ 0 w 6776185"/>
              <a:gd name="connsiteY0-42" fmla="*/ 440387 h 1143032"/>
              <a:gd name="connsiteX1-43" fmla="*/ 1607419 w 6776185"/>
              <a:gd name="connsiteY1-44" fmla="*/ 7251 h 1143032"/>
              <a:gd name="connsiteX2-45" fmla="*/ 3349591 w 6776185"/>
              <a:gd name="connsiteY2-46" fmla="*/ 690644 h 1143032"/>
              <a:gd name="connsiteX3-47" fmla="*/ 5438273 w 6776185"/>
              <a:gd name="connsiteY3-48" fmla="*/ 16876 h 1143032"/>
              <a:gd name="connsiteX4-49" fmla="*/ 6776185 w 6776185"/>
              <a:gd name="connsiteY4-50" fmla="*/ 1143032 h 1143032"/>
              <a:gd name="connsiteX0-51" fmla="*/ 0 w 6776185"/>
              <a:gd name="connsiteY0-52" fmla="*/ 436747 h 1139392"/>
              <a:gd name="connsiteX1-53" fmla="*/ 1607419 w 6776185"/>
              <a:gd name="connsiteY1-54" fmla="*/ 3611 h 1139392"/>
              <a:gd name="connsiteX2-55" fmla="*/ 3349591 w 6776185"/>
              <a:gd name="connsiteY2-56" fmla="*/ 687004 h 1139392"/>
              <a:gd name="connsiteX3-57" fmla="*/ 5334185 w 6776185"/>
              <a:gd name="connsiteY3-58" fmla="*/ 215367 h 1139392"/>
              <a:gd name="connsiteX4-59" fmla="*/ 6776185 w 6776185"/>
              <a:gd name="connsiteY4-60" fmla="*/ 1139392 h 1139392"/>
              <a:gd name="connsiteX0-61" fmla="*/ 0 w 6776185"/>
              <a:gd name="connsiteY0-62" fmla="*/ 436747 h 1139392"/>
              <a:gd name="connsiteX1-63" fmla="*/ 1607419 w 6776185"/>
              <a:gd name="connsiteY1-64" fmla="*/ 3611 h 1139392"/>
              <a:gd name="connsiteX2-65" fmla="*/ 3349591 w 6776185"/>
              <a:gd name="connsiteY2-66" fmla="*/ 687004 h 1139392"/>
              <a:gd name="connsiteX3-67" fmla="*/ 5334185 w 6776185"/>
              <a:gd name="connsiteY3-68" fmla="*/ 215367 h 1139392"/>
              <a:gd name="connsiteX4-69" fmla="*/ 6776185 w 6776185"/>
              <a:gd name="connsiteY4-70" fmla="*/ 1139392 h 1139392"/>
              <a:gd name="connsiteX0-71" fmla="*/ 0 w 6776185"/>
              <a:gd name="connsiteY0-72" fmla="*/ 570523 h 1273168"/>
              <a:gd name="connsiteX1-73" fmla="*/ 1649055 w 6776185"/>
              <a:gd name="connsiteY1-74" fmla="*/ 2634 h 1273168"/>
              <a:gd name="connsiteX2-75" fmla="*/ 3349591 w 6776185"/>
              <a:gd name="connsiteY2-76" fmla="*/ 820780 h 1273168"/>
              <a:gd name="connsiteX3-77" fmla="*/ 5334185 w 6776185"/>
              <a:gd name="connsiteY3-78" fmla="*/ 349143 h 1273168"/>
              <a:gd name="connsiteX4-79" fmla="*/ 6776185 w 6776185"/>
              <a:gd name="connsiteY4-80" fmla="*/ 1273168 h 1273168"/>
              <a:gd name="connsiteX0-81" fmla="*/ 0 w 6776185"/>
              <a:gd name="connsiteY0-82" fmla="*/ 573014 h 1275659"/>
              <a:gd name="connsiteX1-83" fmla="*/ 1649055 w 6776185"/>
              <a:gd name="connsiteY1-84" fmla="*/ 5125 h 1275659"/>
              <a:gd name="connsiteX2-85" fmla="*/ 3349591 w 6776185"/>
              <a:gd name="connsiteY2-86" fmla="*/ 823271 h 1275659"/>
              <a:gd name="connsiteX3-87" fmla="*/ 5334185 w 6776185"/>
              <a:gd name="connsiteY3-88" fmla="*/ 351634 h 1275659"/>
              <a:gd name="connsiteX4-89" fmla="*/ 6776185 w 6776185"/>
              <a:gd name="connsiteY4-90" fmla="*/ 1275659 h 1275659"/>
              <a:gd name="connsiteX0-91" fmla="*/ 0 w 6776185"/>
              <a:gd name="connsiteY0-92" fmla="*/ 236623 h 939268"/>
              <a:gd name="connsiteX1-93" fmla="*/ 3349591 w 6776185"/>
              <a:gd name="connsiteY1-94" fmla="*/ 486880 h 939268"/>
              <a:gd name="connsiteX2-95" fmla="*/ 5334185 w 6776185"/>
              <a:gd name="connsiteY2-96" fmla="*/ 15243 h 939268"/>
              <a:gd name="connsiteX3-97" fmla="*/ 6776185 w 6776185"/>
              <a:gd name="connsiteY3-98" fmla="*/ 939268 h 939268"/>
              <a:gd name="connsiteX0-99" fmla="*/ 0 w 6776185"/>
              <a:gd name="connsiteY0-100" fmla="*/ 392625 h 1095270"/>
              <a:gd name="connsiteX1-101" fmla="*/ 3349591 w 6776185"/>
              <a:gd name="connsiteY1-102" fmla="*/ 642882 h 1095270"/>
              <a:gd name="connsiteX2-103" fmla="*/ 5334185 w 6776185"/>
              <a:gd name="connsiteY2-104" fmla="*/ 171245 h 1095270"/>
              <a:gd name="connsiteX3-105" fmla="*/ 6776185 w 6776185"/>
              <a:gd name="connsiteY3-106" fmla="*/ 1095270 h 1095270"/>
              <a:gd name="connsiteX0-107" fmla="*/ 0 w 6776185"/>
              <a:gd name="connsiteY0-108" fmla="*/ 402175 h 1104820"/>
              <a:gd name="connsiteX1-109" fmla="*/ 3214275 w 6776185"/>
              <a:gd name="connsiteY1-110" fmla="*/ 604305 h 1104820"/>
              <a:gd name="connsiteX2-111" fmla="*/ 5334185 w 6776185"/>
              <a:gd name="connsiteY2-112" fmla="*/ 180795 h 1104820"/>
              <a:gd name="connsiteX3-113" fmla="*/ 6776185 w 6776185"/>
              <a:gd name="connsiteY3-114" fmla="*/ 1104820 h 1104820"/>
              <a:gd name="connsiteX0-115" fmla="*/ 0 w 6776185"/>
              <a:gd name="connsiteY0-116" fmla="*/ 419695 h 1122340"/>
              <a:gd name="connsiteX1-117" fmla="*/ 3214275 w 6776185"/>
              <a:gd name="connsiteY1-118" fmla="*/ 621825 h 1122340"/>
              <a:gd name="connsiteX2-119" fmla="*/ 5334185 w 6776185"/>
              <a:gd name="connsiteY2-120" fmla="*/ 198315 h 1122340"/>
              <a:gd name="connsiteX3-121" fmla="*/ 6776185 w 6776185"/>
              <a:gd name="connsiteY3-122" fmla="*/ 1122340 h 1122340"/>
              <a:gd name="connsiteX0-123" fmla="*/ 0 w 6776185"/>
              <a:gd name="connsiteY0-124" fmla="*/ 419695 h 1122340"/>
              <a:gd name="connsiteX1-125" fmla="*/ 3214275 w 6776185"/>
              <a:gd name="connsiteY1-126" fmla="*/ 621825 h 1122340"/>
              <a:gd name="connsiteX2-127" fmla="*/ 5334185 w 6776185"/>
              <a:gd name="connsiteY2-128" fmla="*/ 198315 h 1122340"/>
              <a:gd name="connsiteX3-129" fmla="*/ 6776185 w 6776185"/>
              <a:gd name="connsiteY3-130" fmla="*/ 1122340 h 1122340"/>
              <a:gd name="connsiteX0-131" fmla="*/ 0 w 6776185"/>
              <a:gd name="connsiteY0-132" fmla="*/ 399607 h 1102252"/>
              <a:gd name="connsiteX1-133" fmla="*/ 3214275 w 6776185"/>
              <a:gd name="connsiteY1-134" fmla="*/ 601737 h 1102252"/>
              <a:gd name="connsiteX2-135" fmla="*/ 5636043 w 6776185"/>
              <a:gd name="connsiteY2-136" fmla="*/ 91600 h 1102252"/>
              <a:gd name="connsiteX3-137" fmla="*/ 6776185 w 6776185"/>
              <a:gd name="connsiteY3-138" fmla="*/ 1102252 h 1102252"/>
              <a:gd name="connsiteX0-139" fmla="*/ 0 w 7128743"/>
              <a:gd name="connsiteY0-140" fmla="*/ 1171119 h 1171119"/>
              <a:gd name="connsiteX1-141" fmla="*/ 3566833 w 7128743"/>
              <a:gd name="connsiteY1-142" fmla="*/ 521418 h 1171119"/>
              <a:gd name="connsiteX2-143" fmla="*/ 5988601 w 7128743"/>
              <a:gd name="connsiteY2-144" fmla="*/ 11281 h 1171119"/>
              <a:gd name="connsiteX3-145" fmla="*/ 7128743 w 7128743"/>
              <a:gd name="connsiteY3-146" fmla="*/ 1021933 h 1171119"/>
              <a:gd name="connsiteX0-147" fmla="*/ 0 w 7128743"/>
              <a:gd name="connsiteY0-148" fmla="*/ 1171119 h 1171119"/>
              <a:gd name="connsiteX1-149" fmla="*/ 3566833 w 7128743"/>
              <a:gd name="connsiteY1-150" fmla="*/ 521418 h 1171119"/>
              <a:gd name="connsiteX2-151" fmla="*/ 5988601 w 7128743"/>
              <a:gd name="connsiteY2-152" fmla="*/ 11281 h 1171119"/>
              <a:gd name="connsiteX3-153" fmla="*/ 7128743 w 7128743"/>
              <a:gd name="connsiteY3-154" fmla="*/ 1021933 h 1171119"/>
              <a:gd name="connsiteX0-155" fmla="*/ 0 w 7128743"/>
              <a:gd name="connsiteY0-156" fmla="*/ 1161320 h 1248993"/>
              <a:gd name="connsiteX1-157" fmla="*/ 3469489 w 7128743"/>
              <a:gd name="connsiteY1-158" fmla="*/ 1235369 h 1248993"/>
              <a:gd name="connsiteX2-159" fmla="*/ 5988601 w 7128743"/>
              <a:gd name="connsiteY2-160" fmla="*/ 1482 h 1248993"/>
              <a:gd name="connsiteX3-161" fmla="*/ 7128743 w 7128743"/>
              <a:gd name="connsiteY3-162" fmla="*/ 1012134 h 1248993"/>
              <a:gd name="connsiteX0-163" fmla="*/ 0 w 7128743"/>
              <a:gd name="connsiteY0-164" fmla="*/ 1244791 h 1334337"/>
              <a:gd name="connsiteX1-165" fmla="*/ 3469489 w 7128743"/>
              <a:gd name="connsiteY1-166" fmla="*/ 1318840 h 1334337"/>
              <a:gd name="connsiteX2-167" fmla="*/ 5764157 w 7128743"/>
              <a:gd name="connsiteY2-168" fmla="*/ 1324 h 1334337"/>
              <a:gd name="connsiteX3-169" fmla="*/ 7128743 w 7128743"/>
              <a:gd name="connsiteY3-170" fmla="*/ 1095605 h 1334337"/>
              <a:gd name="connsiteX0-171" fmla="*/ 0 w 7128743"/>
              <a:gd name="connsiteY0-172" fmla="*/ 1258466 h 1348012"/>
              <a:gd name="connsiteX1-173" fmla="*/ 3469489 w 7128743"/>
              <a:gd name="connsiteY1-174" fmla="*/ 1332515 h 1348012"/>
              <a:gd name="connsiteX2-175" fmla="*/ 5764157 w 7128743"/>
              <a:gd name="connsiteY2-176" fmla="*/ 14999 h 1348012"/>
              <a:gd name="connsiteX3-177" fmla="*/ 7128743 w 7128743"/>
              <a:gd name="connsiteY3-178" fmla="*/ 1109280 h 1348012"/>
              <a:gd name="connsiteX0-179" fmla="*/ 0 w 7128743"/>
              <a:gd name="connsiteY0-180" fmla="*/ 1258466 h 1348012"/>
              <a:gd name="connsiteX1-181" fmla="*/ 3469489 w 7128743"/>
              <a:gd name="connsiteY1-182" fmla="*/ 1332515 h 1348012"/>
              <a:gd name="connsiteX2-183" fmla="*/ 5764157 w 7128743"/>
              <a:gd name="connsiteY2-184" fmla="*/ 14999 h 1348012"/>
              <a:gd name="connsiteX3-185" fmla="*/ 7128743 w 7128743"/>
              <a:gd name="connsiteY3-186" fmla="*/ 1109280 h 1348012"/>
              <a:gd name="connsiteX0-187" fmla="*/ 0 w 7128743"/>
              <a:gd name="connsiteY0-188" fmla="*/ 1296075 h 1385621"/>
              <a:gd name="connsiteX1-189" fmla="*/ 3469489 w 7128743"/>
              <a:gd name="connsiteY1-190" fmla="*/ 1370124 h 1385621"/>
              <a:gd name="connsiteX2-191" fmla="*/ 5764157 w 7128743"/>
              <a:gd name="connsiteY2-192" fmla="*/ 52608 h 1385621"/>
              <a:gd name="connsiteX3-193" fmla="*/ 7128743 w 7128743"/>
              <a:gd name="connsiteY3-194" fmla="*/ 1146889 h 1385621"/>
              <a:gd name="connsiteX0-195" fmla="*/ 0 w 7742752"/>
              <a:gd name="connsiteY0-196" fmla="*/ 1568598 h 1658144"/>
              <a:gd name="connsiteX1-197" fmla="*/ 3469489 w 7742752"/>
              <a:gd name="connsiteY1-198" fmla="*/ 1642647 h 1658144"/>
              <a:gd name="connsiteX2-199" fmla="*/ 5764157 w 7742752"/>
              <a:gd name="connsiteY2-200" fmla="*/ 325131 h 1658144"/>
              <a:gd name="connsiteX3-201" fmla="*/ 7742752 w 7742752"/>
              <a:gd name="connsiteY3-202" fmla="*/ 698061 h 1658144"/>
              <a:gd name="connsiteX0-203" fmla="*/ 0 w 7742752"/>
              <a:gd name="connsiteY0-204" fmla="*/ 1410794 h 1500340"/>
              <a:gd name="connsiteX1-205" fmla="*/ 3469489 w 7742752"/>
              <a:gd name="connsiteY1-206" fmla="*/ 1484843 h 1500340"/>
              <a:gd name="connsiteX2-207" fmla="*/ 5764157 w 7742752"/>
              <a:gd name="connsiteY2-208" fmla="*/ 167327 h 1500340"/>
              <a:gd name="connsiteX3-209" fmla="*/ 7742752 w 7742752"/>
              <a:gd name="connsiteY3-210" fmla="*/ 540257 h 1500340"/>
              <a:gd name="connsiteX0-211" fmla="*/ 0 w 7742752"/>
              <a:gd name="connsiteY0-212" fmla="*/ 870537 h 952548"/>
              <a:gd name="connsiteX1-213" fmla="*/ 3469489 w 7742752"/>
              <a:gd name="connsiteY1-214" fmla="*/ 944586 h 952548"/>
              <a:gd name="connsiteX2-215" fmla="*/ 7742752 w 7742752"/>
              <a:gd name="connsiteY2-216" fmla="*/ 0 h 952548"/>
              <a:gd name="connsiteX0-217" fmla="*/ 0 w 7742752"/>
              <a:gd name="connsiteY0-218" fmla="*/ 1192268 h 1274279"/>
              <a:gd name="connsiteX1-219" fmla="*/ 3469489 w 7742752"/>
              <a:gd name="connsiteY1-220" fmla="*/ 1266317 h 1274279"/>
              <a:gd name="connsiteX2-221" fmla="*/ 7742752 w 7742752"/>
              <a:gd name="connsiteY2-222" fmla="*/ 321731 h 1274279"/>
              <a:gd name="connsiteX0-223" fmla="*/ 0 w 7742752"/>
              <a:gd name="connsiteY0-224" fmla="*/ 1192268 h 1274279"/>
              <a:gd name="connsiteX1-225" fmla="*/ 3469489 w 7742752"/>
              <a:gd name="connsiteY1-226" fmla="*/ 1266317 h 1274279"/>
              <a:gd name="connsiteX2-227" fmla="*/ 7742752 w 7742752"/>
              <a:gd name="connsiteY2-228" fmla="*/ 321731 h 1274279"/>
              <a:gd name="connsiteX0-229" fmla="*/ 0 w 7742752"/>
              <a:gd name="connsiteY0-230" fmla="*/ 1177184 h 1251245"/>
              <a:gd name="connsiteX1-231" fmla="*/ 3469489 w 7742752"/>
              <a:gd name="connsiteY1-232" fmla="*/ 1251233 h 1251245"/>
              <a:gd name="connsiteX2-233" fmla="*/ 7742752 w 7742752"/>
              <a:gd name="connsiteY2-234" fmla="*/ 306647 h 1251245"/>
              <a:gd name="connsiteX0-235" fmla="*/ 0 w 7742752"/>
              <a:gd name="connsiteY0-236" fmla="*/ 1188140 h 1188140"/>
              <a:gd name="connsiteX1-237" fmla="*/ 3718352 w 7742752"/>
              <a:gd name="connsiteY1-238" fmla="*/ 1168283 h 1188140"/>
              <a:gd name="connsiteX2-239" fmla="*/ 7742752 w 7742752"/>
              <a:gd name="connsiteY2-240" fmla="*/ 317603 h 1188140"/>
              <a:gd name="connsiteX0-241" fmla="*/ 0 w 7742752"/>
              <a:gd name="connsiteY0-242" fmla="*/ 1203316 h 1203316"/>
              <a:gd name="connsiteX1-243" fmla="*/ 3718352 w 7742752"/>
              <a:gd name="connsiteY1-244" fmla="*/ 1183459 h 1203316"/>
              <a:gd name="connsiteX2-245" fmla="*/ 7742752 w 7742752"/>
              <a:gd name="connsiteY2-246" fmla="*/ 332779 h 1203316"/>
              <a:gd name="connsiteX0-247" fmla="*/ 0 w 7742752"/>
              <a:gd name="connsiteY0-248" fmla="*/ 1247767 h 1247767"/>
              <a:gd name="connsiteX1-249" fmla="*/ 3718352 w 7742752"/>
              <a:gd name="connsiteY1-250" fmla="*/ 1227910 h 1247767"/>
              <a:gd name="connsiteX2-251" fmla="*/ 7742752 w 7742752"/>
              <a:gd name="connsiteY2-252" fmla="*/ 377230 h 1247767"/>
            </a:gdLst>
            <a:ahLst/>
            <a:cxnLst/>
            <a:rect l="l" t="t" r="r" b="b"/>
            <a:pathLst>
              <a:path w="7742752" h="1247767">
                <a:moveTo>
                  <a:pt x="0" y="1247767"/>
                </a:moveTo>
                <a:cubicBezTo>
                  <a:pt x="1282236" y="-440384"/>
                  <a:pt x="2477927" y="1365104"/>
                  <a:pt x="3718352" y="1227910"/>
                </a:cubicBezTo>
                <a:cubicBezTo>
                  <a:pt x="4958777" y="1090716"/>
                  <a:pt x="6016151" y="-783011"/>
                  <a:pt x="7742752" y="377230"/>
                </a:cubicBezTo>
              </a:path>
            </a:pathLst>
          </a:custGeom>
          <a:noFill/>
          <a:ln w="31750" cap="sq">
            <a:solidFill>
              <a:schemeClr val="accent1">
                <a:lumMod val="60000"/>
                <a:lumOff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-1127583" y="5818825"/>
            <a:ext cx="5261943" cy="1466454"/>
          </a:xfrm>
          <a:custGeom>
            <a:avLst/>
            <a:gdLst>
              <a:gd name="connsiteX0" fmla="*/ 0 w 6776185"/>
              <a:gd name="connsiteY0" fmla="*/ 433136 h 1135781"/>
              <a:gd name="connsiteX1" fmla="*/ 1607419 w 6776185"/>
              <a:gd name="connsiteY1" fmla="*/ 0 h 1135781"/>
              <a:gd name="connsiteX2" fmla="*/ 3349591 w 6776185"/>
              <a:gd name="connsiteY2" fmla="*/ 683393 h 1135781"/>
              <a:gd name="connsiteX3" fmla="*/ 5438273 w 6776185"/>
              <a:gd name="connsiteY3" fmla="*/ 9625 h 1135781"/>
              <a:gd name="connsiteX4" fmla="*/ 6776185 w 6776185"/>
              <a:gd name="connsiteY4" fmla="*/ 1135781 h 1135781"/>
              <a:gd name="connsiteX0-1" fmla="*/ 0 w 6776185"/>
              <a:gd name="connsiteY0-2" fmla="*/ 436746 h 1139391"/>
              <a:gd name="connsiteX1-3" fmla="*/ 1607419 w 6776185"/>
              <a:gd name="connsiteY1-4" fmla="*/ 3610 h 1139391"/>
              <a:gd name="connsiteX2-5" fmla="*/ 3349591 w 6776185"/>
              <a:gd name="connsiteY2-6" fmla="*/ 687003 h 1139391"/>
              <a:gd name="connsiteX3-7" fmla="*/ 5438273 w 6776185"/>
              <a:gd name="connsiteY3-8" fmla="*/ 13235 h 1139391"/>
              <a:gd name="connsiteX4-9" fmla="*/ 6776185 w 6776185"/>
              <a:gd name="connsiteY4-10" fmla="*/ 1139391 h 1139391"/>
              <a:gd name="connsiteX0-11" fmla="*/ 0 w 6776185"/>
              <a:gd name="connsiteY0-12" fmla="*/ 436746 h 1139391"/>
              <a:gd name="connsiteX1-13" fmla="*/ 1607419 w 6776185"/>
              <a:gd name="connsiteY1-14" fmla="*/ 3610 h 1139391"/>
              <a:gd name="connsiteX2-15" fmla="*/ 3349591 w 6776185"/>
              <a:gd name="connsiteY2-16" fmla="*/ 687003 h 1139391"/>
              <a:gd name="connsiteX3-17" fmla="*/ 5438273 w 6776185"/>
              <a:gd name="connsiteY3-18" fmla="*/ 13235 h 1139391"/>
              <a:gd name="connsiteX4-19" fmla="*/ 6776185 w 6776185"/>
              <a:gd name="connsiteY4-20" fmla="*/ 1139391 h 1139391"/>
              <a:gd name="connsiteX0-21" fmla="*/ 0 w 6776185"/>
              <a:gd name="connsiteY0-22" fmla="*/ 456694 h 1159339"/>
              <a:gd name="connsiteX1-23" fmla="*/ 1607419 w 6776185"/>
              <a:gd name="connsiteY1-24" fmla="*/ 23558 h 1159339"/>
              <a:gd name="connsiteX2-25" fmla="*/ 3349591 w 6776185"/>
              <a:gd name="connsiteY2-26" fmla="*/ 706951 h 1159339"/>
              <a:gd name="connsiteX3-27" fmla="*/ 5438273 w 6776185"/>
              <a:gd name="connsiteY3-28" fmla="*/ 33183 h 1159339"/>
              <a:gd name="connsiteX4-29" fmla="*/ 6776185 w 6776185"/>
              <a:gd name="connsiteY4-30" fmla="*/ 1159339 h 1159339"/>
              <a:gd name="connsiteX0-31" fmla="*/ 0 w 6776185"/>
              <a:gd name="connsiteY0-32" fmla="*/ 440387 h 1143032"/>
              <a:gd name="connsiteX1-33" fmla="*/ 1607419 w 6776185"/>
              <a:gd name="connsiteY1-34" fmla="*/ 7251 h 1143032"/>
              <a:gd name="connsiteX2-35" fmla="*/ 3349591 w 6776185"/>
              <a:gd name="connsiteY2-36" fmla="*/ 690644 h 1143032"/>
              <a:gd name="connsiteX3-37" fmla="*/ 5438273 w 6776185"/>
              <a:gd name="connsiteY3-38" fmla="*/ 16876 h 1143032"/>
              <a:gd name="connsiteX4-39" fmla="*/ 6776185 w 6776185"/>
              <a:gd name="connsiteY4-40" fmla="*/ 1143032 h 1143032"/>
              <a:gd name="connsiteX0-41" fmla="*/ 0 w 6776185"/>
              <a:gd name="connsiteY0-42" fmla="*/ 440387 h 1143032"/>
              <a:gd name="connsiteX1-43" fmla="*/ 1607419 w 6776185"/>
              <a:gd name="connsiteY1-44" fmla="*/ 7251 h 1143032"/>
              <a:gd name="connsiteX2-45" fmla="*/ 3349591 w 6776185"/>
              <a:gd name="connsiteY2-46" fmla="*/ 690644 h 1143032"/>
              <a:gd name="connsiteX3-47" fmla="*/ 5438273 w 6776185"/>
              <a:gd name="connsiteY3-48" fmla="*/ 16876 h 1143032"/>
              <a:gd name="connsiteX4-49" fmla="*/ 6776185 w 6776185"/>
              <a:gd name="connsiteY4-50" fmla="*/ 1143032 h 1143032"/>
              <a:gd name="connsiteX0-51" fmla="*/ 0 w 6776185"/>
              <a:gd name="connsiteY0-52" fmla="*/ 436747 h 1139392"/>
              <a:gd name="connsiteX1-53" fmla="*/ 1607419 w 6776185"/>
              <a:gd name="connsiteY1-54" fmla="*/ 3611 h 1139392"/>
              <a:gd name="connsiteX2-55" fmla="*/ 3349591 w 6776185"/>
              <a:gd name="connsiteY2-56" fmla="*/ 687004 h 1139392"/>
              <a:gd name="connsiteX3-57" fmla="*/ 5334185 w 6776185"/>
              <a:gd name="connsiteY3-58" fmla="*/ 215367 h 1139392"/>
              <a:gd name="connsiteX4-59" fmla="*/ 6776185 w 6776185"/>
              <a:gd name="connsiteY4-60" fmla="*/ 1139392 h 1139392"/>
              <a:gd name="connsiteX0-61" fmla="*/ 0 w 6776185"/>
              <a:gd name="connsiteY0-62" fmla="*/ 436747 h 1139392"/>
              <a:gd name="connsiteX1-63" fmla="*/ 1607419 w 6776185"/>
              <a:gd name="connsiteY1-64" fmla="*/ 3611 h 1139392"/>
              <a:gd name="connsiteX2-65" fmla="*/ 3349591 w 6776185"/>
              <a:gd name="connsiteY2-66" fmla="*/ 687004 h 1139392"/>
              <a:gd name="connsiteX3-67" fmla="*/ 5334185 w 6776185"/>
              <a:gd name="connsiteY3-68" fmla="*/ 215367 h 1139392"/>
              <a:gd name="connsiteX4-69" fmla="*/ 6776185 w 6776185"/>
              <a:gd name="connsiteY4-70" fmla="*/ 1139392 h 1139392"/>
              <a:gd name="connsiteX0-71" fmla="*/ 0 w 6776185"/>
              <a:gd name="connsiteY0-72" fmla="*/ 570523 h 1273168"/>
              <a:gd name="connsiteX1-73" fmla="*/ 1649055 w 6776185"/>
              <a:gd name="connsiteY1-74" fmla="*/ 2634 h 1273168"/>
              <a:gd name="connsiteX2-75" fmla="*/ 3349591 w 6776185"/>
              <a:gd name="connsiteY2-76" fmla="*/ 820780 h 1273168"/>
              <a:gd name="connsiteX3-77" fmla="*/ 5334185 w 6776185"/>
              <a:gd name="connsiteY3-78" fmla="*/ 349143 h 1273168"/>
              <a:gd name="connsiteX4-79" fmla="*/ 6776185 w 6776185"/>
              <a:gd name="connsiteY4-80" fmla="*/ 1273168 h 1273168"/>
              <a:gd name="connsiteX0-81" fmla="*/ 0 w 6776185"/>
              <a:gd name="connsiteY0-82" fmla="*/ 573014 h 1275659"/>
              <a:gd name="connsiteX1-83" fmla="*/ 1649055 w 6776185"/>
              <a:gd name="connsiteY1-84" fmla="*/ 5125 h 1275659"/>
              <a:gd name="connsiteX2-85" fmla="*/ 3349591 w 6776185"/>
              <a:gd name="connsiteY2-86" fmla="*/ 823271 h 1275659"/>
              <a:gd name="connsiteX3-87" fmla="*/ 5334185 w 6776185"/>
              <a:gd name="connsiteY3-88" fmla="*/ 351634 h 1275659"/>
              <a:gd name="connsiteX4-89" fmla="*/ 6776185 w 6776185"/>
              <a:gd name="connsiteY4-90" fmla="*/ 1275659 h 1275659"/>
              <a:gd name="connsiteX0-91" fmla="*/ 0 w 6776185"/>
              <a:gd name="connsiteY0-92" fmla="*/ 236623 h 939268"/>
              <a:gd name="connsiteX1-93" fmla="*/ 3349591 w 6776185"/>
              <a:gd name="connsiteY1-94" fmla="*/ 486880 h 939268"/>
              <a:gd name="connsiteX2-95" fmla="*/ 5334185 w 6776185"/>
              <a:gd name="connsiteY2-96" fmla="*/ 15243 h 939268"/>
              <a:gd name="connsiteX3-97" fmla="*/ 6776185 w 6776185"/>
              <a:gd name="connsiteY3-98" fmla="*/ 939268 h 939268"/>
              <a:gd name="connsiteX0-99" fmla="*/ 0 w 6776185"/>
              <a:gd name="connsiteY0-100" fmla="*/ 392625 h 1095270"/>
              <a:gd name="connsiteX1-101" fmla="*/ 3349591 w 6776185"/>
              <a:gd name="connsiteY1-102" fmla="*/ 642882 h 1095270"/>
              <a:gd name="connsiteX2-103" fmla="*/ 5334185 w 6776185"/>
              <a:gd name="connsiteY2-104" fmla="*/ 171245 h 1095270"/>
              <a:gd name="connsiteX3-105" fmla="*/ 6776185 w 6776185"/>
              <a:gd name="connsiteY3-106" fmla="*/ 1095270 h 1095270"/>
              <a:gd name="connsiteX0-107" fmla="*/ 0 w 6776185"/>
              <a:gd name="connsiteY0-108" fmla="*/ 402175 h 1104820"/>
              <a:gd name="connsiteX1-109" fmla="*/ 3214275 w 6776185"/>
              <a:gd name="connsiteY1-110" fmla="*/ 604305 h 1104820"/>
              <a:gd name="connsiteX2-111" fmla="*/ 5334185 w 6776185"/>
              <a:gd name="connsiteY2-112" fmla="*/ 180795 h 1104820"/>
              <a:gd name="connsiteX3-113" fmla="*/ 6776185 w 6776185"/>
              <a:gd name="connsiteY3-114" fmla="*/ 1104820 h 1104820"/>
              <a:gd name="connsiteX0-115" fmla="*/ 0 w 6776185"/>
              <a:gd name="connsiteY0-116" fmla="*/ 419695 h 1122340"/>
              <a:gd name="connsiteX1-117" fmla="*/ 3214275 w 6776185"/>
              <a:gd name="connsiteY1-118" fmla="*/ 621825 h 1122340"/>
              <a:gd name="connsiteX2-119" fmla="*/ 5334185 w 6776185"/>
              <a:gd name="connsiteY2-120" fmla="*/ 198315 h 1122340"/>
              <a:gd name="connsiteX3-121" fmla="*/ 6776185 w 6776185"/>
              <a:gd name="connsiteY3-122" fmla="*/ 1122340 h 1122340"/>
              <a:gd name="connsiteX0-123" fmla="*/ 0 w 6776185"/>
              <a:gd name="connsiteY0-124" fmla="*/ 419695 h 1122340"/>
              <a:gd name="connsiteX1-125" fmla="*/ 3214275 w 6776185"/>
              <a:gd name="connsiteY1-126" fmla="*/ 621825 h 1122340"/>
              <a:gd name="connsiteX2-127" fmla="*/ 5334185 w 6776185"/>
              <a:gd name="connsiteY2-128" fmla="*/ 198315 h 1122340"/>
              <a:gd name="connsiteX3-129" fmla="*/ 6776185 w 6776185"/>
              <a:gd name="connsiteY3-130" fmla="*/ 1122340 h 1122340"/>
              <a:gd name="connsiteX0-131" fmla="*/ 0 w 6776185"/>
              <a:gd name="connsiteY0-132" fmla="*/ 399607 h 1102252"/>
              <a:gd name="connsiteX1-133" fmla="*/ 3214275 w 6776185"/>
              <a:gd name="connsiteY1-134" fmla="*/ 601737 h 1102252"/>
              <a:gd name="connsiteX2-135" fmla="*/ 5636043 w 6776185"/>
              <a:gd name="connsiteY2-136" fmla="*/ 91600 h 1102252"/>
              <a:gd name="connsiteX3-137" fmla="*/ 6776185 w 6776185"/>
              <a:gd name="connsiteY3-138" fmla="*/ 1102252 h 1102252"/>
              <a:gd name="connsiteX0-139" fmla="*/ 0 w 6761093"/>
              <a:gd name="connsiteY0-140" fmla="*/ 347809 h 1398733"/>
              <a:gd name="connsiteX1-141" fmla="*/ 3199183 w 6761093"/>
              <a:gd name="connsiteY1-142" fmla="*/ 898218 h 1398733"/>
              <a:gd name="connsiteX2-143" fmla="*/ 5620951 w 6761093"/>
              <a:gd name="connsiteY2-144" fmla="*/ 388081 h 1398733"/>
              <a:gd name="connsiteX3-145" fmla="*/ 6761093 w 6761093"/>
              <a:gd name="connsiteY3-146" fmla="*/ 1398733 h 1398733"/>
              <a:gd name="connsiteX0-147" fmla="*/ 0 w 6761093"/>
              <a:gd name="connsiteY0-148" fmla="*/ 240901 h 1291825"/>
              <a:gd name="connsiteX1-149" fmla="*/ 3199183 w 6761093"/>
              <a:gd name="connsiteY1-150" fmla="*/ 791310 h 1291825"/>
              <a:gd name="connsiteX2-151" fmla="*/ 5620951 w 6761093"/>
              <a:gd name="connsiteY2-152" fmla="*/ 281173 h 1291825"/>
              <a:gd name="connsiteX3-153" fmla="*/ 6761093 w 6761093"/>
              <a:gd name="connsiteY3-154" fmla="*/ 1291825 h 1291825"/>
              <a:gd name="connsiteX0-155" fmla="*/ 0 w 6761093"/>
              <a:gd name="connsiteY0-156" fmla="*/ 246345 h 1297269"/>
              <a:gd name="connsiteX1-157" fmla="*/ 3199183 w 6761093"/>
              <a:gd name="connsiteY1-158" fmla="*/ 796754 h 1297269"/>
              <a:gd name="connsiteX2-159" fmla="*/ 5485125 w 6761093"/>
              <a:gd name="connsiteY2-160" fmla="*/ 556253 h 1297269"/>
              <a:gd name="connsiteX3-161" fmla="*/ 6761093 w 6761093"/>
              <a:gd name="connsiteY3-162" fmla="*/ 1297269 h 1297269"/>
            </a:gdLst>
            <a:ahLst/>
            <a:cxnLst/>
            <a:rect l="l" t="t" r="r" b="b"/>
            <a:pathLst>
              <a:path w="6761093" h="1297269">
                <a:moveTo>
                  <a:pt x="0" y="246345"/>
                </a:moveTo>
                <a:cubicBezTo>
                  <a:pt x="2169100" y="-521147"/>
                  <a:pt x="2284996" y="745103"/>
                  <a:pt x="3199183" y="796754"/>
                </a:cubicBezTo>
                <a:cubicBezTo>
                  <a:pt x="4113370" y="848405"/>
                  <a:pt x="4891473" y="472834"/>
                  <a:pt x="5485125" y="556253"/>
                </a:cubicBezTo>
                <a:cubicBezTo>
                  <a:pt x="6078777" y="639672"/>
                  <a:pt x="6658616" y="921884"/>
                  <a:pt x="6761093" y="1297269"/>
                </a:cubicBezTo>
              </a:path>
            </a:pathLst>
          </a:custGeom>
          <a:noFill/>
          <a:ln w="12700" cap="sq">
            <a:solidFill>
              <a:schemeClr val="accent1">
                <a:lumMod val="60000"/>
                <a:lumOff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rot="3473624" flipV="1">
            <a:off x="9373480" y="148446"/>
            <a:ext cx="4605167" cy="2027680"/>
          </a:xfrm>
          <a:custGeom>
            <a:avLst/>
            <a:gdLst>
              <a:gd name="connsiteX0" fmla="*/ 0 w 6776185"/>
              <a:gd name="connsiteY0" fmla="*/ 433136 h 1135781"/>
              <a:gd name="connsiteX1" fmla="*/ 1607419 w 6776185"/>
              <a:gd name="connsiteY1" fmla="*/ 0 h 1135781"/>
              <a:gd name="connsiteX2" fmla="*/ 3349591 w 6776185"/>
              <a:gd name="connsiteY2" fmla="*/ 683393 h 1135781"/>
              <a:gd name="connsiteX3" fmla="*/ 5438273 w 6776185"/>
              <a:gd name="connsiteY3" fmla="*/ 9625 h 1135781"/>
              <a:gd name="connsiteX4" fmla="*/ 6776185 w 6776185"/>
              <a:gd name="connsiteY4" fmla="*/ 1135781 h 1135781"/>
              <a:gd name="connsiteX0-1" fmla="*/ 0 w 6776185"/>
              <a:gd name="connsiteY0-2" fmla="*/ 436746 h 1139391"/>
              <a:gd name="connsiteX1-3" fmla="*/ 1607419 w 6776185"/>
              <a:gd name="connsiteY1-4" fmla="*/ 3610 h 1139391"/>
              <a:gd name="connsiteX2-5" fmla="*/ 3349591 w 6776185"/>
              <a:gd name="connsiteY2-6" fmla="*/ 687003 h 1139391"/>
              <a:gd name="connsiteX3-7" fmla="*/ 5438273 w 6776185"/>
              <a:gd name="connsiteY3-8" fmla="*/ 13235 h 1139391"/>
              <a:gd name="connsiteX4-9" fmla="*/ 6776185 w 6776185"/>
              <a:gd name="connsiteY4-10" fmla="*/ 1139391 h 1139391"/>
              <a:gd name="connsiteX0-11" fmla="*/ 0 w 6776185"/>
              <a:gd name="connsiteY0-12" fmla="*/ 436746 h 1139391"/>
              <a:gd name="connsiteX1-13" fmla="*/ 1607419 w 6776185"/>
              <a:gd name="connsiteY1-14" fmla="*/ 3610 h 1139391"/>
              <a:gd name="connsiteX2-15" fmla="*/ 3349591 w 6776185"/>
              <a:gd name="connsiteY2-16" fmla="*/ 687003 h 1139391"/>
              <a:gd name="connsiteX3-17" fmla="*/ 5438273 w 6776185"/>
              <a:gd name="connsiteY3-18" fmla="*/ 13235 h 1139391"/>
              <a:gd name="connsiteX4-19" fmla="*/ 6776185 w 6776185"/>
              <a:gd name="connsiteY4-20" fmla="*/ 1139391 h 1139391"/>
              <a:gd name="connsiteX0-21" fmla="*/ 0 w 6776185"/>
              <a:gd name="connsiteY0-22" fmla="*/ 456694 h 1159339"/>
              <a:gd name="connsiteX1-23" fmla="*/ 1607419 w 6776185"/>
              <a:gd name="connsiteY1-24" fmla="*/ 23558 h 1159339"/>
              <a:gd name="connsiteX2-25" fmla="*/ 3349591 w 6776185"/>
              <a:gd name="connsiteY2-26" fmla="*/ 706951 h 1159339"/>
              <a:gd name="connsiteX3-27" fmla="*/ 5438273 w 6776185"/>
              <a:gd name="connsiteY3-28" fmla="*/ 33183 h 1159339"/>
              <a:gd name="connsiteX4-29" fmla="*/ 6776185 w 6776185"/>
              <a:gd name="connsiteY4-30" fmla="*/ 1159339 h 1159339"/>
              <a:gd name="connsiteX0-31" fmla="*/ 0 w 6776185"/>
              <a:gd name="connsiteY0-32" fmla="*/ 440387 h 1143032"/>
              <a:gd name="connsiteX1-33" fmla="*/ 1607419 w 6776185"/>
              <a:gd name="connsiteY1-34" fmla="*/ 7251 h 1143032"/>
              <a:gd name="connsiteX2-35" fmla="*/ 3349591 w 6776185"/>
              <a:gd name="connsiteY2-36" fmla="*/ 690644 h 1143032"/>
              <a:gd name="connsiteX3-37" fmla="*/ 5438273 w 6776185"/>
              <a:gd name="connsiteY3-38" fmla="*/ 16876 h 1143032"/>
              <a:gd name="connsiteX4-39" fmla="*/ 6776185 w 6776185"/>
              <a:gd name="connsiteY4-40" fmla="*/ 1143032 h 1143032"/>
              <a:gd name="connsiteX0-41" fmla="*/ 0 w 6776185"/>
              <a:gd name="connsiteY0-42" fmla="*/ 440387 h 1143032"/>
              <a:gd name="connsiteX1-43" fmla="*/ 1607419 w 6776185"/>
              <a:gd name="connsiteY1-44" fmla="*/ 7251 h 1143032"/>
              <a:gd name="connsiteX2-45" fmla="*/ 3349591 w 6776185"/>
              <a:gd name="connsiteY2-46" fmla="*/ 690644 h 1143032"/>
              <a:gd name="connsiteX3-47" fmla="*/ 5438273 w 6776185"/>
              <a:gd name="connsiteY3-48" fmla="*/ 16876 h 1143032"/>
              <a:gd name="connsiteX4-49" fmla="*/ 6776185 w 6776185"/>
              <a:gd name="connsiteY4-50" fmla="*/ 1143032 h 1143032"/>
              <a:gd name="connsiteX0-51" fmla="*/ 0 w 6776185"/>
              <a:gd name="connsiteY0-52" fmla="*/ 436747 h 1139392"/>
              <a:gd name="connsiteX1-53" fmla="*/ 1607419 w 6776185"/>
              <a:gd name="connsiteY1-54" fmla="*/ 3611 h 1139392"/>
              <a:gd name="connsiteX2-55" fmla="*/ 3349591 w 6776185"/>
              <a:gd name="connsiteY2-56" fmla="*/ 687004 h 1139392"/>
              <a:gd name="connsiteX3-57" fmla="*/ 5334185 w 6776185"/>
              <a:gd name="connsiteY3-58" fmla="*/ 215367 h 1139392"/>
              <a:gd name="connsiteX4-59" fmla="*/ 6776185 w 6776185"/>
              <a:gd name="connsiteY4-60" fmla="*/ 1139392 h 1139392"/>
              <a:gd name="connsiteX0-61" fmla="*/ 0 w 6776185"/>
              <a:gd name="connsiteY0-62" fmla="*/ 436747 h 1139392"/>
              <a:gd name="connsiteX1-63" fmla="*/ 1607419 w 6776185"/>
              <a:gd name="connsiteY1-64" fmla="*/ 3611 h 1139392"/>
              <a:gd name="connsiteX2-65" fmla="*/ 3349591 w 6776185"/>
              <a:gd name="connsiteY2-66" fmla="*/ 687004 h 1139392"/>
              <a:gd name="connsiteX3-67" fmla="*/ 5334185 w 6776185"/>
              <a:gd name="connsiteY3-68" fmla="*/ 215367 h 1139392"/>
              <a:gd name="connsiteX4-69" fmla="*/ 6776185 w 6776185"/>
              <a:gd name="connsiteY4-70" fmla="*/ 1139392 h 1139392"/>
              <a:gd name="connsiteX0-71" fmla="*/ 0 w 6776185"/>
              <a:gd name="connsiteY0-72" fmla="*/ 570523 h 1273168"/>
              <a:gd name="connsiteX1-73" fmla="*/ 1649055 w 6776185"/>
              <a:gd name="connsiteY1-74" fmla="*/ 2634 h 1273168"/>
              <a:gd name="connsiteX2-75" fmla="*/ 3349591 w 6776185"/>
              <a:gd name="connsiteY2-76" fmla="*/ 820780 h 1273168"/>
              <a:gd name="connsiteX3-77" fmla="*/ 5334185 w 6776185"/>
              <a:gd name="connsiteY3-78" fmla="*/ 349143 h 1273168"/>
              <a:gd name="connsiteX4-79" fmla="*/ 6776185 w 6776185"/>
              <a:gd name="connsiteY4-80" fmla="*/ 1273168 h 1273168"/>
              <a:gd name="connsiteX0-81" fmla="*/ 0 w 6776185"/>
              <a:gd name="connsiteY0-82" fmla="*/ 573014 h 1275659"/>
              <a:gd name="connsiteX1-83" fmla="*/ 1649055 w 6776185"/>
              <a:gd name="connsiteY1-84" fmla="*/ 5125 h 1275659"/>
              <a:gd name="connsiteX2-85" fmla="*/ 3349591 w 6776185"/>
              <a:gd name="connsiteY2-86" fmla="*/ 823271 h 1275659"/>
              <a:gd name="connsiteX3-87" fmla="*/ 5334185 w 6776185"/>
              <a:gd name="connsiteY3-88" fmla="*/ 351634 h 1275659"/>
              <a:gd name="connsiteX4-89" fmla="*/ 6776185 w 6776185"/>
              <a:gd name="connsiteY4-90" fmla="*/ 1275659 h 1275659"/>
              <a:gd name="connsiteX0-91" fmla="*/ 0 w 6776185"/>
              <a:gd name="connsiteY0-92" fmla="*/ 236623 h 939268"/>
              <a:gd name="connsiteX1-93" fmla="*/ 3349591 w 6776185"/>
              <a:gd name="connsiteY1-94" fmla="*/ 486880 h 939268"/>
              <a:gd name="connsiteX2-95" fmla="*/ 5334185 w 6776185"/>
              <a:gd name="connsiteY2-96" fmla="*/ 15243 h 939268"/>
              <a:gd name="connsiteX3-97" fmla="*/ 6776185 w 6776185"/>
              <a:gd name="connsiteY3-98" fmla="*/ 939268 h 939268"/>
              <a:gd name="connsiteX0-99" fmla="*/ 0 w 6776185"/>
              <a:gd name="connsiteY0-100" fmla="*/ 392625 h 1095270"/>
              <a:gd name="connsiteX1-101" fmla="*/ 3349591 w 6776185"/>
              <a:gd name="connsiteY1-102" fmla="*/ 642882 h 1095270"/>
              <a:gd name="connsiteX2-103" fmla="*/ 5334185 w 6776185"/>
              <a:gd name="connsiteY2-104" fmla="*/ 171245 h 1095270"/>
              <a:gd name="connsiteX3-105" fmla="*/ 6776185 w 6776185"/>
              <a:gd name="connsiteY3-106" fmla="*/ 1095270 h 1095270"/>
              <a:gd name="connsiteX0-107" fmla="*/ 0 w 6776185"/>
              <a:gd name="connsiteY0-108" fmla="*/ 402175 h 1104820"/>
              <a:gd name="connsiteX1-109" fmla="*/ 3214275 w 6776185"/>
              <a:gd name="connsiteY1-110" fmla="*/ 604305 h 1104820"/>
              <a:gd name="connsiteX2-111" fmla="*/ 5334185 w 6776185"/>
              <a:gd name="connsiteY2-112" fmla="*/ 180795 h 1104820"/>
              <a:gd name="connsiteX3-113" fmla="*/ 6776185 w 6776185"/>
              <a:gd name="connsiteY3-114" fmla="*/ 1104820 h 1104820"/>
              <a:gd name="connsiteX0-115" fmla="*/ 0 w 6776185"/>
              <a:gd name="connsiteY0-116" fmla="*/ 419695 h 1122340"/>
              <a:gd name="connsiteX1-117" fmla="*/ 3214275 w 6776185"/>
              <a:gd name="connsiteY1-118" fmla="*/ 621825 h 1122340"/>
              <a:gd name="connsiteX2-119" fmla="*/ 5334185 w 6776185"/>
              <a:gd name="connsiteY2-120" fmla="*/ 198315 h 1122340"/>
              <a:gd name="connsiteX3-121" fmla="*/ 6776185 w 6776185"/>
              <a:gd name="connsiteY3-122" fmla="*/ 1122340 h 1122340"/>
              <a:gd name="connsiteX0-123" fmla="*/ 0 w 6776185"/>
              <a:gd name="connsiteY0-124" fmla="*/ 419695 h 1122340"/>
              <a:gd name="connsiteX1-125" fmla="*/ 3214275 w 6776185"/>
              <a:gd name="connsiteY1-126" fmla="*/ 621825 h 1122340"/>
              <a:gd name="connsiteX2-127" fmla="*/ 5334185 w 6776185"/>
              <a:gd name="connsiteY2-128" fmla="*/ 198315 h 1122340"/>
              <a:gd name="connsiteX3-129" fmla="*/ 6776185 w 6776185"/>
              <a:gd name="connsiteY3-130" fmla="*/ 1122340 h 1122340"/>
              <a:gd name="connsiteX0-131" fmla="*/ 0 w 6776185"/>
              <a:gd name="connsiteY0-132" fmla="*/ 399607 h 1102252"/>
              <a:gd name="connsiteX1-133" fmla="*/ 3214275 w 6776185"/>
              <a:gd name="connsiteY1-134" fmla="*/ 601737 h 1102252"/>
              <a:gd name="connsiteX2-135" fmla="*/ 5636043 w 6776185"/>
              <a:gd name="connsiteY2-136" fmla="*/ 91600 h 1102252"/>
              <a:gd name="connsiteX3-137" fmla="*/ 6776185 w 6776185"/>
              <a:gd name="connsiteY3-138" fmla="*/ 1102252 h 1102252"/>
              <a:gd name="connsiteX0-139" fmla="*/ 0 w 6418830"/>
              <a:gd name="connsiteY0-140" fmla="*/ 792873 h 1020635"/>
              <a:gd name="connsiteX1-141" fmla="*/ 2856920 w 6418830"/>
              <a:gd name="connsiteY1-142" fmla="*/ 520120 h 1020635"/>
              <a:gd name="connsiteX2-143" fmla="*/ 5278688 w 6418830"/>
              <a:gd name="connsiteY2-144" fmla="*/ 9983 h 1020635"/>
              <a:gd name="connsiteX3-145" fmla="*/ 6418830 w 6418830"/>
              <a:gd name="connsiteY3-146" fmla="*/ 1020635 h 1020635"/>
              <a:gd name="connsiteX0-147" fmla="*/ 0 w 6418830"/>
              <a:gd name="connsiteY0-148" fmla="*/ 1673839 h 1901601"/>
              <a:gd name="connsiteX1-149" fmla="*/ 2444207 w 6418830"/>
              <a:gd name="connsiteY1-150" fmla="*/ 16203 h 1901601"/>
              <a:gd name="connsiteX2-151" fmla="*/ 5278688 w 6418830"/>
              <a:gd name="connsiteY2-152" fmla="*/ 890949 h 1901601"/>
              <a:gd name="connsiteX3-153" fmla="*/ 6418830 w 6418830"/>
              <a:gd name="connsiteY3-154" fmla="*/ 1901601 h 1901601"/>
              <a:gd name="connsiteX0-155" fmla="*/ 0 w 6418830"/>
              <a:gd name="connsiteY0-156" fmla="*/ 1659171 h 1886933"/>
              <a:gd name="connsiteX1-157" fmla="*/ 2444207 w 6418830"/>
              <a:gd name="connsiteY1-158" fmla="*/ 1535 h 1886933"/>
              <a:gd name="connsiteX2-159" fmla="*/ 6418830 w 6418830"/>
              <a:gd name="connsiteY2-160" fmla="*/ 1886933 h 1886933"/>
              <a:gd name="connsiteX0-161" fmla="*/ 0 w 5670510"/>
              <a:gd name="connsiteY0-162" fmla="*/ 1691998 h 1691998"/>
              <a:gd name="connsiteX1-163" fmla="*/ 2444207 w 5670510"/>
              <a:gd name="connsiteY1-164" fmla="*/ 34362 h 1691998"/>
              <a:gd name="connsiteX2-165" fmla="*/ 5670510 w 5670510"/>
              <a:gd name="connsiteY2-166" fmla="*/ 713357 h 1691998"/>
              <a:gd name="connsiteX0-167" fmla="*/ 0 w 5670510"/>
              <a:gd name="connsiteY0-168" fmla="*/ 1670673 h 1670673"/>
              <a:gd name="connsiteX1-169" fmla="*/ 2444207 w 5670510"/>
              <a:gd name="connsiteY1-170" fmla="*/ 13037 h 1670673"/>
              <a:gd name="connsiteX2-171" fmla="*/ 5670510 w 5670510"/>
              <a:gd name="connsiteY2-172" fmla="*/ 692032 h 1670673"/>
              <a:gd name="connsiteX0-173" fmla="*/ 0 w 5670510"/>
              <a:gd name="connsiteY0-174" fmla="*/ 1916572 h 1916572"/>
              <a:gd name="connsiteX1-175" fmla="*/ 2311249 w 5670510"/>
              <a:gd name="connsiteY1-176" fmla="*/ 11210 h 1916572"/>
              <a:gd name="connsiteX2-177" fmla="*/ 5670510 w 5670510"/>
              <a:gd name="connsiteY2-178" fmla="*/ 937931 h 1916572"/>
              <a:gd name="connsiteX0-179" fmla="*/ 0 w 5395450"/>
              <a:gd name="connsiteY0-180" fmla="*/ 2252099 h 2252098"/>
              <a:gd name="connsiteX1-181" fmla="*/ 2036189 w 5395450"/>
              <a:gd name="connsiteY1-182" fmla="*/ 19027 h 2252098"/>
              <a:gd name="connsiteX2-183" fmla="*/ 5395450 w 5395450"/>
              <a:gd name="connsiteY2-184" fmla="*/ 945748 h 2252098"/>
              <a:gd name="connsiteX0-185" fmla="*/ 0 w 5395450"/>
              <a:gd name="connsiteY0-186" fmla="*/ 2177943 h 2177943"/>
              <a:gd name="connsiteX1-187" fmla="*/ 1683035 w 5395450"/>
              <a:gd name="connsiteY1-188" fmla="*/ 19829 h 2177943"/>
              <a:gd name="connsiteX2-189" fmla="*/ 5395450 w 5395450"/>
              <a:gd name="connsiteY2-190" fmla="*/ 871592 h 2177943"/>
              <a:gd name="connsiteX0-191" fmla="*/ 0 w 5395450"/>
              <a:gd name="connsiteY0-192" fmla="*/ 2196799 h 2196799"/>
              <a:gd name="connsiteX1-193" fmla="*/ 1683035 w 5395450"/>
              <a:gd name="connsiteY1-194" fmla="*/ 38685 h 2196799"/>
              <a:gd name="connsiteX2-195" fmla="*/ 5395450 w 5395450"/>
              <a:gd name="connsiteY2-196" fmla="*/ 890448 h 2196799"/>
              <a:gd name="connsiteX0-197" fmla="*/ 0 w 5395450"/>
              <a:gd name="connsiteY0-198" fmla="*/ 2196799 h 2196799"/>
              <a:gd name="connsiteX1-199" fmla="*/ 1683035 w 5395450"/>
              <a:gd name="connsiteY1-200" fmla="*/ 38685 h 2196799"/>
              <a:gd name="connsiteX2-201" fmla="*/ 5395450 w 5395450"/>
              <a:gd name="connsiteY2-202" fmla="*/ 890448 h 2196799"/>
            </a:gdLst>
            <a:ahLst/>
            <a:cxnLst/>
            <a:rect l="l" t="t" r="r" b="b"/>
            <a:pathLst>
              <a:path w="5395450" h="2196799">
                <a:moveTo>
                  <a:pt x="0" y="2196799"/>
                </a:moveTo>
                <a:cubicBezTo>
                  <a:pt x="681219" y="1767823"/>
                  <a:pt x="359710" y="356278"/>
                  <a:pt x="1683035" y="38685"/>
                </a:cubicBezTo>
                <a:cubicBezTo>
                  <a:pt x="3006360" y="-278908"/>
                  <a:pt x="3600866" y="1480788"/>
                  <a:pt x="5395450" y="890448"/>
                </a:cubicBezTo>
              </a:path>
            </a:pathLst>
          </a:custGeom>
          <a:noFill/>
          <a:ln w="31750" cap="sq">
            <a:solidFill>
              <a:schemeClr val="accent1">
                <a:lumMod val="60000"/>
                <a:lumOff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rot="16779301" flipH="1">
            <a:off x="9831551" y="-802852"/>
            <a:ext cx="3510485" cy="2895364"/>
          </a:xfrm>
          <a:custGeom>
            <a:avLst/>
            <a:gdLst>
              <a:gd name="connsiteX0" fmla="*/ 0 w 6776185"/>
              <a:gd name="connsiteY0" fmla="*/ 433136 h 1135781"/>
              <a:gd name="connsiteX1" fmla="*/ 1607419 w 6776185"/>
              <a:gd name="connsiteY1" fmla="*/ 0 h 1135781"/>
              <a:gd name="connsiteX2" fmla="*/ 3349591 w 6776185"/>
              <a:gd name="connsiteY2" fmla="*/ 683393 h 1135781"/>
              <a:gd name="connsiteX3" fmla="*/ 5438273 w 6776185"/>
              <a:gd name="connsiteY3" fmla="*/ 9625 h 1135781"/>
              <a:gd name="connsiteX4" fmla="*/ 6776185 w 6776185"/>
              <a:gd name="connsiteY4" fmla="*/ 1135781 h 1135781"/>
              <a:gd name="connsiteX0-1" fmla="*/ 0 w 6776185"/>
              <a:gd name="connsiteY0-2" fmla="*/ 436746 h 1139391"/>
              <a:gd name="connsiteX1-3" fmla="*/ 1607419 w 6776185"/>
              <a:gd name="connsiteY1-4" fmla="*/ 3610 h 1139391"/>
              <a:gd name="connsiteX2-5" fmla="*/ 3349591 w 6776185"/>
              <a:gd name="connsiteY2-6" fmla="*/ 687003 h 1139391"/>
              <a:gd name="connsiteX3-7" fmla="*/ 5438273 w 6776185"/>
              <a:gd name="connsiteY3-8" fmla="*/ 13235 h 1139391"/>
              <a:gd name="connsiteX4-9" fmla="*/ 6776185 w 6776185"/>
              <a:gd name="connsiteY4-10" fmla="*/ 1139391 h 1139391"/>
              <a:gd name="connsiteX0-11" fmla="*/ 0 w 6776185"/>
              <a:gd name="connsiteY0-12" fmla="*/ 436746 h 1139391"/>
              <a:gd name="connsiteX1-13" fmla="*/ 1607419 w 6776185"/>
              <a:gd name="connsiteY1-14" fmla="*/ 3610 h 1139391"/>
              <a:gd name="connsiteX2-15" fmla="*/ 3349591 w 6776185"/>
              <a:gd name="connsiteY2-16" fmla="*/ 687003 h 1139391"/>
              <a:gd name="connsiteX3-17" fmla="*/ 5438273 w 6776185"/>
              <a:gd name="connsiteY3-18" fmla="*/ 13235 h 1139391"/>
              <a:gd name="connsiteX4-19" fmla="*/ 6776185 w 6776185"/>
              <a:gd name="connsiteY4-20" fmla="*/ 1139391 h 1139391"/>
              <a:gd name="connsiteX0-21" fmla="*/ 0 w 6776185"/>
              <a:gd name="connsiteY0-22" fmla="*/ 456694 h 1159339"/>
              <a:gd name="connsiteX1-23" fmla="*/ 1607419 w 6776185"/>
              <a:gd name="connsiteY1-24" fmla="*/ 23558 h 1159339"/>
              <a:gd name="connsiteX2-25" fmla="*/ 3349591 w 6776185"/>
              <a:gd name="connsiteY2-26" fmla="*/ 706951 h 1159339"/>
              <a:gd name="connsiteX3-27" fmla="*/ 5438273 w 6776185"/>
              <a:gd name="connsiteY3-28" fmla="*/ 33183 h 1159339"/>
              <a:gd name="connsiteX4-29" fmla="*/ 6776185 w 6776185"/>
              <a:gd name="connsiteY4-30" fmla="*/ 1159339 h 1159339"/>
              <a:gd name="connsiteX0-31" fmla="*/ 0 w 6776185"/>
              <a:gd name="connsiteY0-32" fmla="*/ 440387 h 1143032"/>
              <a:gd name="connsiteX1-33" fmla="*/ 1607419 w 6776185"/>
              <a:gd name="connsiteY1-34" fmla="*/ 7251 h 1143032"/>
              <a:gd name="connsiteX2-35" fmla="*/ 3349591 w 6776185"/>
              <a:gd name="connsiteY2-36" fmla="*/ 690644 h 1143032"/>
              <a:gd name="connsiteX3-37" fmla="*/ 5438273 w 6776185"/>
              <a:gd name="connsiteY3-38" fmla="*/ 16876 h 1143032"/>
              <a:gd name="connsiteX4-39" fmla="*/ 6776185 w 6776185"/>
              <a:gd name="connsiteY4-40" fmla="*/ 1143032 h 1143032"/>
              <a:gd name="connsiteX0-41" fmla="*/ 0 w 6776185"/>
              <a:gd name="connsiteY0-42" fmla="*/ 440387 h 1143032"/>
              <a:gd name="connsiteX1-43" fmla="*/ 1607419 w 6776185"/>
              <a:gd name="connsiteY1-44" fmla="*/ 7251 h 1143032"/>
              <a:gd name="connsiteX2-45" fmla="*/ 3349591 w 6776185"/>
              <a:gd name="connsiteY2-46" fmla="*/ 690644 h 1143032"/>
              <a:gd name="connsiteX3-47" fmla="*/ 5438273 w 6776185"/>
              <a:gd name="connsiteY3-48" fmla="*/ 16876 h 1143032"/>
              <a:gd name="connsiteX4-49" fmla="*/ 6776185 w 6776185"/>
              <a:gd name="connsiteY4-50" fmla="*/ 1143032 h 1143032"/>
              <a:gd name="connsiteX0-51" fmla="*/ 0 w 6776185"/>
              <a:gd name="connsiteY0-52" fmla="*/ 436747 h 1139392"/>
              <a:gd name="connsiteX1-53" fmla="*/ 1607419 w 6776185"/>
              <a:gd name="connsiteY1-54" fmla="*/ 3611 h 1139392"/>
              <a:gd name="connsiteX2-55" fmla="*/ 3349591 w 6776185"/>
              <a:gd name="connsiteY2-56" fmla="*/ 687004 h 1139392"/>
              <a:gd name="connsiteX3-57" fmla="*/ 5334185 w 6776185"/>
              <a:gd name="connsiteY3-58" fmla="*/ 215367 h 1139392"/>
              <a:gd name="connsiteX4-59" fmla="*/ 6776185 w 6776185"/>
              <a:gd name="connsiteY4-60" fmla="*/ 1139392 h 1139392"/>
              <a:gd name="connsiteX0-61" fmla="*/ 0 w 6776185"/>
              <a:gd name="connsiteY0-62" fmla="*/ 436747 h 1139392"/>
              <a:gd name="connsiteX1-63" fmla="*/ 1607419 w 6776185"/>
              <a:gd name="connsiteY1-64" fmla="*/ 3611 h 1139392"/>
              <a:gd name="connsiteX2-65" fmla="*/ 3349591 w 6776185"/>
              <a:gd name="connsiteY2-66" fmla="*/ 687004 h 1139392"/>
              <a:gd name="connsiteX3-67" fmla="*/ 5334185 w 6776185"/>
              <a:gd name="connsiteY3-68" fmla="*/ 215367 h 1139392"/>
              <a:gd name="connsiteX4-69" fmla="*/ 6776185 w 6776185"/>
              <a:gd name="connsiteY4-70" fmla="*/ 1139392 h 1139392"/>
              <a:gd name="connsiteX0-71" fmla="*/ 0 w 6776185"/>
              <a:gd name="connsiteY0-72" fmla="*/ 570523 h 1273168"/>
              <a:gd name="connsiteX1-73" fmla="*/ 1649055 w 6776185"/>
              <a:gd name="connsiteY1-74" fmla="*/ 2634 h 1273168"/>
              <a:gd name="connsiteX2-75" fmla="*/ 3349591 w 6776185"/>
              <a:gd name="connsiteY2-76" fmla="*/ 820780 h 1273168"/>
              <a:gd name="connsiteX3-77" fmla="*/ 5334185 w 6776185"/>
              <a:gd name="connsiteY3-78" fmla="*/ 349143 h 1273168"/>
              <a:gd name="connsiteX4-79" fmla="*/ 6776185 w 6776185"/>
              <a:gd name="connsiteY4-80" fmla="*/ 1273168 h 1273168"/>
              <a:gd name="connsiteX0-81" fmla="*/ 0 w 6776185"/>
              <a:gd name="connsiteY0-82" fmla="*/ 573014 h 1275659"/>
              <a:gd name="connsiteX1-83" fmla="*/ 1649055 w 6776185"/>
              <a:gd name="connsiteY1-84" fmla="*/ 5125 h 1275659"/>
              <a:gd name="connsiteX2-85" fmla="*/ 3349591 w 6776185"/>
              <a:gd name="connsiteY2-86" fmla="*/ 823271 h 1275659"/>
              <a:gd name="connsiteX3-87" fmla="*/ 5334185 w 6776185"/>
              <a:gd name="connsiteY3-88" fmla="*/ 351634 h 1275659"/>
              <a:gd name="connsiteX4-89" fmla="*/ 6776185 w 6776185"/>
              <a:gd name="connsiteY4-90" fmla="*/ 1275659 h 1275659"/>
              <a:gd name="connsiteX0-91" fmla="*/ 0 w 6776185"/>
              <a:gd name="connsiteY0-92" fmla="*/ 236623 h 939268"/>
              <a:gd name="connsiteX1-93" fmla="*/ 3349591 w 6776185"/>
              <a:gd name="connsiteY1-94" fmla="*/ 486880 h 939268"/>
              <a:gd name="connsiteX2-95" fmla="*/ 5334185 w 6776185"/>
              <a:gd name="connsiteY2-96" fmla="*/ 15243 h 939268"/>
              <a:gd name="connsiteX3-97" fmla="*/ 6776185 w 6776185"/>
              <a:gd name="connsiteY3-98" fmla="*/ 939268 h 939268"/>
              <a:gd name="connsiteX0-99" fmla="*/ 0 w 6776185"/>
              <a:gd name="connsiteY0-100" fmla="*/ 392625 h 1095270"/>
              <a:gd name="connsiteX1-101" fmla="*/ 3349591 w 6776185"/>
              <a:gd name="connsiteY1-102" fmla="*/ 642882 h 1095270"/>
              <a:gd name="connsiteX2-103" fmla="*/ 5334185 w 6776185"/>
              <a:gd name="connsiteY2-104" fmla="*/ 171245 h 1095270"/>
              <a:gd name="connsiteX3-105" fmla="*/ 6776185 w 6776185"/>
              <a:gd name="connsiteY3-106" fmla="*/ 1095270 h 1095270"/>
              <a:gd name="connsiteX0-107" fmla="*/ 0 w 6776185"/>
              <a:gd name="connsiteY0-108" fmla="*/ 402175 h 1104820"/>
              <a:gd name="connsiteX1-109" fmla="*/ 3214275 w 6776185"/>
              <a:gd name="connsiteY1-110" fmla="*/ 604305 h 1104820"/>
              <a:gd name="connsiteX2-111" fmla="*/ 5334185 w 6776185"/>
              <a:gd name="connsiteY2-112" fmla="*/ 180795 h 1104820"/>
              <a:gd name="connsiteX3-113" fmla="*/ 6776185 w 6776185"/>
              <a:gd name="connsiteY3-114" fmla="*/ 1104820 h 1104820"/>
              <a:gd name="connsiteX0-115" fmla="*/ 0 w 6776185"/>
              <a:gd name="connsiteY0-116" fmla="*/ 419695 h 1122340"/>
              <a:gd name="connsiteX1-117" fmla="*/ 3214275 w 6776185"/>
              <a:gd name="connsiteY1-118" fmla="*/ 621825 h 1122340"/>
              <a:gd name="connsiteX2-119" fmla="*/ 5334185 w 6776185"/>
              <a:gd name="connsiteY2-120" fmla="*/ 198315 h 1122340"/>
              <a:gd name="connsiteX3-121" fmla="*/ 6776185 w 6776185"/>
              <a:gd name="connsiteY3-122" fmla="*/ 1122340 h 1122340"/>
              <a:gd name="connsiteX0-123" fmla="*/ 0 w 6776185"/>
              <a:gd name="connsiteY0-124" fmla="*/ 419695 h 1122340"/>
              <a:gd name="connsiteX1-125" fmla="*/ 3214275 w 6776185"/>
              <a:gd name="connsiteY1-126" fmla="*/ 621825 h 1122340"/>
              <a:gd name="connsiteX2-127" fmla="*/ 5334185 w 6776185"/>
              <a:gd name="connsiteY2-128" fmla="*/ 198315 h 1122340"/>
              <a:gd name="connsiteX3-129" fmla="*/ 6776185 w 6776185"/>
              <a:gd name="connsiteY3-130" fmla="*/ 1122340 h 1122340"/>
              <a:gd name="connsiteX0-131" fmla="*/ 0 w 6776185"/>
              <a:gd name="connsiteY0-132" fmla="*/ 399607 h 1102252"/>
              <a:gd name="connsiteX1-133" fmla="*/ 3214275 w 6776185"/>
              <a:gd name="connsiteY1-134" fmla="*/ 601737 h 1102252"/>
              <a:gd name="connsiteX2-135" fmla="*/ 5636043 w 6776185"/>
              <a:gd name="connsiteY2-136" fmla="*/ 91600 h 1102252"/>
              <a:gd name="connsiteX3-137" fmla="*/ 6776185 w 6776185"/>
              <a:gd name="connsiteY3-138" fmla="*/ 1102252 h 1102252"/>
              <a:gd name="connsiteX0-139" fmla="*/ 0 w 6761093"/>
              <a:gd name="connsiteY0-140" fmla="*/ 347809 h 1398733"/>
              <a:gd name="connsiteX1-141" fmla="*/ 3199183 w 6761093"/>
              <a:gd name="connsiteY1-142" fmla="*/ 898218 h 1398733"/>
              <a:gd name="connsiteX2-143" fmla="*/ 5620951 w 6761093"/>
              <a:gd name="connsiteY2-144" fmla="*/ 388081 h 1398733"/>
              <a:gd name="connsiteX3-145" fmla="*/ 6761093 w 6761093"/>
              <a:gd name="connsiteY3-146" fmla="*/ 1398733 h 1398733"/>
              <a:gd name="connsiteX0-147" fmla="*/ 0 w 6761093"/>
              <a:gd name="connsiteY0-148" fmla="*/ 240901 h 1291825"/>
              <a:gd name="connsiteX1-149" fmla="*/ 3199183 w 6761093"/>
              <a:gd name="connsiteY1-150" fmla="*/ 791310 h 1291825"/>
              <a:gd name="connsiteX2-151" fmla="*/ 5620951 w 6761093"/>
              <a:gd name="connsiteY2-152" fmla="*/ 281173 h 1291825"/>
              <a:gd name="connsiteX3-153" fmla="*/ 6761093 w 6761093"/>
              <a:gd name="connsiteY3-154" fmla="*/ 1291825 h 1291825"/>
              <a:gd name="connsiteX0-155" fmla="*/ 0 w 6761093"/>
              <a:gd name="connsiteY0-156" fmla="*/ 246345 h 1297269"/>
              <a:gd name="connsiteX1-157" fmla="*/ 3199183 w 6761093"/>
              <a:gd name="connsiteY1-158" fmla="*/ 796754 h 1297269"/>
              <a:gd name="connsiteX2-159" fmla="*/ 5485125 w 6761093"/>
              <a:gd name="connsiteY2-160" fmla="*/ 556253 h 1297269"/>
              <a:gd name="connsiteX3-161" fmla="*/ 6761093 w 6761093"/>
              <a:gd name="connsiteY3-162" fmla="*/ 1297269 h 1297269"/>
              <a:gd name="connsiteX0-1-1" fmla="*/ 0 w 6761093"/>
              <a:gd name="connsiteY0-2-2" fmla="*/ 0 h 1050924"/>
              <a:gd name="connsiteX1-3-3" fmla="*/ 5485125 w 6761093"/>
              <a:gd name="connsiteY1-4-4" fmla="*/ 309908 h 1050924"/>
              <a:gd name="connsiteX2-5-5" fmla="*/ 6761093 w 6761093"/>
              <a:gd name="connsiteY2-6-6" fmla="*/ 1050924 h 1050924"/>
              <a:gd name="connsiteX0-7" fmla="*/ 0 w 6761093"/>
              <a:gd name="connsiteY0-8" fmla="*/ 0 h 1050924"/>
              <a:gd name="connsiteX1-9" fmla="*/ 3285636 w 6761093"/>
              <a:gd name="connsiteY1-10" fmla="*/ 505413 h 1050924"/>
              <a:gd name="connsiteX2-11" fmla="*/ 6761093 w 6761093"/>
              <a:gd name="connsiteY2-12" fmla="*/ 1050924 h 1050924"/>
              <a:gd name="connsiteX0-13" fmla="*/ 0 w 6761093"/>
              <a:gd name="connsiteY0-14" fmla="*/ 130866 h 1181790"/>
              <a:gd name="connsiteX1-15" fmla="*/ 3285636 w 6761093"/>
              <a:gd name="connsiteY1-16" fmla="*/ 636279 h 1181790"/>
              <a:gd name="connsiteX2-17" fmla="*/ 6761093 w 6761093"/>
              <a:gd name="connsiteY2-18" fmla="*/ 1181790 h 1181790"/>
              <a:gd name="connsiteX0-19" fmla="*/ 0 w 6761093"/>
              <a:gd name="connsiteY0-20" fmla="*/ 0 h 1050924"/>
              <a:gd name="connsiteX1-21" fmla="*/ 3285636 w 6761093"/>
              <a:gd name="connsiteY1-22" fmla="*/ 505413 h 1050924"/>
              <a:gd name="connsiteX2-23" fmla="*/ 6761093 w 6761093"/>
              <a:gd name="connsiteY2-24" fmla="*/ 1050924 h 1050924"/>
              <a:gd name="connsiteX0-25" fmla="*/ 0 w 6761093"/>
              <a:gd name="connsiteY0-26" fmla="*/ 32862 h 1083786"/>
              <a:gd name="connsiteX1-27" fmla="*/ 3285636 w 6761093"/>
              <a:gd name="connsiteY1-28" fmla="*/ 538275 h 1083786"/>
              <a:gd name="connsiteX2-29" fmla="*/ 6761093 w 6761093"/>
              <a:gd name="connsiteY2-30" fmla="*/ 1083786 h 1083786"/>
              <a:gd name="connsiteX0-31-7" fmla="*/ 0 w 6761093"/>
              <a:gd name="connsiteY0-32-8" fmla="*/ 32862 h 1083786"/>
              <a:gd name="connsiteX1-33-9" fmla="*/ 3285636 w 6761093"/>
              <a:gd name="connsiteY1-34-10" fmla="*/ 538275 h 1083786"/>
              <a:gd name="connsiteX2-35-11" fmla="*/ 6761093 w 6761093"/>
              <a:gd name="connsiteY2-36-12" fmla="*/ 1083786 h 1083786"/>
              <a:gd name="connsiteX0-37" fmla="*/ 0 w 6663430"/>
              <a:gd name="connsiteY0-38" fmla="*/ 0 h 1121390"/>
              <a:gd name="connsiteX1-39" fmla="*/ 3187973 w 6663430"/>
              <a:gd name="connsiteY1-40" fmla="*/ 575879 h 1121390"/>
              <a:gd name="connsiteX2-41" fmla="*/ 6663430 w 6663430"/>
              <a:gd name="connsiteY2-42" fmla="*/ 1121390 h 1121390"/>
              <a:gd name="connsiteX0-43" fmla="*/ 0 w 6663430"/>
              <a:gd name="connsiteY0-44" fmla="*/ 342349 h 1463739"/>
              <a:gd name="connsiteX1-45" fmla="*/ 3187973 w 6663430"/>
              <a:gd name="connsiteY1-46" fmla="*/ 918228 h 1463739"/>
              <a:gd name="connsiteX2-47" fmla="*/ 6663430 w 6663430"/>
              <a:gd name="connsiteY2-48" fmla="*/ 1463739 h 1463739"/>
              <a:gd name="connsiteX0-49" fmla="*/ 0 w 6663430"/>
              <a:gd name="connsiteY0-50" fmla="*/ 348473 h 1469863"/>
              <a:gd name="connsiteX1-51" fmla="*/ 3187973 w 6663430"/>
              <a:gd name="connsiteY1-52" fmla="*/ 924352 h 1469863"/>
              <a:gd name="connsiteX2-53" fmla="*/ 6663430 w 6663430"/>
              <a:gd name="connsiteY2-54" fmla="*/ 1469863 h 1469863"/>
              <a:gd name="connsiteX0-55" fmla="*/ 0 w 6663430"/>
              <a:gd name="connsiteY0-56" fmla="*/ 348473 h 1469863"/>
              <a:gd name="connsiteX1-57" fmla="*/ 3187973 w 6663430"/>
              <a:gd name="connsiteY1-58" fmla="*/ 924352 h 1469863"/>
              <a:gd name="connsiteX2-59" fmla="*/ 6663430 w 6663430"/>
              <a:gd name="connsiteY2-60" fmla="*/ 1469863 h 1469863"/>
              <a:gd name="connsiteX0-61-13" fmla="*/ 0 w 6663430"/>
              <a:gd name="connsiteY0-62-14" fmla="*/ 0 h 1121390"/>
              <a:gd name="connsiteX1-63-15" fmla="*/ 6663430 w 6663430"/>
              <a:gd name="connsiteY1-64-16" fmla="*/ 1121390 h 1121390"/>
              <a:gd name="connsiteX0-65" fmla="*/ 0 w 6663430"/>
              <a:gd name="connsiteY0-66" fmla="*/ 0 h 1121390"/>
              <a:gd name="connsiteX1-67" fmla="*/ 6663430 w 6663430"/>
              <a:gd name="connsiteY1-68" fmla="*/ 1121390 h 1121390"/>
              <a:gd name="connsiteX0-69" fmla="*/ 0 w 6663430"/>
              <a:gd name="connsiteY0-70" fmla="*/ 0 h 1121390"/>
              <a:gd name="connsiteX1-71" fmla="*/ 6663430 w 6663430"/>
              <a:gd name="connsiteY1-72" fmla="*/ 1121390 h 1121390"/>
            </a:gdLst>
            <a:ahLst/>
            <a:cxnLst/>
            <a:rect l="l" t="t" r="r" b="b"/>
            <a:pathLst>
              <a:path w="6663430" h="1121390">
                <a:moveTo>
                  <a:pt x="0" y="0"/>
                </a:moveTo>
                <a:cubicBezTo>
                  <a:pt x="1435269" y="1422202"/>
                  <a:pt x="5280876" y="-748015"/>
                  <a:pt x="6663430" y="1121390"/>
                </a:cubicBezTo>
              </a:path>
            </a:pathLst>
          </a:custGeom>
          <a:noFill/>
          <a:ln w="12700" cap="sq">
            <a:solidFill>
              <a:schemeClr val="accent1">
                <a:lumMod val="60000"/>
                <a:lumOff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2521713" y="1792679"/>
            <a:ext cx="7148573" cy="229167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5400" dirty="0" err="1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原地单手肩上高手投篮</a:t>
            </a:r>
            <a:endParaRPr kumimoji="1" lang="zh-CN" altLang="en-US" dirty="0"/>
          </a:p>
        </p:txBody>
      </p:sp>
      <p:sp>
        <p:nvSpPr>
          <p:cNvPr id="14" name="标题 1"/>
          <p:cNvSpPr txBox="1"/>
          <p:nvPr/>
        </p:nvSpPr>
        <p:spPr>
          <a:xfrm>
            <a:off x="2814639" y="791018"/>
            <a:ext cx="7480116" cy="4571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20000"/>
                  <a:lumOff val="80000"/>
                  <a:alpha val="31000"/>
                </a:schemeClr>
              </a:gs>
            </a:gsLst>
            <a:lin ang="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634377" y="5531978"/>
            <a:ext cx="258647" cy="280177"/>
          </a:xfrm>
          <a:custGeom>
            <a:avLst/>
            <a:gdLst>
              <a:gd name="connsiteX0" fmla="*/ 332293 w 664672"/>
              <a:gd name="connsiteY0" fmla="*/ 387672 h 720001"/>
              <a:gd name="connsiteX1" fmla="*/ 660804 w 664672"/>
              <a:gd name="connsiteY1" fmla="*/ 598902 h 720001"/>
              <a:gd name="connsiteX2" fmla="*/ 563560 w 664672"/>
              <a:gd name="connsiteY2" fmla="*/ 720001 h 720001"/>
              <a:gd name="connsiteX3" fmla="*/ 101112 w 664672"/>
              <a:gd name="connsiteY3" fmla="*/ 720001 h 720001"/>
              <a:gd name="connsiteX4" fmla="*/ 3868 w 664672"/>
              <a:gd name="connsiteY4" fmla="*/ 598902 h 720001"/>
              <a:gd name="connsiteX5" fmla="*/ 332293 w 664672"/>
              <a:gd name="connsiteY5" fmla="*/ 387672 h 720001"/>
              <a:gd name="connsiteX6" fmla="*/ 332293 w 664672"/>
              <a:gd name="connsiteY6" fmla="*/ 0 h 720001"/>
              <a:gd name="connsiteX7" fmla="*/ 509517 w 664672"/>
              <a:gd name="connsiteY7" fmla="*/ 177224 h 720001"/>
              <a:gd name="connsiteX8" fmla="*/ 332293 w 664672"/>
              <a:gd name="connsiteY8" fmla="*/ 354448 h 720001"/>
              <a:gd name="connsiteX9" fmla="*/ 155069 w 664672"/>
              <a:gd name="connsiteY9" fmla="*/ 177224 h 720001"/>
              <a:gd name="connsiteX10" fmla="*/ 332293 w 664672"/>
              <a:gd name="connsiteY10" fmla="*/ 0 h 720001"/>
            </a:gdLst>
            <a:ahLst/>
            <a:cxnLst/>
            <a:rect l="l" t="t" r="r" b="b"/>
            <a:pathLst>
              <a:path w="664672" h="720001">
                <a:moveTo>
                  <a:pt x="332293" y="387672"/>
                </a:moveTo>
                <a:cubicBezTo>
                  <a:pt x="550549" y="387672"/>
                  <a:pt x="628448" y="491162"/>
                  <a:pt x="660804" y="598902"/>
                </a:cubicBezTo>
                <a:cubicBezTo>
                  <a:pt x="679021" y="659624"/>
                  <a:pt x="630616" y="720001"/>
                  <a:pt x="563560" y="720001"/>
                </a:cubicBezTo>
                <a:lnTo>
                  <a:pt x="101112" y="720001"/>
                </a:lnTo>
                <a:cubicBezTo>
                  <a:pt x="34057" y="720001"/>
                  <a:pt x="-14348" y="659624"/>
                  <a:pt x="3868" y="598902"/>
                </a:cubicBezTo>
                <a:cubicBezTo>
                  <a:pt x="36138" y="491162"/>
                  <a:pt x="114037" y="387672"/>
                  <a:pt x="332293" y="387672"/>
                </a:cubicBezTo>
                <a:close/>
                <a:moveTo>
                  <a:pt x="332293" y="0"/>
                </a:moveTo>
                <a:cubicBezTo>
                  <a:pt x="430230" y="0"/>
                  <a:pt x="509604" y="79287"/>
                  <a:pt x="509517" y="177224"/>
                </a:cubicBezTo>
                <a:cubicBezTo>
                  <a:pt x="509517" y="275074"/>
                  <a:pt x="430144" y="354448"/>
                  <a:pt x="332293" y="354448"/>
                </a:cubicBezTo>
                <a:cubicBezTo>
                  <a:pt x="234442" y="354448"/>
                  <a:pt x="155069" y="275074"/>
                  <a:pt x="155069" y="177224"/>
                </a:cubicBezTo>
                <a:cubicBezTo>
                  <a:pt x="155069" y="79287"/>
                  <a:pt x="234442" y="0"/>
                  <a:pt x="332293" y="0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258675" cy="6858000"/>
          </a:xfrm>
          <a:prstGeom prst="rect">
            <a:avLst/>
          </a:prstGeom>
          <a:solidFill>
            <a:schemeClr val="bg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5259975" y="2555658"/>
            <a:ext cx="5826035" cy="69264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40000"/>
              </a:lnSpc>
            </a:pPr>
            <a:r>
              <a:rPr kumimoji="1" lang="en-US" altLang="zh-CN" sz="103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设计充满趣味的游戏和紧张刺激的竞赛，激发学生的学习兴趣和竞争意识。如“投篮挑战赛”，将学生分成若干小组，进行投篮比赛，限时内积分高小组获胜，强化技术运用。
游戏竞赛法不仅激发学生的学习热情，还能培养学生的团队合作精神和竞争意识，让学生在轻松愉快的氛围中掌握篮球技术。</a:t>
            </a: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5259976" y="2092960"/>
            <a:ext cx="5826035" cy="40284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游戏竞赛法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rot="21112171">
            <a:off x="1158239" y="1881052"/>
            <a:ext cx="3309258" cy="3509554"/>
          </a:xfrm>
          <a:prstGeom prst="roundRect">
            <a:avLst>
              <a:gd name="adj" fmla="val 5699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5259976" y="4946469"/>
            <a:ext cx="505097" cy="505097"/>
          </a:xfrm>
          <a:prstGeom prst="ellipse">
            <a:avLst/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5849256" y="4946469"/>
            <a:ext cx="505097" cy="505097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438536" y="4946469"/>
            <a:ext cx="505097" cy="505097"/>
          </a:xfrm>
          <a:prstGeom prst="ellipse">
            <a:avLst/>
          </a:prstGeom>
          <a:solidFill>
            <a:schemeClr val="bg1">
              <a:lumMod val="95000"/>
              <a:alpha val="48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5259974" y="1745762"/>
            <a:ext cx="5826035" cy="51846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3C23D3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01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259975" y="4227704"/>
            <a:ext cx="5826035" cy="69264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40000"/>
              </a:lnSpc>
            </a:pPr>
            <a:r>
              <a:rPr kumimoji="1" lang="en-US" altLang="zh-CN" sz="103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观察学生练习，及时纠正错误动作。教师在学生练习过程中，认真观察，发现错误动作及时指出并纠正，如投篮时手腕僵硬、拨指不充分、身体重心不稳定等。
通过及时纠错，帮助学生避免错误动作的形成，提高动作的规范性和准确性，为学生今后的篮球学习打下坚实基础。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5259976" y="3765006"/>
            <a:ext cx="5826035" cy="40284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纠错法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5259974" y="3417808"/>
            <a:ext cx="5826035" cy="51846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D9D9D9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02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1158239" y="1881052"/>
            <a:ext cx="3309258" cy="3509554"/>
          </a:xfrm>
          <a:prstGeom prst="roundRect">
            <a:avLst>
              <a:gd name="adj" fmla="val 5699"/>
            </a:avLst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5394177" y="5084489"/>
            <a:ext cx="236694" cy="229056"/>
          </a:xfrm>
          <a:custGeom>
            <a:avLst/>
            <a:gdLst>
              <a:gd name="connsiteX0" fmla="*/ 695958 w 1660735"/>
              <a:gd name="connsiteY0" fmla="*/ 752512 h 1607157"/>
              <a:gd name="connsiteX1" fmla="*/ 376349 w 1660735"/>
              <a:gd name="connsiteY1" fmla="*/ 752512 h 1607157"/>
              <a:gd name="connsiteX2" fmla="*/ 110505 w 1660735"/>
              <a:gd name="connsiteY2" fmla="*/ 642007 h 1607157"/>
              <a:gd name="connsiteX3" fmla="*/ 0 w 1660735"/>
              <a:gd name="connsiteY3" fmla="*/ 376349 h 1607157"/>
              <a:gd name="connsiteX4" fmla="*/ 110505 w 1660735"/>
              <a:gd name="connsiteY4" fmla="*/ 110505 h 1607157"/>
              <a:gd name="connsiteX5" fmla="*/ 376349 w 1660735"/>
              <a:gd name="connsiteY5" fmla="*/ 0 h 1607157"/>
              <a:gd name="connsiteX6" fmla="*/ 642193 w 1660735"/>
              <a:gd name="connsiteY6" fmla="*/ 110505 h 1607157"/>
              <a:gd name="connsiteX7" fmla="*/ 752698 w 1660735"/>
              <a:gd name="connsiteY7" fmla="*/ 376349 h 1607157"/>
              <a:gd name="connsiteX8" fmla="*/ 752698 w 1660735"/>
              <a:gd name="connsiteY8" fmla="*/ 695958 h 1607157"/>
              <a:gd name="connsiteX9" fmla="*/ 695958 w 1660735"/>
              <a:gd name="connsiteY9" fmla="*/ 752512 h 1607157"/>
              <a:gd name="connsiteX10" fmla="*/ 376349 w 1660735"/>
              <a:gd name="connsiteY10" fmla="*/ 111621 h 1607157"/>
              <a:gd name="connsiteX11" fmla="*/ 111621 w 1660735"/>
              <a:gd name="connsiteY11" fmla="*/ 376349 h 1607157"/>
              <a:gd name="connsiteX12" fmla="*/ 376349 w 1660735"/>
              <a:gd name="connsiteY12" fmla="*/ 641077 h 1607157"/>
              <a:gd name="connsiteX13" fmla="*/ 641077 w 1660735"/>
              <a:gd name="connsiteY13" fmla="*/ 641077 h 1607157"/>
              <a:gd name="connsiteX14" fmla="*/ 641077 w 1660735"/>
              <a:gd name="connsiteY14" fmla="*/ 376349 h 1607157"/>
              <a:gd name="connsiteX15" fmla="*/ 376349 w 1660735"/>
              <a:gd name="connsiteY15" fmla="*/ 111621 h 1607157"/>
              <a:gd name="connsiteX16" fmla="*/ 1284201 w 1660735"/>
              <a:gd name="connsiteY16" fmla="*/ 752512 h 1607157"/>
              <a:gd name="connsiteX17" fmla="*/ 964592 w 1660735"/>
              <a:gd name="connsiteY17" fmla="*/ 752512 h 1607157"/>
              <a:gd name="connsiteX18" fmla="*/ 908038 w 1660735"/>
              <a:gd name="connsiteY18" fmla="*/ 695958 h 1607157"/>
              <a:gd name="connsiteX19" fmla="*/ 908038 w 1660735"/>
              <a:gd name="connsiteY19" fmla="*/ 376349 h 1607157"/>
              <a:gd name="connsiteX20" fmla="*/ 1018543 w 1660735"/>
              <a:gd name="connsiteY20" fmla="*/ 110505 h 1607157"/>
              <a:gd name="connsiteX21" fmla="*/ 1284387 w 1660735"/>
              <a:gd name="connsiteY21" fmla="*/ 0 h 1607157"/>
              <a:gd name="connsiteX22" fmla="*/ 1550231 w 1660735"/>
              <a:gd name="connsiteY22" fmla="*/ 110505 h 1607157"/>
              <a:gd name="connsiteX23" fmla="*/ 1660736 w 1660735"/>
              <a:gd name="connsiteY23" fmla="*/ 376349 h 1607157"/>
              <a:gd name="connsiteX24" fmla="*/ 1550231 w 1660735"/>
              <a:gd name="connsiteY24" fmla="*/ 642193 h 1607157"/>
              <a:gd name="connsiteX25" fmla="*/ 1284201 w 1660735"/>
              <a:gd name="connsiteY25" fmla="*/ 752512 h 1607157"/>
              <a:gd name="connsiteX26" fmla="*/ 1019659 w 1660735"/>
              <a:gd name="connsiteY26" fmla="*/ 640891 h 1607157"/>
              <a:gd name="connsiteX27" fmla="*/ 1284387 w 1660735"/>
              <a:gd name="connsiteY27" fmla="*/ 640891 h 1607157"/>
              <a:gd name="connsiteX28" fmla="*/ 1549115 w 1660735"/>
              <a:gd name="connsiteY28" fmla="*/ 376163 h 1607157"/>
              <a:gd name="connsiteX29" fmla="*/ 1284387 w 1660735"/>
              <a:gd name="connsiteY29" fmla="*/ 111435 h 1607157"/>
              <a:gd name="connsiteX30" fmla="*/ 1019659 w 1660735"/>
              <a:gd name="connsiteY30" fmla="*/ 376163 h 1607157"/>
              <a:gd name="connsiteX31" fmla="*/ 1019659 w 1660735"/>
              <a:gd name="connsiteY31" fmla="*/ 640891 h 1607157"/>
              <a:gd name="connsiteX32" fmla="*/ 376349 w 1660735"/>
              <a:gd name="connsiteY32" fmla="*/ 1607158 h 1607157"/>
              <a:gd name="connsiteX33" fmla="*/ 110505 w 1660735"/>
              <a:gd name="connsiteY33" fmla="*/ 1496653 h 1607157"/>
              <a:gd name="connsiteX34" fmla="*/ 0 w 1660735"/>
              <a:gd name="connsiteY34" fmla="*/ 1230809 h 1607157"/>
              <a:gd name="connsiteX35" fmla="*/ 110505 w 1660735"/>
              <a:gd name="connsiteY35" fmla="*/ 964964 h 1607157"/>
              <a:gd name="connsiteX36" fmla="*/ 376349 w 1660735"/>
              <a:gd name="connsiteY36" fmla="*/ 854459 h 1607157"/>
              <a:gd name="connsiteX37" fmla="*/ 695958 w 1660735"/>
              <a:gd name="connsiteY37" fmla="*/ 854459 h 1607157"/>
              <a:gd name="connsiteX38" fmla="*/ 752512 w 1660735"/>
              <a:gd name="connsiteY38" fmla="*/ 911014 h 1607157"/>
              <a:gd name="connsiteX39" fmla="*/ 752512 w 1660735"/>
              <a:gd name="connsiteY39" fmla="*/ 1230623 h 1607157"/>
              <a:gd name="connsiteX40" fmla="*/ 642007 w 1660735"/>
              <a:gd name="connsiteY40" fmla="*/ 1496467 h 1607157"/>
              <a:gd name="connsiteX41" fmla="*/ 376349 w 1660735"/>
              <a:gd name="connsiteY41" fmla="*/ 1607158 h 1607157"/>
              <a:gd name="connsiteX42" fmla="*/ 376349 w 1660735"/>
              <a:gd name="connsiteY42" fmla="*/ 966267 h 1607157"/>
              <a:gd name="connsiteX43" fmla="*/ 111621 w 1660735"/>
              <a:gd name="connsiteY43" fmla="*/ 1230809 h 1607157"/>
              <a:gd name="connsiteX44" fmla="*/ 376349 w 1660735"/>
              <a:gd name="connsiteY44" fmla="*/ 1495537 h 1607157"/>
              <a:gd name="connsiteX45" fmla="*/ 641077 w 1660735"/>
              <a:gd name="connsiteY45" fmla="*/ 1230809 h 1607157"/>
              <a:gd name="connsiteX46" fmla="*/ 641077 w 1660735"/>
              <a:gd name="connsiteY46" fmla="*/ 966267 h 1607157"/>
              <a:gd name="connsiteX47" fmla="*/ 376349 w 1660735"/>
              <a:gd name="connsiteY47" fmla="*/ 966267 h 1607157"/>
              <a:gd name="connsiteX48" fmla="*/ 1284201 w 1660735"/>
              <a:gd name="connsiteY48" fmla="*/ 1607158 h 1607157"/>
              <a:gd name="connsiteX49" fmla="*/ 1018357 w 1660735"/>
              <a:gd name="connsiteY49" fmla="*/ 1496653 h 1607157"/>
              <a:gd name="connsiteX50" fmla="*/ 907852 w 1660735"/>
              <a:gd name="connsiteY50" fmla="*/ 1230809 h 1607157"/>
              <a:gd name="connsiteX51" fmla="*/ 907852 w 1660735"/>
              <a:gd name="connsiteY51" fmla="*/ 911200 h 1607157"/>
              <a:gd name="connsiteX52" fmla="*/ 964406 w 1660735"/>
              <a:gd name="connsiteY52" fmla="*/ 854646 h 1607157"/>
              <a:gd name="connsiteX53" fmla="*/ 1284015 w 1660735"/>
              <a:gd name="connsiteY53" fmla="*/ 854646 h 1607157"/>
              <a:gd name="connsiteX54" fmla="*/ 1549859 w 1660735"/>
              <a:gd name="connsiteY54" fmla="*/ 965150 h 1607157"/>
              <a:gd name="connsiteX55" fmla="*/ 1660364 w 1660735"/>
              <a:gd name="connsiteY55" fmla="*/ 1230995 h 1607157"/>
              <a:gd name="connsiteX56" fmla="*/ 1550045 w 1660735"/>
              <a:gd name="connsiteY56" fmla="*/ 1496653 h 1607157"/>
              <a:gd name="connsiteX57" fmla="*/ 1284201 w 1660735"/>
              <a:gd name="connsiteY57" fmla="*/ 1607158 h 1607157"/>
              <a:gd name="connsiteX58" fmla="*/ 1019659 w 1660735"/>
              <a:gd name="connsiteY58" fmla="*/ 966267 h 1607157"/>
              <a:gd name="connsiteX59" fmla="*/ 1019659 w 1660735"/>
              <a:gd name="connsiteY59" fmla="*/ 1230995 h 1607157"/>
              <a:gd name="connsiteX60" fmla="*/ 1284387 w 1660735"/>
              <a:gd name="connsiteY60" fmla="*/ 1495723 h 1607157"/>
              <a:gd name="connsiteX61" fmla="*/ 1549115 w 1660735"/>
              <a:gd name="connsiteY61" fmla="*/ 1230995 h 1607157"/>
              <a:gd name="connsiteX62" fmla="*/ 1284387 w 1660735"/>
              <a:gd name="connsiteY62" fmla="*/ 966267 h 1607157"/>
              <a:gd name="connsiteX63" fmla="*/ 1019659 w 1660735"/>
              <a:gd name="connsiteY63" fmla="*/ 966267 h 1607157"/>
            </a:gdLst>
            <a:ahLst/>
            <a:cxnLst/>
            <a:rect l="l" t="t" r="r" b="b"/>
            <a:pathLst>
              <a:path w="1660735" h="1607157">
                <a:moveTo>
                  <a:pt x="695958" y="752512"/>
                </a:moveTo>
                <a:lnTo>
                  <a:pt x="376349" y="752512"/>
                </a:lnTo>
                <a:cubicBezTo>
                  <a:pt x="276262" y="752512"/>
                  <a:pt x="181756" y="713259"/>
                  <a:pt x="110505" y="642007"/>
                </a:cubicBezTo>
                <a:cubicBezTo>
                  <a:pt x="39253" y="570756"/>
                  <a:pt x="0" y="476436"/>
                  <a:pt x="0" y="376349"/>
                </a:cubicBezTo>
                <a:cubicBezTo>
                  <a:pt x="0" y="276262"/>
                  <a:pt x="39253" y="181756"/>
                  <a:pt x="110505" y="110505"/>
                </a:cubicBezTo>
                <a:cubicBezTo>
                  <a:pt x="181756" y="39253"/>
                  <a:pt x="276076" y="0"/>
                  <a:pt x="376349" y="0"/>
                </a:cubicBezTo>
                <a:cubicBezTo>
                  <a:pt x="476436" y="0"/>
                  <a:pt x="570942" y="39253"/>
                  <a:pt x="642193" y="110505"/>
                </a:cubicBezTo>
                <a:cubicBezTo>
                  <a:pt x="713445" y="181756"/>
                  <a:pt x="752698" y="276076"/>
                  <a:pt x="752698" y="376349"/>
                </a:cubicBezTo>
                <a:lnTo>
                  <a:pt x="752698" y="695958"/>
                </a:lnTo>
                <a:cubicBezTo>
                  <a:pt x="752512" y="727211"/>
                  <a:pt x="727211" y="752512"/>
                  <a:pt x="695958" y="752512"/>
                </a:cubicBezTo>
                <a:close/>
                <a:moveTo>
                  <a:pt x="376349" y="111621"/>
                </a:moveTo>
                <a:cubicBezTo>
                  <a:pt x="230498" y="111621"/>
                  <a:pt x="111621" y="230312"/>
                  <a:pt x="111621" y="376349"/>
                </a:cubicBezTo>
                <a:cubicBezTo>
                  <a:pt x="111621" y="522201"/>
                  <a:pt x="230312" y="641077"/>
                  <a:pt x="376349" y="641077"/>
                </a:cubicBezTo>
                <a:lnTo>
                  <a:pt x="641077" y="641077"/>
                </a:lnTo>
                <a:lnTo>
                  <a:pt x="641077" y="376349"/>
                </a:lnTo>
                <a:cubicBezTo>
                  <a:pt x="640891" y="230312"/>
                  <a:pt x="522201" y="111621"/>
                  <a:pt x="376349" y="111621"/>
                </a:cubicBezTo>
                <a:close/>
                <a:moveTo>
                  <a:pt x="1284201" y="752512"/>
                </a:moveTo>
                <a:lnTo>
                  <a:pt x="964592" y="752512"/>
                </a:lnTo>
                <a:cubicBezTo>
                  <a:pt x="933338" y="752512"/>
                  <a:pt x="908038" y="727025"/>
                  <a:pt x="908038" y="695958"/>
                </a:cubicBezTo>
                <a:lnTo>
                  <a:pt x="908038" y="376349"/>
                </a:lnTo>
                <a:cubicBezTo>
                  <a:pt x="908038" y="276262"/>
                  <a:pt x="947291" y="181756"/>
                  <a:pt x="1018543" y="110505"/>
                </a:cubicBezTo>
                <a:cubicBezTo>
                  <a:pt x="1089794" y="39253"/>
                  <a:pt x="1184114" y="0"/>
                  <a:pt x="1284387" y="0"/>
                </a:cubicBezTo>
                <a:cubicBezTo>
                  <a:pt x="1384660" y="0"/>
                  <a:pt x="1478980" y="39253"/>
                  <a:pt x="1550231" y="110505"/>
                </a:cubicBezTo>
                <a:cubicBezTo>
                  <a:pt x="1621482" y="181756"/>
                  <a:pt x="1660736" y="276076"/>
                  <a:pt x="1660736" y="376349"/>
                </a:cubicBezTo>
                <a:cubicBezTo>
                  <a:pt x="1660736" y="476622"/>
                  <a:pt x="1621482" y="570942"/>
                  <a:pt x="1550231" y="642193"/>
                </a:cubicBezTo>
                <a:cubicBezTo>
                  <a:pt x="1478794" y="713259"/>
                  <a:pt x="1384288" y="752512"/>
                  <a:pt x="1284201" y="752512"/>
                </a:cubicBezTo>
                <a:close/>
                <a:moveTo>
                  <a:pt x="1019659" y="640891"/>
                </a:moveTo>
                <a:lnTo>
                  <a:pt x="1284387" y="640891"/>
                </a:lnTo>
                <a:cubicBezTo>
                  <a:pt x="1430238" y="640891"/>
                  <a:pt x="1549115" y="522201"/>
                  <a:pt x="1549115" y="376163"/>
                </a:cubicBezTo>
                <a:cubicBezTo>
                  <a:pt x="1549115" y="230312"/>
                  <a:pt x="1430424" y="111435"/>
                  <a:pt x="1284387" y="111435"/>
                </a:cubicBezTo>
                <a:cubicBezTo>
                  <a:pt x="1138349" y="111435"/>
                  <a:pt x="1019659" y="230125"/>
                  <a:pt x="1019659" y="376163"/>
                </a:cubicBezTo>
                <a:lnTo>
                  <a:pt x="1019659" y="640891"/>
                </a:lnTo>
                <a:close/>
                <a:moveTo>
                  <a:pt x="376349" y="1607158"/>
                </a:moveTo>
                <a:cubicBezTo>
                  <a:pt x="276262" y="1607158"/>
                  <a:pt x="181756" y="1567904"/>
                  <a:pt x="110505" y="1496653"/>
                </a:cubicBezTo>
                <a:cubicBezTo>
                  <a:pt x="39253" y="1425401"/>
                  <a:pt x="0" y="1330896"/>
                  <a:pt x="0" y="1230809"/>
                </a:cubicBezTo>
                <a:cubicBezTo>
                  <a:pt x="0" y="1130722"/>
                  <a:pt x="39253" y="1036216"/>
                  <a:pt x="110505" y="964964"/>
                </a:cubicBezTo>
                <a:cubicBezTo>
                  <a:pt x="181756" y="893713"/>
                  <a:pt x="276076" y="854459"/>
                  <a:pt x="376349" y="854459"/>
                </a:cubicBezTo>
                <a:lnTo>
                  <a:pt x="695958" y="854459"/>
                </a:lnTo>
                <a:cubicBezTo>
                  <a:pt x="727211" y="854459"/>
                  <a:pt x="752512" y="879760"/>
                  <a:pt x="752512" y="911014"/>
                </a:cubicBezTo>
                <a:lnTo>
                  <a:pt x="752512" y="1230623"/>
                </a:lnTo>
                <a:cubicBezTo>
                  <a:pt x="752512" y="1330709"/>
                  <a:pt x="713259" y="1425215"/>
                  <a:pt x="642007" y="1496467"/>
                </a:cubicBezTo>
                <a:cubicBezTo>
                  <a:pt x="570756" y="1567718"/>
                  <a:pt x="476436" y="1607158"/>
                  <a:pt x="376349" y="1607158"/>
                </a:cubicBezTo>
                <a:close/>
                <a:moveTo>
                  <a:pt x="376349" y="966267"/>
                </a:moveTo>
                <a:cubicBezTo>
                  <a:pt x="230312" y="966267"/>
                  <a:pt x="111621" y="1084957"/>
                  <a:pt x="111621" y="1230809"/>
                </a:cubicBezTo>
                <a:cubicBezTo>
                  <a:pt x="111621" y="1376660"/>
                  <a:pt x="230312" y="1495537"/>
                  <a:pt x="376349" y="1495537"/>
                </a:cubicBezTo>
                <a:cubicBezTo>
                  <a:pt x="522201" y="1495537"/>
                  <a:pt x="641077" y="1376846"/>
                  <a:pt x="641077" y="1230809"/>
                </a:cubicBezTo>
                <a:lnTo>
                  <a:pt x="641077" y="966267"/>
                </a:lnTo>
                <a:lnTo>
                  <a:pt x="376349" y="966267"/>
                </a:lnTo>
                <a:close/>
                <a:moveTo>
                  <a:pt x="1284201" y="1607158"/>
                </a:moveTo>
                <a:cubicBezTo>
                  <a:pt x="1184114" y="1607158"/>
                  <a:pt x="1089608" y="1567904"/>
                  <a:pt x="1018357" y="1496653"/>
                </a:cubicBezTo>
                <a:cubicBezTo>
                  <a:pt x="947105" y="1425401"/>
                  <a:pt x="907852" y="1331082"/>
                  <a:pt x="907852" y="1230809"/>
                </a:cubicBezTo>
                <a:lnTo>
                  <a:pt x="907852" y="911200"/>
                </a:lnTo>
                <a:cubicBezTo>
                  <a:pt x="907852" y="879946"/>
                  <a:pt x="933152" y="854646"/>
                  <a:pt x="964406" y="854646"/>
                </a:cubicBezTo>
                <a:lnTo>
                  <a:pt x="1284015" y="854646"/>
                </a:lnTo>
                <a:cubicBezTo>
                  <a:pt x="1384102" y="854646"/>
                  <a:pt x="1478607" y="893899"/>
                  <a:pt x="1549859" y="965150"/>
                </a:cubicBezTo>
                <a:cubicBezTo>
                  <a:pt x="1621110" y="1036402"/>
                  <a:pt x="1660364" y="1130722"/>
                  <a:pt x="1660364" y="1230995"/>
                </a:cubicBezTo>
                <a:cubicBezTo>
                  <a:pt x="1660364" y="1331268"/>
                  <a:pt x="1621296" y="1425401"/>
                  <a:pt x="1550045" y="1496653"/>
                </a:cubicBezTo>
                <a:cubicBezTo>
                  <a:pt x="1478794" y="1567904"/>
                  <a:pt x="1384288" y="1607158"/>
                  <a:pt x="1284201" y="1607158"/>
                </a:cubicBezTo>
                <a:close/>
                <a:moveTo>
                  <a:pt x="1019659" y="966267"/>
                </a:moveTo>
                <a:lnTo>
                  <a:pt x="1019659" y="1230995"/>
                </a:lnTo>
                <a:cubicBezTo>
                  <a:pt x="1019659" y="1376846"/>
                  <a:pt x="1138349" y="1495723"/>
                  <a:pt x="1284387" y="1495723"/>
                </a:cubicBezTo>
                <a:cubicBezTo>
                  <a:pt x="1430424" y="1495723"/>
                  <a:pt x="1549115" y="1377032"/>
                  <a:pt x="1549115" y="1230995"/>
                </a:cubicBezTo>
                <a:cubicBezTo>
                  <a:pt x="1549115" y="1084957"/>
                  <a:pt x="1430424" y="966267"/>
                  <a:pt x="1284387" y="966267"/>
                </a:cubicBezTo>
                <a:lnTo>
                  <a:pt x="1019659" y="966267"/>
                </a:ln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5983457" y="5091722"/>
            <a:ext cx="236694" cy="214590"/>
          </a:xfrm>
          <a:custGeom>
            <a:avLst/>
            <a:gdLst>
              <a:gd name="connsiteX0" fmla="*/ 351048 w 1543905"/>
              <a:gd name="connsiteY0" fmla="*/ 523317 h 1399728"/>
              <a:gd name="connsiteX1" fmla="*/ 351048 w 1543905"/>
              <a:gd name="connsiteY1" fmla="*/ 523317 h 1399728"/>
              <a:gd name="connsiteX2" fmla="*/ 351420 w 1543905"/>
              <a:gd name="connsiteY2" fmla="*/ 523503 h 1399728"/>
              <a:gd name="connsiteX3" fmla="*/ 351420 w 1543905"/>
              <a:gd name="connsiteY3" fmla="*/ 1020031 h 1399728"/>
              <a:gd name="connsiteX4" fmla="*/ 351048 w 1543905"/>
              <a:gd name="connsiteY4" fmla="*/ 1020403 h 1399728"/>
              <a:gd name="connsiteX5" fmla="*/ 163525 w 1543905"/>
              <a:gd name="connsiteY5" fmla="*/ 1020403 h 1399728"/>
              <a:gd name="connsiteX6" fmla="*/ 163153 w 1543905"/>
              <a:gd name="connsiteY6" fmla="*/ 1020031 h 1399728"/>
              <a:gd name="connsiteX7" fmla="*/ 163153 w 1543905"/>
              <a:gd name="connsiteY7" fmla="*/ 523503 h 1399728"/>
              <a:gd name="connsiteX8" fmla="*/ 163153 w 1543905"/>
              <a:gd name="connsiteY8" fmla="*/ 523317 h 1399728"/>
              <a:gd name="connsiteX9" fmla="*/ 163339 w 1543905"/>
              <a:gd name="connsiteY9" fmla="*/ 523131 h 1399728"/>
              <a:gd name="connsiteX10" fmla="*/ 351048 w 1543905"/>
              <a:gd name="connsiteY10" fmla="*/ 523131 h 1399728"/>
              <a:gd name="connsiteX11" fmla="*/ 351048 w 1543905"/>
              <a:gd name="connsiteY11" fmla="*/ 411696 h 1399728"/>
              <a:gd name="connsiteX12" fmla="*/ 163339 w 1543905"/>
              <a:gd name="connsiteY12" fmla="*/ 411696 h 1399728"/>
              <a:gd name="connsiteX13" fmla="*/ 51346 w 1543905"/>
              <a:gd name="connsiteY13" fmla="*/ 523689 h 1399728"/>
              <a:gd name="connsiteX14" fmla="*/ 51346 w 1543905"/>
              <a:gd name="connsiteY14" fmla="*/ 1020217 h 1399728"/>
              <a:gd name="connsiteX15" fmla="*/ 163339 w 1543905"/>
              <a:gd name="connsiteY15" fmla="*/ 1132210 h 1399728"/>
              <a:gd name="connsiteX16" fmla="*/ 351048 w 1543905"/>
              <a:gd name="connsiteY16" fmla="*/ 1132210 h 1399728"/>
              <a:gd name="connsiteX17" fmla="*/ 463042 w 1543905"/>
              <a:gd name="connsiteY17" fmla="*/ 1020217 h 1399728"/>
              <a:gd name="connsiteX18" fmla="*/ 463042 w 1543905"/>
              <a:gd name="connsiteY18" fmla="*/ 523503 h 1399728"/>
              <a:gd name="connsiteX19" fmla="*/ 351048 w 1543905"/>
              <a:gd name="connsiteY19" fmla="*/ 411696 h 1399728"/>
              <a:gd name="connsiteX20" fmla="*/ 865808 w 1543905"/>
              <a:gd name="connsiteY20" fmla="*/ 111621 h 1399728"/>
              <a:gd name="connsiteX21" fmla="*/ 866180 w 1543905"/>
              <a:gd name="connsiteY21" fmla="*/ 111807 h 1399728"/>
              <a:gd name="connsiteX22" fmla="*/ 866180 w 1543905"/>
              <a:gd name="connsiteY22" fmla="*/ 1020031 h 1399728"/>
              <a:gd name="connsiteX23" fmla="*/ 865808 w 1543905"/>
              <a:gd name="connsiteY23" fmla="*/ 1020403 h 1399728"/>
              <a:gd name="connsiteX24" fmla="*/ 678284 w 1543905"/>
              <a:gd name="connsiteY24" fmla="*/ 1020403 h 1399728"/>
              <a:gd name="connsiteX25" fmla="*/ 677912 w 1543905"/>
              <a:gd name="connsiteY25" fmla="*/ 1020031 h 1399728"/>
              <a:gd name="connsiteX26" fmla="*/ 677912 w 1543905"/>
              <a:gd name="connsiteY26" fmla="*/ 111993 h 1399728"/>
              <a:gd name="connsiteX27" fmla="*/ 677912 w 1543905"/>
              <a:gd name="connsiteY27" fmla="*/ 111807 h 1399728"/>
              <a:gd name="connsiteX28" fmla="*/ 678098 w 1543905"/>
              <a:gd name="connsiteY28" fmla="*/ 111621 h 1399728"/>
              <a:gd name="connsiteX29" fmla="*/ 865808 w 1543905"/>
              <a:gd name="connsiteY29" fmla="*/ 111621 h 1399728"/>
              <a:gd name="connsiteX30" fmla="*/ 865808 w 1543905"/>
              <a:gd name="connsiteY30" fmla="*/ 0 h 1399728"/>
              <a:gd name="connsiteX31" fmla="*/ 677912 w 1543905"/>
              <a:gd name="connsiteY31" fmla="*/ 0 h 1399728"/>
              <a:gd name="connsiteX32" fmla="*/ 565919 w 1543905"/>
              <a:gd name="connsiteY32" fmla="*/ 111993 h 1399728"/>
              <a:gd name="connsiteX33" fmla="*/ 565919 w 1543905"/>
              <a:gd name="connsiteY33" fmla="*/ 1020217 h 1399728"/>
              <a:gd name="connsiteX34" fmla="*/ 677912 w 1543905"/>
              <a:gd name="connsiteY34" fmla="*/ 1132210 h 1399728"/>
              <a:gd name="connsiteX35" fmla="*/ 865622 w 1543905"/>
              <a:gd name="connsiteY35" fmla="*/ 1132210 h 1399728"/>
              <a:gd name="connsiteX36" fmla="*/ 977615 w 1543905"/>
              <a:gd name="connsiteY36" fmla="*/ 1020217 h 1399728"/>
              <a:gd name="connsiteX37" fmla="*/ 977615 w 1543905"/>
              <a:gd name="connsiteY37" fmla="*/ 111993 h 1399728"/>
              <a:gd name="connsiteX38" fmla="*/ 865808 w 1543905"/>
              <a:gd name="connsiteY38" fmla="*/ 0 h 1399728"/>
              <a:gd name="connsiteX39" fmla="*/ 1380381 w 1543905"/>
              <a:gd name="connsiteY39" fmla="*/ 729072 h 1399728"/>
              <a:gd name="connsiteX40" fmla="*/ 1380753 w 1543905"/>
              <a:gd name="connsiteY40" fmla="*/ 729258 h 1399728"/>
              <a:gd name="connsiteX41" fmla="*/ 1380753 w 1543905"/>
              <a:gd name="connsiteY41" fmla="*/ 1020031 h 1399728"/>
              <a:gd name="connsiteX42" fmla="*/ 1380381 w 1543905"/>
              <a:gd name="connsiteY42" fmla="*/ 1020403 h 1399728"/>
              <a:gd name="connsiteX43" fmla="*/ 1192858 w 1543905"/>
              <a:gd name="connsiteY43" fmla="*/ 1020403 h 1399728"/>
              <a:gd name="connsiteX44" fmla="*/ 1192485 w 1543905"/>
              <a:gd name="connsiteY44" fmla="*/ 1020031 h 1399728"/>
              <a:gd name="connsiteX45" fmla="*/ 1192485 w 1543905"/>
              <a:gd name="connsiteY45" fmla="*/ 729444 h 1399728"/>
              <a:gd name="connsiteX46" fmla="*/ 1192485 w 1543905"/>
              <a:gd name="connsiteY46" fmla="*/ 729258 h 1399728"/>
              <a:gd name="connsiteX47" fmla="*/ 1192671 w 1543905"/>
              <a:gd name="connsiteY47" fmla="*/ 729072 h 1399728"/>
              <a:gd name="connsiteX48" fmla="*/ 1380381 w 1543905"/>
              <a:gd name="connsiteY48" fmla="*/ 729072 h 1399728"/>
              <a:gd name="connsiteX49" fmla="*/ 1380381 w 1543905"/>
              <a:gd name="connsiteY49" fmla="*/ 617451 h 1399728"/>
              <a:gd name="connsiteX50" fmla="*/ 1192671 w 1543905"/>
              <a:gd name="connsiteY50" fmla="*/ 617451 h 1399728"/>
              <a:gd name="connsiteX51" fmla="*/ 1080678 w 1543905"/>
              <a:gd name="connsiteY51" fmla="*/ 729444 h 1399728"/>
              <a:gd name="connsiteX52" fmla="*/ 1080678 w 1543905"/>
              <a:gd name="connsiteY52" fmla="*/ 1020031 h 1399728"/>
              <a:gd name="connsiteX53" fmla="*/ 1192671 w 1543905"/>
              <a:gd name="connsiteY53" fmla="*/ 1132024 h 1399728"/>
              <a:gd name="connsiteX54" fmla="*/ 1380381 w 1543905"/>
              <a:gd name="connsiteY54" fmla="*/ 1132024 h 1399728"/>
              <a:gd name="connsiteX55" fmla="*/ 1492374 w 1543905"/>
              <a:gd name="connsiteY55" fmla="*/ 1020031 h 1399728"/>
              <a:gd name="connsiteX56" fmla="*/ 1492374 w 1543905"/>
              <a:gd name="connsiteY56" fmla="*/ 729444 h 1399728"/>
              <a:gd name="connsiteX57" fmla="*/ 1380381 w 1543905"/>
              <a:gd name="connsiteY57" fmla="*/ 617451 h 1399728"/>
              <a:gd name="connsiteX58" fmla="*/ 1481956 w 1543905"/>
              <a:gd name="connsiteY58" fmla="*/ 1276201 h 1399728"/>
              <a:gd name="connsiteX59" fmla="*/ 61764 w 1543905"/>
              <a:gd name="connsiteY59" fmla="*/ 1276201 h 1399728"/>
              <a:gd name="connsiteX60" fmla="*/ 0 w 1543905"/>
              <a:gd name="connsiteY60" fmla="*/ 1337965 h 1399728"/>
              <a:gd name="connsiteX61" fmla="*/ 61764 w 1543905"/>
              <a:gd name="connsiteY61" fmla="*/ 1399729 h 1399728"/>
              <a:gd name="connsiteX62" fmla="*/ 1482142 w 1543905"/>
              <a:gd name="connsiteY62" fmla="*/ 1399729 h 1399728"/>
              <a:gd name="connsiteX63" fmla="*/ 1543906 w 1543905"/>
              <a:gd name="connsiteY63" fmla="*/ 1337965 h 1399728"/>
              <a:gd name="connsiteX64" fmla="*/ 1481956 w 1543905"/>
              <a:gd name="connsiteY64" fmla="*/ 1276201 h 1399728"/>
            </a:gdLst>
            <a:ahLst/>
            <a:cxnLst/>
            <a:rect l="l" t="t" r="r" b="b"/>
            <a:pathLst>
              <a:path w="1543905" h="1399728">
                <a:moveTo>
                  <a:pt x="351048" y="523317"/>
                </a:moveTo>
                <a:cubicBezTo>
                  <a:pt x="351234" y="523317"/>
                  <a:pt x="351234" y="523317"/>
                  <a:pt x="351048" y="523317"/>
                </a:cubicBezTo>
                <a:cubicBezTo>
                  <a:pt x="351234" y="523317"/>
                  <a:pt x="351420" y="523503"/>
                  <a:pt x="351420" y="523503"/>
                </a:cubicBezTo>
                <a:lnTo>
                  <a:pt x="351420" y="1020031"/>
                </a:lnTo>
                <a:lnTo>
                  <a:pt x="351048" y="1020403"/>
                </a:lnTo>
                <a:lnTo>
                  <a:pt x="163525" y="1020403"/>
                </a:lnTo>
                <a:lnTo>
                  <a:pt x="163153" y="1020031"/>
                </a:lnTo>
                <a:lnTo>
                  <a:pt x="163153" y="523503"/>
                </a:lnTo>
                <a:lnTo>
                  <a:pt x="163153" y="523317"/>
                </a:lnTo>
                <a:lnTo>
                  <a:pt x="163339" y="523131"/>
                </a:lnTo>
                <a:lnTo>
                  <a:pt x="351048" y="523131"/>
                </a:lnTo>
                <a:moveTo>
                  <a:pt x="351048" y="411696"/>
                </a:moveTo>
                <a:lnTo>
                  <a:pt x="163339" y="411696"/>
                </a:lnTo>
                <a:cubicBezTo>
                  <a:pt x="101575" y="411696"/>
                  <a:pt x="51346" y="461739"/>
                  <a:pt x="51346" y="523689"/>
                </a:cubicBezTo>
                <a:lnTo>
                  <a:pt x="51346" y="1020217"/>
                </a:lnTo>
                <a:cubicBezTo>
                  <a:pt x="51346" y="1081795"/>
                  <a:pt x="101761" y="1132210"/>
                  <a:pt x="163339" y="1132210"/>
                </a:cubicBezTo>
                <a:lnTo>
                  <a:pt x="351048" y="1132210"/>
                </a:lnTo>
                <a:cubicBezTo>
                  <a:pt x="412626" y="1132210"/>
                  <a:pt x="463042" y="1081795"/>
                  <a:pt x="463042" y="1020217"/>
                </a:cubicBezTo>
                <a:lnTo>
                  <a:pt x="463042" y="523503"/>
                </a:lnTo>
                <a:cubicBezTo>
                  <a:pt x="463042" y="461739"/>
                  <a:pt x="412998" y="411696"/>
                  <a:pt x="351048" y="411696"/>
                </a:cubicBezTo>
                <a:close/>
                <a:moveTo>
                  <a:pt x="865808" y="111621"/>
                </a:moveTo>
                <a:cubicBezTo>
                  <a:pt x="865994" y="111621"/>
                  <a:pt x="866180" y="111807"/>
                  <a:pt x="866180" y="111807"/>
                </a:cubicBezTo>
                <a:lnTo>
                  <a:pt x="866180" y="1020031"/>
                </a:lnTo>
                <a:lnTo>
                  <a:pt x="865808" y="1020403"/>
                </a:lnTo>
                <a:lnTo>
                  <a:pt x="678284" y="1020403"/>
                </a:lnTo>
                <a:lnTo>
                  <a:pt x="677912" y="1020031"/>
                </a:lnTo>
                <a:lnTo>
                  <a:pt x="677912" y="111993"/>
                </a:lnTo>
                <a:lnTo>
                  <a:pt x="677912" y="111807"/>
                </a:lnTo>
                <a:lnTo>
                  <a:pt x="678098" y="111621"/>
                </a:lnTo>
                <a:lnTo>
                  <a:pt x="865808" y="111621"/>
                </a:lnTo>
                <a:moveTo>
                  <a:pt x="865808" y="0"/>
                </a:moveTo>
                <a:lnTo>
                  <a:pt x="677912" y="0"/>
                </a:lnTo>
                <a:cubicBezTo>
                  <a:pt x="616148" y="0"/>
                  <a:pt x="565919" y="50043"/>
                  <a:pt x="565919" y="111993"/>
                </a:cubicBezTo>
                <a:lnTo>
                  <a:pt x="565919" y="1020217"/>
                </a:lnTo>
                <a:cubicBezTo>
                  <a:pt x="565919" y="1081795"/>
                  <a:pt x="616335" y="1132210"/>
                  <a:pt x="677912" y="1132210"/>
                </a:cubicBezTo>
                <a:lnTo>
                  <a:pt x="865622" y="1132210"/>
                </a:lnTo>
                <a:cubicBezTo>
                  <a:pt x="927199" y="1132210"/>
                  <a:pt x="977615" y="1081795"/>
                  <a:pt x="977615" y="1020217"/>
                </a:cubicBezTo>
                <a:lnTo>
                  <a:pt x="977615" y="111993"/>
                </a:lnTo>
                <a:cubicBezTo>
                  <a:pt x="977615" y="50043"/>
                  <a:pt x="927571" y="0"/>
                  <a:pt x="865808" y="0"/>
                </a:cubicBezTo>
                <a:close/>
                <a:moveTo>
                  <a:pt x="1380381" y="729072"/>
                </a:moveTo>
                <a:cubicBezTo>
                  <a:pt x="1380567" y="729072"/>
                  <a:pt x="1380753" y="729258"/>
                  <a:pt x="1380753" y="729258"/>
                </a:cubicBezTo>
                <a:lnTo>
                  <a:pt x="1380753" y="1020031"/>
                </a:lnTo>
                <a:lnTo>
                  <a:pt x="1380381" y="1020403"/>
                </a:lnTo>
                <a:lnTo>
                  <a:pt x="1192858" y="1020403"/>
                </a:lnTo>
                <a:lnTo>
                  <a:pt x="1192485" y="1020031"/>
                </a:lnTo>
                <a:lnTo>
                  <a:pt x="1192485" y="729444"/>
                </a:lnTo>
                <a:lnTo>
                  <a:pt x="1192485" y="729258"/>
                </a:lnTo>
                <a:lnTo>
                  <a:pt x="1192671" y="729072"/>
                </a:lnTo>
                <a:lnTo>
                  <a:pt x="1380381" y="729072"/>
                </a:lnTo>
                <a:moveTo>
                  <a:pt x="1380381" y="617451"/>
                </a:moveTo>
                <a:lnTo>
                  <a:pt x="1192671" y="617451"/>
                </a:lnTo>
                <a:cubicBezTo>
                  <a:pt x="1130908" y="617451"/>
                  <a:pt x="1080678" y="667494"/>
                  <a:pt x="1080678" y="729444"/>
                </a:cubicBezTo>
                <a:lnTo>
                  <a:pt x="1080678" y="1020031"/>
                </a:lnTo>
                <a:cubicBezTo>
                  <a:pt x="1080678" y="1081608"/>
                  <a:pt x="1131094" y="1132024"/>
                  <a:pt x="1192671" y="1132024"/>
                </a:cubicBezTo>
                <a:lnTo>
                  <a:pt x="1380381" y="1132024"/>
                </a:lnTo>
                <a:cubicBezTo>
                  <a:pt x="1441959" y="1132024"/>
                  <a:pt x="1492374" y="1081608"/>
                  <a:pt x="1492374" y="1020031"/>
                </a:cubicBezTo>
                <a:lnTo>
                  <a:pt x="1492374" y="729444"/>
                </a:lnTo>
                <a:cubicBezTo>
                  <a:pt x="1492374" y="667680"/>
                  <a:pt x="1442145" y="617451"/>
                  <a:pt x="1380381" y="617451"/>
                </a:cubicBezTo>
                <a:close/>
                <a:moveTo>
                  <a:pt x="1481956" y="1276201"/>
                </a:moveTo>
                <a:lnTo>
                  <a:pt x="61764" y="1276201"/>
                </a:lnTo>
                <a:cubicBezTo>
                  <a:pt x="27719" y="1276201"/>
                  <a:pt x="0" y="1303920"/>
                  <a:pt x="0" y="1337965"/>
                </a:cubicBezTo>
                <a:cubicBezTo>
                  <a:pt x="0" y="1372009"/>
                  <a:pt x="27719" y="1399729"/>
                  <a:pt x="61764" y="1399729"/>
                </a:cubicBezTo>
                <a:lnTo>
                  <a:pt x="1482142" y="1399729"/>
                </a:lnTo>
                <a:cubicBezTo>
                  <a:pt x="1516187" y="1399729"/>
                  <a:pt x="1543906" y="1372009"/>
                  <a:pt x="1543906" y="1337965"/>
                </a:cubicBezTo>
                <a:cubicBezTo>
                  <a:pt x="1543720" y="1303734"/>
                  <a:pt x="1516187" y="1276201"/>
                  <a:pt x="1481956" y="1276201"/>
                </a:cubicBezTo>
                <a:close/>
              </a:path>
            </a:pathLst>
          </a:custGeom>
          <a:solidFill>
            <a:schemeClr val="accent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cxnSp>
        <p:nvCxnSpPr>
          <p:cNvPr id="16" name="标题 1"/>
          <p:cNvCxnSpPr/>
          <p:nvPr/>
        </p:nvCxnSpPr>
        <p:spPr>
          <a:xfrm>
            <a:off x="5259975" y="3212004"/>
            <a:ext cx="6036491" cy="0"/>
          </a:xfrm>
          <a:prstGeom prst="line">
            <a:avLst/>
          </a:prstGeom>
          <a:noFill/>
          <a:ln w="12700" cap="sq">
            <a:solidFill>
              <a:schemeClr val="bg1">
                <a:lumMod val="95000"/>
              </a:schemeClr>
            </a:solidFill>
            <a:miter/>
          </a:ln>
        </p:spPr>
      </p:cxnSp>
      <p:pic>
        <p:nvPicPr>
          <p:cNvPr id="17" name="图片 16"/>
          <p:cNvPicPr>
            <a:picLocks noChangeAspect="1"/>
          </p:cNvPicPr>
          <p:nvPr/>
        </p:nvPicPr>
        <p:blipFill>
          <a:blip r:embed="rId2">
            <a:alphaModFix/>
          </a:blip>
          <a:srcRect l="23577" r="23577"/>
          <a:stretch>
            <a:fillRect/>
          </a:stretch>
        </p:blipFill>
        <p:spPr>
          <a:xfrm>
            <a:off x="1237720" y="1965344"/>
            <a:ext cx="3150299" cy="3340973"/>
          </a:xfrm>
          <a:custGeom>
            <a:avLst/>
            <a:gdLst/>
            <a:ahLst/>
            <a:cxnLst/>
            <a:rect l="l" t="t" r="r" b="b"/>
            <a:pathLst>
              <a:path w="3150299" h="3340973">
                <a:moveTo>
                  <a:pt x="179536" y="0"/>
                </a:moveTo>
                <a:lnTo>
                  <a:pt x="2970763" y="0"/>
                </a:lnTo>
                <a:cubicBezTo>
                  <a:pt x="3069918" y="0"/>
                  <a:pt x="3150299" y="80381"/>
                  <a:pt x="3150299" y="179536"/>
                </a:cubicBezTo>
                <a:lnTo>
                  <a:pt x="3150299" y="3161437"/>
                </a:lnTo>
                <a:cubicBezTo>
                  <a:pt x="3150299" y="3260592"/>
                  <a:pt x="3069918" y="3340973"/>
                  <a:pt x="2970763" y="3340973"/>
                </a:cubicBezTo>
                <a:lnTo>
                  <a:pt x="179536" y="3340973"/>
                </a:lnTo>
                <a:cubicBezTo>
                  <a:pt x="80381" y="3340973"/>
                  <a:pt x="0" y="3260592"/>
                  <a:pt x="0" y="3161437"/>
                </a:cubicBezTo>
                <a:lnTo>
                  <a:pt x="0" y="179536"/>
                </a:lnTo>
                <a:cubicBezTo>
                  <a:pt x="0" y="80381"/>
                  <a:pt x="80381" y="0"/>
                  <a:pt x="179536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18" name="标题 1"/>
          <p:cNvSpPr txBox="1"/>
          <p:nvPr/>
        </p:nvSpPr>
        <p:spPr>
          <a:xfrm>
            <a:off x="660400" y="416133"/>
            <a:ext cx="108585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游戏竞赛与纠错</a:t>
            </a: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 rot="16200000">
            <a:off x="11373004" y="574792"/>
            <a:ext cx="174792" cy="150682"/>
          </a:xfrm>
          <a:prstGeom prst="triangl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cxnSp>
        <p:nvCxnSpPr>
          <p:cNvPr id="20" name="标题 1"/>
          <p:cNvCxnSpPr/>
          <p:nvPr/>
        </p:nvCxnSpPr>
        <p:spPr>
          <a:xfrm>
            <a:off x="516000" y="956172"/>
            <a:ext cx="11160000" cy="0"/>
          </a:xfrm>
          <a:prstGeom prst="line">
            <a:avLst/>
          </a:prstGeom>
          <a:noFill/>
          <a:ln w="9525" cap="sq">
            <a:solidFill>
              <a:schemeClr val="accent1"/>
            </a:solidFill>
            <a:miter/>
          </a:ln>
        </p:spPr>
      </p:cxnSp>
      <p:sp>
        <p:nvSpPr>
          <p:cNvPr id="21" name="标题 1"/>
          <p:cNvSpPr txBox="1"/>
          <p:nvPr/>
        </p:nvSpPr>
        <p:spPr>
          <a:xfrm rot="16200000">
            <a:off x="11137405" y="574792"/>
            <a:ext cx="174792" cy="150682"/>
          </a:xfrm>
          <a:prstGeom prst="triangl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 amt="35000"/>
          </a:blip>
          <a:srcRect l="123" r="12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 rot="16200000">
            <a:off x="690697" y="1489480"/>
            <a:ext cx="4365519" cy="4365519"/>
          </a:xfrm>
          <a:custGeom>
            <a:avLst/>
            <a:gdLst>
              <a:gd name="connsiteX0" fmla="*/ 4733223 w 4733223"/>
              <a:gd name="connsiteY0" fmla="*/ 2366613 h 4733223"/>
              <a:gd name="connsiteX1" fmla="*/ 3854361 w 4733223"/>
              <a:gd name="connsiteY1" fmla="*/ 3692508 h 4733223"/>
              <a:gd name="connsiteX2" fmla="*/ 3735873 w 4733223"/>
              <a:gd name="connsiteY2" fmla="*/ 3735875 h 4733223"/>
              <a:gd name="connsiteX3" fmla="*/ 3692507 w 4733223"/>
              <a:gd name="connsiteY3" fmla="*/ 3854361 h 4733223"/>
              <a:gd name="connsiteX4" fmla="*/ 2366612 w 4733223"/>
              <a:gd name="connsiteY4" fmla="*/ 4733223 h 4733223"/>
              <a:gd name="connsiteX5" fmla="*/ 1040717 w 4733223"/>
              <a:gd name="connsiteY5" fmla="*/ 3854361 h 4733223"/>
              <a:gd name="connsiteX6" fmla="*/ 997350 w 4733223"/>
              <a:gd name="connsiteY6" fmla="*/ 3735874 h 4733223"/>
              <a:gd name="connsiteX7" fmla="*/ 878862 w 4733223"/>
              <a:gd name="connsiteY7" fmla="*/ 3692507 h 4733223"/>
              <a:gd name="connsiteX8" fmla="*/ 0 w 4733223"/>
              <a:gd name="connsiteY8" fmla="*/ 2366612 h 4733223"/>
              <a:gd name="connsiteX9" fmla="*/ 878862 w 4733223"/>
              <a:gd name="connsiteY9" fmla="*/ 1040717 h 4733223"/>
              <a:gd name="connsiteX10" fmla="*/ 997351 w 4733223"/>
              <a:gd name="connsiteY10" fmla="*/ 997349 h 4733223"/>
              <a:gd name="connsiteX11" fmla="*/ 1040718 w 4733223"/>
              <a:gd name="connsiteY11" fmla="*/ 878862 h 4733223"/>
              <a:gd name="connsiteX12" fmla="*/ 2366613 w 4733223"/>
              <a:gd name="connsiteY12" fmla="*/ 0 h 4733223"/>
              <a:gd name="connsiteX13" fmla="*/ 3692508 w 4733223"/>
              <a:gd name="connsiteY13" fmla="*/ 878862 h 4733223"/>
              <a:gd name="connsiteX14" fmla="*/ 3735876 w 4733223"/>
              <a:gd name="connsiteY14" fmla="*/ 997352 h 4733223"/>
              <a:gd name="connsiteX15" fmla="*/ 3854361 w 4733223"/>
              <a:gd name="connsiteY15" fmla="*/ 1040718 h 4733223"/>
              <a:gd name="connsiteX16" fmla="*/ 4733223 w 4733223"/>
              <a:gd name="connsiteY16" fmla="*/ 2366613 h 4733223"/>
            </a:gdLst>
            <a:ahLst/>
            <a:cxnLst/>
            <a:rect l="l" t="t" r="r" b="b"/>
            <a:pathLst>
              <a:path w="4733223" h="4733223">
                <a:moveTo>
                  <a:pt x="4733223" y="2366613"/>
                </a:moveTo>
                <a:cubicBezTo>
                  <a:pt x="4733223" y="2962657"/>
                  <a:pt x="4370831" y="3474060"/>
                  <a:pt x="3854361" y="3692508"/>
                </a:cubicBezTo>
                <a:lnTo>
                  <a:pt x="3735873" y="3735875"/>
                </a:lnTo>
                <a:lnTo>
                  <a:pt x="3692507" y="3854361"/>
                </a:lnTo>
                <a:cubicBezTo>
                  <a:pt x="3474058" y="4370832"/>
                  <a:pt x="2962656" y="4733223"/>
                  <a:pt x="2366612" y="4733223"/>
                </a:cubicBezTo>
                <a:cubicBezTo>
                  <a:pt x="1770568" y="4733223"/>
                  <a:pt x="1259165" y="4370832"/>
                  <a:pt x="1040717" y="3854361"/>
                </a:cubicBezTo>
                <a:lnTo>
                  <a:pt x="997350" y="3735874"/>
                </a:lnTo>
                <a:lnTo>
                  <a:pt x="878862" y="3692507"/>
                </a:lnTo>
                <a:cubicBezTo>
                  <a:pt x="362391" y="3474058"/>
                  <a:pt x="0" y="2962656"/>
                  <a:pt x="0" y="2366612"/>
                </a:cubicBezTo>
                <a:cubicBezTo>
                  <a:pt x="0" y="1770568"/>
                  <a:pt x="362391" y="1259165"/>
                  <a:pt x="878862" y="1040717"/>
                </a:cubicBezTo>
                <a:lnTo>
                  <a:pt x="997351" y="997349"/>
                </a:lnTo>
                <a:lnTo>
                  <a:pt x="1040718" y="878862"/>
                </a:lnTo>
                <a:cubicBezTo>
                  <a:pt x="1259167" y="362392"/>
                  <a:pt x="1770569" y="0"/>
                  <a:pt x="2366613" y="0"/>
                </a:cubicBezTo>
                <a:cubicBezTo>
                  <a:pt x="2962657" y="0"/>
                  <a:pt x="3474059" y="362392"/>
                  <a:pt x="3692508" y="878862"/>
                </a:cubicBezTo>
                <a:lnTo>
                  <a:pt x="3735876" y="997352"/>
                </a:lnTo>
                <a:lnTo>
                  <a:pt x="3854361" y="1040718"/>
                </a:lnTo>
                <a:cubicBezTo>
                  <a:pt x="4370831" y="1259167"/>
                  <a:pt x="4733223" y="1770569"/>
                  <a:pt x="4733223" y="2366613"/>
                </a:cubicBezTo>
                <a:close/>
              </a:path>
            </a:pathLst>
          </a:custGeom>
          <a:noFill/>
          <a:ln w="19050" cap="sq">
            <a:solidFill>
              <a:schemeClr val="accent1">
                <a:lumMod val="60000"/>
                <a:lumOff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rot="19627238" flipH="1">
            <a:off x="8814432" y="5584744"/>
            <a:ext cx="5317656" cy="765510"/>
          </a:xfrm>
          <a:custGeom>
            <a:avLst/>
            <a:gdLst>
              <a:gd name="connsiteX0" fmla="*/ 0 w 6776185"/>
              <a:gd name="connsiteY0" fmla="*/ 433136 h 1135781"/>
              <a:gd name="connsiteX1" fmla="*/ 1607419 w 6776185"/>
              <a:gd name="connsiteY1" fmla="*/ 0 h 1135781"/>
              <a:gd name="connsiteX2" fmla="*/ 3349591 w 6776185"/>
              <a:gd name="connsiteY2" fmla="*/ 683393 h 1135781"/>
              <a:gd name="connsiteX3" fmla="*/ 5438273 w 6776185"/>
              <a:gd name="connsiteY3" fmla="*/ 9625 h 1135781"/>
              <a:gd name="connsiteX4" fmla="*/ 6776185 w 6776185"/>
              <a:gd name="connsiteY4" fmla="*/ 1135781 h 1135781"/>
              <a:gd name="connsiteX0-1" fmla="*/ 0 w 6776185"/>
              <a:gd name="connsiteY0-2" fmla="*/ 436746 h 1139391"/>
              <a:gd name="connsiteX1-3" fmla="*/ 1607419 w 6776185"/>
              <a:gd name="connsiteY1-4" fmla="*/ 3610 h 1139391"/>
              <a:gd name="connsiteX2-5" fmla="*/ 3349591 w 6776185"/>
              <a:gd name="connsiteY2-6" fmla="*/ 687003 h 1139391"/>
              <a:gd name="connsiteX3-7" fmla="*/ 5438273 w 6776185"/>
              <a:gd name="connsiteY3-8" fmla="*/ 13235 h 1139391"/>
              <a:gd name="connsiteX4-9" fmla="*/ 6776185 w 6776185"/>
              <a:gd name="connsiteY4-10" fmla="*/ 1139391 h 1139391"/>
              <a:gd name="connsiteX0-11" fmla="*/ 0 w 6776185"/>
              <a:gd name="connsiteY0-12" fmla="*/ 436746 h 1139391"/>
              <a:gd name="connsiteX1-13" fmla="*/ 1607419 w 6776185"/>
              <a:gd name="connsiteY1-14" fmla="*/ 3610 h 1139391"/>
              <a:gd name="connsiteX2-15" fmla="*/ 3349591 w 6776185"/>
              <a:gd name="connsiteY2-16" fmla="*/ 687003 h 1139391"/>
              <a:gd name="connsiteX3-17" fmla="*/ 5438273 w 6776185"/>
              <a:gd name="connsiteY3-18" fmla="*/ 13235 h 1139391"/>
              <a:gd name="connsiteX4-19" fmla="*/ 6776185 w 6776185"/>
              <a:gd name="connsiteY4-20" fmla="*/ 1139391 h 1139391"/>
              <a:gd name="connsiteX0-21" fmla="*/ 0 w 6776185"/>
              <a:gd name="connsiteY0-22" fmla="*/ 456694 h 1159339"/>
              <a:gd name="connsiteX1-23" fmla="*/ 1607419 w 6776185"/>
              <a:gd name="connsiteY1-24" fmla="*/ 23558 h 1159339"/>
              <a:gd name="connsiteX2-25" fmla="*/ 3349591 w 6776185"/>
              <a:gd name="connsiteY2-26" fmla="*/ 706951 h 1159339"/>
              <a:gd name="connsiteX3-27" fmla="*/ 5438273 w 6776185"/>
              <a:gd name="connsiteY3-28" fmla="*/ 33183 h 1159339"/>
              <a:gd name="connsiteX4-29" fmla="*/ 6776185 w 6776185"/>
              <a:gd name="connsiteY4-30" fmla="*/ 1159339 h 1159339"/>
              <a:gd name="connsiteX0-31" fmla="*/ 0 w 6776185"/>
              <a:gd name="connsiteY0-32" fmla="*/ 440387 h 1143032"/>
              <a:gd name="connsiteX1-33" fmla="*/ 1607419 w 6776185"/>
              <a:gd name="connsiteY1-34" fmla="*/ 7251 h 1143032"/>
              <a:gd name="connsiteX2-35" fmla="*/ 3349591 w 6776185"/>
              <a:gd name="connsiteY2-36" fmla="*/ 690644 h 1143032"/>
              <a:gd name="connsiteX3-37" fmla="*/ 5438273 w 6776185"/>
              <a:gd name="connsiteY3-38" fmla="*/ 16876 h 1143032"/>
              <a:gd name="connsiteX4-39" fmla="*/ 6776185 w 6776185"/>
              <a:gd name="connsiteY4-40" fmla="*/ 1143032 h 1143032"/>
              <a:gd name="connsiteX0-41" fmla="*/ 0 w 6776185"/>
              <a:gd name="connsiteY0-42" fmla="*/ 440387 h 1143032"/>
              <a:gd name="connsiteX1-43" fmla="*/ 1607419 w 6776185"/>
              <a:gd name="connsiteY1-44" fmla="*/ 7251 h 1143032"/>
              <a:gd name="connsiteX2-45" fmla="*/ 3349591 w 6776185"/>
              <a:gd name="connsiteY2-46" fmla="*/ 690644 h 1143032"/>
              <a:gd name="connsiteX3-47" fmla="*/ 5438273 w 6776185"/>
              <a:gd name="connsiteY3-48" fmla="*/ 16876 h 1143032"/>
              <a:gd name="connsiteX4-49" fmla="*/ 6776185 w 6776185"/>
              <a:gd name="connsiteY4-50" fmla="*/ 1143032 h 1143032"/>
              <a:gd name="connsiteX0-51" fmla="*/ 0 w 6776185"/>
              <a:gd name="connsiteY0-52" fmla="*/ 436747 h 1139392"/>
              <a:gd name="connsiteX1-53" fmla="*/ 1607419 w 6776185"/>
              <a:gd name="connsiteY1-54" fmla="*/ 3611 h 1139392"/>
              <a:gd name="connsiteX2-55" fmla="*/ 3349591 w 6776185"/>
              <a:gd name="connsiteY2-56" fmla="*/ 687004 h 1139392"/>
              <a:gd name="connsiteX3-57" fmla="*/ 5334185 w 6776185"/>
              <a:gd name="connsiteY3-58" fmla="*/ 215367 h 1139392"/>
              <a:gd name="connsiteX4-59" fmla="*/ 6776185 w 6776185"/>
              <a:gd name="connsiteY4-60" fmla="*/ 1139392 h 1139392"/>
              <a:gd name="connsiteX0-61" fmla="*/ 0 w 6776185"/>
              <a:gd name="connsiteY0-62" fmla="*/ 436747 h 1139392"/>
              <a:gd name="connsiteX1-63" fmla="*/ 1607419 w 6776185"/>
              <a:gd name="connsiteY1-64" fmla="*/ 3611 h 1139392"/>
              <a:gd name="connsiteX2-65" fmla="*/ 3349591 w 6776185"/>
              <a:gd name="connsiteY2-66" fmla="*/ 687004 h 1139392"/>
              <a:gd name="connsiteX3-67" fmla="*/ 5334185 w 6776185"/>
              <a:gd name="connsiteY3-68" fmla="*/ 215367 h 1139392"/>
              <a:gd name="connsiteX4-69" fmla="*/ 6776185 w 6776185"/>
              <a:gd name="connsiteY4-70" fmla="*/ 1139392 h 1139392"/>
              <a:gd name="connsiteX0-71" fmla="*/ 0 w 6776185"/>
              <a:gd name="connsiteY0-72" fmla="*/ 570523 h 1273168"/>
              <a:gd name="connsiteX1-73" fmla="*/ 1649055 w 6776185"/>
              <a:gd name="connsiteY1-74" fmla="*/ 2634 h 1273168"/>
              <a:gd name="connsiteX2-75" fmla="*/ 3349591 w 6776185"/>
              <a:gd name="connsiteY2-76" fmla="*/ 820780 h 1273168"/>
              <a:gd name="connsiteX3-77" fmla="*/ 5334185 w 6776185"/>
              <a:gd name="connsiteY3-78" fmla="*/ 349143 h 1273168"/>
              <a:gd name="connsiteX4-79" fmla="*/ 6776185 w 6776185"/>
              <a:gd name="connsiteY4-80" fmla="*/ 1273168 h 1273168"/>
              <a:gd name="connsiteX0-81" fmla="*/ 0 w 6776185"/>
              <a:gd name="connsiteY0-82" fmla="*/ 573014 h 1275659"/>
              <a:gd name="connsiteX1-83" fmla="*/ 1649055 w 6776185"/>
              <a:gd name="connsiteY1-84" fmla="*/ 5125 h 1275659"/>
              <a:gd name="connsiteX2-85" fmla="*/ 3349591 w 6776185"/>
              <a:gd name="connsiteY2-86" fmla="*/ 823271 h 1275659"/>
              <a:gd name="connsiteX3-87" fmla="*/ 5334185 w 6776185"/>
              <a:gd name="connsiteY3-88" fmla="*/ 351634 h 1275659"/>
              <a:gd name="connsiteX4-89" fmla="*/ 6776185 w 6776185"/>
              <a:gd name="connsiteY4-90" fmla="*/ 1275659 h 1275659"/>
              <a:gd name="connsiteX0-91" fmla="*/ 0 w 6776185"/>
              <a:gd name="connsiteY0-92" fmla="*/ 236623 h 939268"/>
              <a:gd name="connsiteX1-93" fmla="*/ 3349591 w 6776185"/>
              <a:gd name="connsiteY1-94" fmla="*/ 486880 h 939268"/>
              <a:gd name="connsiteX2-95" fmla="*/ 5334185 w 6776185"/>
              <a:gd name="connsiteY2-96" fmla="*/ 15243 h 939268"/>
              <a:gd name="connsiteX3-97" fmla="*/ 6776185 w 6776185"/>
              <a:gd name="connsiteY3-98" fmla="*/ 939268 h 939268"/>
              <a:gd name="connsiteX0-99" fmla="*/ 0 w 6776185"/>
              <a:gd name="connsiteY0-100" fmla="*/ 392625 h 1095270"/>
              <a:gd name="connsiteX1-101" fmla="*/ 3349591 w 6776185"/>
              <a:gd name="connsiteY1-102" fmla="*/ 642882 h 1095270"/>
              <a:gd name="connsiteX2-103" fmla="*/ 5334185 w 6776185"/>
              <a:gd name="connsiteY2-104" fmla="*/ 171245 h 1095270"/>
              <a:gd name="connsiteX3-105" fmla="*/ 6776185 w 6776185"/>
              <a:gd name="connsiteY3-106" fmla="*/ 1095270 h 1095270"/>
              <a:gd name="connsiteX0-107" fmla="*/ 0 w 6776185"/>
              <a:gd name="connsiteY0-108" fmla="*/ 402175 h 1104820"/>
              <a:gd name="connsiteX1-109" fmla="*/ 3214275 w 6776185"/>
              <a:gd name="connsiteY1-110" fmla="*/ 604305 h 1104820"/>
              <a:gd name="connsiteX2-111" fmla="*/ 5334185 w 6776185"/>
              <a:gd name="connsiteY2-112" fmla="*/ 180795 h 1104820"/>
              <a:gd name="connsiteX3-113" fmla="*/ 6776185 w 6776185"/>
              <a:gd name="connsiteY3-114" fmla="*/ 1104820 h 1104820"/>
              <a:gd name="connsiteX0-115" fmla="*/ 0 w 6776185"/>
              <a:gd name="connsiteY0-116" fmla="*/ 419695 h 1122340"/>
              <a:gd name="connsiteX1-117" fmla="*/ 3214275 w 6776185"/>
              <a:gd name="connsiteY1-118" fmla="*/ 621825 h 1122340"/>
              <a:gd name="connsiteX2-119" fmla="*/ 5334185 w 6776185"/>
              <a:gd name="connsiteY2-120" fmla="*/ 198315 h 1122340"/>
              <a:gd name="connsiteX3-121" fmla="*/ 6776185 w 6776185"/>
              <a:gd name="connsiteY3-122" fmla="*/ 1122340 h 1122340"/>
              <a:gd name="connsiteX0-123" fmla="*/ 0 w 6776185"/>
              <a:gd name="connsiteY0-124" fmla="*/ 419695 h 1122340"/>
              <a:gd name="connsiteX1-125" fmla="*/ 3214275 w 6776185"/>
              <a:gd name="connsiteY1-126" fmla="*/ 621825 h 1122340"/>
              <a:gd name="connsiteX2-127" fmla="*/ 5334185 w 6776185"/>
              <a:gd name="connsiteY2-128" fmla="*/ 198315 h 1122340"/>
              <a:gd name="connsiteX3-129" fmla="*/ 6776185 w 6776185"/>
              <a:gd name="connsiteY3-130" fmla="*/ 1122340 h 1122340"/>
              <a:gd name="connsiteX0-131" fmla="*/ 0 w 6776185"/>
              <a:gd name="connsiteY0-132" fmla="*/ 399607 h 1102252"/>
              <a:gd name="connsiteX1-133" fmla="*/ 3214275 w 6776185"/>
              <a:gd name="connsiteY1-134" fmla="*/ 601737 h 1102252"/>
              <a:gd name="connsiteX2-135" fmla="*/ 5636043 w 6776185"/>
              <a:gd name="connsiteY2-136" fmla="*/ 91600 h 1102252"/>
              <a:gd name="connsiteX3-137" fmla="*/ 6776185 w 6776185"/>
              <a:gd name="connsiteY3-138" fmla="*/ 1102252 h 1102252"/>
              <a:gd name="connsiteX0-139" fmla="*/ 0 w 7128743"/>
              <a:gd name="connsiteY0-140" fmla="*/ 1171119 h 1171119"/>
              <a:gd name="connsiteX1-141" fmla="*/ 3566833 w 7128743"/>
              <a:gd name="connsiteY1-142" fmla="*/ 521418 h 1171119"/>
              <a:gd name="connsiteX2-143" fmla="*/ 5988601 w 7128743"/>
              <a:gd name="connsiteY2-144" fmla="*/ 11281 h 1171119"/>
              <a:gd name="connsiteX3-145" fmla="*/ 7128743 w 7128743"/>
              <a:gd name="connsiteY3-146" fmla="*/ 1021933 h 1171119"/>
              <a:gd name="connsiteX0-147" fmla="*/ 0 w 7128743"/>
              <a:gd name="connsiteY0-148" fmla="*/ 1171119 h 1171119"/>
              <a:gd name="connsiteX1-149" fmla="*/ 3566833 w 7128743"/>
              <a:gd name="connsiteY1-150" fmla="*/ 521418 h 1171119"/>
              <a:gd name="connsiteX2-151" fmla="*/ 5988601 w 7128743"/>
              <a:gd name="connsiteY2-152" fmla="*/ 11281 h 1171119"/>
              <a:gd name="connsiteX3-153" fmla="*/ 7128743 w 7128743"/>
              <a:gd name="connsiteY3-154" fmla="*/ 1021933 h 1171119"/>
              <a:gd name="connsiteX0-155" fmla="*/ 0 w 7128743"/>
              <a:gd name="connsiteY0-156" fmla="*/ 1161320 h 1248993"/>
              <a:gd name="connsiteX1-157" fmla="*/ 3469489 w 7128743"/>
              <a:gd name="connsiteY1-158" fmla="*/ 1235369 h 1248993"/>
              <a:gd name="connsiteX2-159" fmla="*/ 5988601 w 7128743"/>
              <a:gd name="connsiteY2-160" fmla="*/ 1482 h 1248993"/>
              <a:gd name="connsiteX3-161" fmla="*/ 7128743 w 7128743"/>
              <a:gd name="connsiteY3-162" fmla="*/ 1012134 h 1248993"/>
              <a:gd name="connsiteX0-163" fmla="*/ 0 w 7128743"/>
              <a:gd name="connsiteY0-164" fmla="*/ 1244791 h 1334337"/>
              <a:gd name="connsiteX1-165" fmla="*/ 3469489 w 7128743"/>
              <a:gd name="connsiteY1-166" fmla="*/ 1318840 h 1334337"/>
              <a:gd name="connsiteX2-167" fmla="*/ 5764157 w 7128743"/>
              <a:gd name="connsiteY2-168" fmla="*/ 1324 h 1334337"/>
              <a:gd name="connsiteX3-169" fmla="*/ 7128743 w 7128743"/>
              <a:gd name="connsiteY3-170" fmla="*/ 1095605 h 1334337"/>
              <a:gd name="connsiteX0-171" fmla="*/ 0 w 7128743"/>
              <a:gd name="connsiteY0-172" fmla="*/ 1258466 h 1348012"/>
              <a:gd name="connsiteX1-173" fmla="*/ 3469489 w 7128743"/>
              <a:gd name="connsiteY1-174" fmla="*/ 1332515 h 1348012"/>
              <a:gd name="connsiteX2-175" fmla="*/ 5764157 w 7128743"/>
              <a:gd name="connsiteY2-176" fmla="*/ 14999 h 1348012"/>
              <a:gd name="connsiteX3-177" fmla="*/ 7128743 w 7128743"/>
              <a:gd name="connsiteY3-178" fmla="*/ 1109280 h 1348012"/>
              <a:gd name="connsiteX0-179" fmla="*/ 0 w 7128743"/>
              <a:gd name="connsiteY0-180" fmla="*/ 1258466 h 1348012"/>
              <a:gd name="connsiteX1-181" fmla="*/ 3469489 w 7128743"/>
              <a:gd name="connsiteY1-182" fmla="*/ 1332515 h 1348012"/>
              <a:gd name="connsiteX2-183" fmla="*/ 5764157 w 7128743"/>
              <a:gd name="connsiteY2-184" fmla="*/ 14999 h 1348012"/>
              <a:gd name="connsiteX3-185" fmla="*/ 7128743 w 7128743"/>
              <a:gd name="connsiteY3-186" fmla="*/ 1109280 h 1348012"/>
              <a:gd name="connsiteX0-187" fmla="*/ 0 w 7128743"/>
              <a:gd name="connsiteY0-188" fmla="*/ 1296075 h 1385621"/>
              <a:gd name="connsiteX1-189" fmla="*/ 3469489 w 7128743"/>
              <a:gd name="connsiteY1-190" fmla="*/ 1370124 h 1385621"/>
              <a:gd name="connsiteX2-191" fmla="*/ 5764157 w 7128743"/>
              <a:gd name="connsiteY2-192" fmla="*/ 52608 h 1385621"/>
              <a:gd name="connsiteX3-193" fmla="*/ 7128743 w 7128743"/>
              <a:gd name="connsiteY3-194" fmla="*/ 1146889 h 1385621"/>
              <a:gd name="connsiteX0-195" fmla="*/ 0 w 7742752"/>
              <a:gd name="connsiteY0-196" fmla="*/ 1568598 h 1658144"/>
              <a:gd name="connsiteX1-197" fmla="*/ 3469489 w 7742752"/>
              <a:gd name="connsiteY1-198" fmla="*/ 1642647 h 1658144"/>
              <a:gd name="connsiteX2-199" fmla="*/ 5764157 w 7742752"/>
              <a:gd name="connsiteY2-200" fmla="*/ 325131 h 1658144"/>
              <a:gd name="connsiteX3-201" fmla="*/ 7742752 w 7742752"/>
              <a:gd name="connsiteY3-202" fmla="*/ 698061 h 1658144"/>
              <a:gd name="connsiteX0-203" fmla="*/ 0 w 7742752"/>
              <a:gd name="connsiteY0-204" fmla="*/ 1410794 h 1500340"/>
              <a:gd name="connsiteX1-205" fmla="*/ 3469489 w 7742752"/>
              <a:gd name="connsiteY1-206" fmla="*/ 1484843 h 1500340"/>
              <a:gd name="connsiteX2-207" fmla="*/ 5764157 w 7742752"/>
              <a:gd name="connsiteY2-208" fmla="*/ 167327 h 1500340"/>
              <a:gd name="connsiteX3-209" fmla="*/ 7742752 w 7742752"/>
              <a:gd name="connsiteY3-210" fmla="*/ 540257 h 1500340"/>
              <a:gd name="connsiteX0-211" fmla="*/ 0 w 7742752"/>
              <a:gd name="connsiteY0-212" fmla="*/ 870537 h 952548"/>
              <a:gd name="connsiteX1-213" fmla="*/ 3469489 w 7742752"/>
              <a:gd name="connsiteY1-214" fmla="*/ 944586 h 952548"/>
              <a:gd name="connsiteX2-215" fmla="*/ 7742752 w 7742752"/>
              <a:gd name="connsiteY2-216" fmla="*/ 0 h 952548"/>
              <a:gd name="connsiteX0-217" fmla="*/ 0 w 7742752"/>
              <a:gd name="connsiteY0-218" fmla="*/ 1192268 h 1274279"/>
              <a:gd name="connsiteX1-219" fmla="*/ 3469489 w 7742752"/>
              <a:gd name="connsiteY1-220" fmla="*/ 1266317 h 1274279"/>
              <a:gd name="connsiteX2-221" fmla="*/ 7742752 w 7742752"/>
              <a:gd name="connsiteY2-222" fmla="*/ 321731 h 1274279"/>
              <a:gd name="connsiteX0-223" fmla="*/ 0 w 7742752"/>
              <a:gd name="connsiteY0-224" fmla="*/ 1192268 h 1274279"/>
              <a:gd name="connsiteX1-225" fmla="*/ 3469489 w 7742752"/>
              <a:gd name="connsiteY1-226" fmla="*/ 1266317 h 1274279"/>
              <a:gd name="connsiteX2-227" fmla="*/ 7742752 w 7742752"/>
              <a:gd name="connsiteY2-228" fmla="*/ 321731 h 1274279"/>
              <a:gd name="connsiteX0-229" fmla="*/ 0 w 7742752"/>
              <a:gd name="connsiteY0-230" fmla="*/ 1177184 h 1251245"/>
              <a:gd name="connsiteX1-231" fmla="*/ 3469489 w 7742752"/>
              <a:gd name="connsiteY1-232" fmla="*/ 1251233 h 1251245"/>
              <a:gd name="connsiteX2-233" fmla="*/ 7742752 w 7742752"/>
              <a:gd name="connsiteY2-234" fmla="*/ 306647 h 1251245"/>
              <a:gd name="connsiteX0-235" fmla="*/ 0 w 7742752"/>
              <a:gd name="connsiteY0-236" fmla="*/ 1188140 h 1188140"/>
              <a:gd name="connsiteX1-237" fmla="*/ 3718352 w 7742752"/>
              <a:gd name="connsiteY1-238" fmla="*/ 1168283 h 1188140"/>
              <a:gd name="connsiteX2-239" fmla="*/ 7742752 w 7742752"/>
              <a:gd name="connsiteY2-240" fmla="*/ 317603 h 1188140"/>
              <a:gd name="connsiteX0-241" fmla="*/ 0 w 7742752"/>
              <a:gd name="connsiteY0-242" fmla="*/ 1203316 h 1203316"/>
              <a:gd name="connsiteX1-243" fmla="*/ 3718352 w 7742752"/>
              <a:gd name="connsiteY1-244" fmla="*/ 1183459 h 1203316"/>
              <a:gd name="connsiteX2-245" fmla="*/ 7742752 w 7742752"/>
              <a:gd name="connsiteY2-246" fmla="*/ 332779 h 1203316"/>
              <a:gd name="connsiteX0-247" fmla="*/ 0 w 7742752"/>
              <a:gd name="connsiteY0-248" fmla="*/ 1247767 h 1247767"/>
              <a:gd name="connsiteX1-249" fmla="*/ 3718352 w 7742752"/>
              <a:gd name="connsiteY1-250" fmla="*/ 1227910 h 1247767"/>
              <a:gd name="connsiteX2-251" fmla="*/ 7742752 w 7742752"/>
              <a:gd name="connsiteY2-252" fmla="*/ 377230 h 1247767"/>
            </a:gdLst>
            <a:ahLst/>
            <a:cxnLst/>
            <a:rect l="l" t="t" r="r" b="b"/>
            <a:pathLst>
              <a:path w="7742752" h="1247767">
                <a:moveTo>
                  <a:pt x="0" y="1247767"/>
                </a:moveTo>
                <a:cubicBezTo>
                  <a:pt x="1282236" y="-440384"/>
                  <a:pt x="2477927" y="1365104"/>
                  <a:pt x="3718352" y="1227910"/>
                </a:cubicBezTo>
                <a:cubicBezTo>
                  <a:pt x="4958777" y="1090716"/>
                  <a:pt x="6016151" y="-783011"/>
                  <a:pt x="7742752" y="377230"/>
                </a:cubicBezTo>
              </a:path>
            </a:pathLst>
          </a:custGeom>
          <a:noFill/>
          <a:ln w="31750" cap="sq">
            <a:solidFill>
              <a:schemeClr val="accent1">
                <a:lumMod val="60000"/>
                <a:lumOff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flipH="1">
            <a:off x="9021318" y="5818824"/>
            <a:ext cx="5261943" cy="1466454"/>
          </a:xfrm>
          <a:custGeom>
            <a:avLst/>
            <a:gdLst>
              <a:gd name="connsiteX0" fmla="*/ 0 w 6776185"/>
              <a:gd name="connsiteY0" fmla="*/ 433136 h 1135781"/>
              <a:gd name="connsiteX1" fmla="*/ 1607419 w 6776185"/>
              <a:gd name="connsiteY1" fmla="*/ 0 h 1135781"/>
              <a:gd name="connsiteX2" fmla="*/ 3349591 w 6776185"/>
              <a:gd name="connsiteY2" fmla="*/ 683393 h 1135781"/>
              <a:gd name="connsiteX3" fmla="*/ 5438273 w 6776185"/>
              <a:gd name="connsiteY3" fmla="*/ 9625 h 1135781"/>
              <a:gd name="connsiteX4" fmla="*/ 6776185 w 6776185"/>
              <a:gd name="connsiteY4" fmla="*/ 1135781 h 1135781"/>
              <a:gd name="connsiteX0-1" fmla="*/ 0 w 6776185"/>
              <a:gd name="connsiteY0-2" fmla="*/ 436746 h 1139391"/>
              <a:gd name="connsiteX1-3" fmla="*/ 1607419 w 6776185"/>
              <a:gd name="connsiteY1-4" fmla="*/ 3610 h 1139391"/>
              <a:gd name="connsiteX2-5" fmla="*/ 3349591 w 6776185"/>
              <a:gd name="connsiteY2-6" fmla="*/ 687003 h 1139391"/>
              <a:gd name="connsiteX3-7" fmla="*/ 5438273 w 6776185"/>
              <a:gd name="connsiteY3-8" fmla="*/ 13235 h 1139391"/>
              <a:gd name="connsiteX4-9" fmla="*/ 6776185 w 6776185"/>
              <a:gd name="connsiteY4-10" fmla="*/ 1139391 h 1139391"/>
              <a:gd name="connsiteX0-11" fmla="*/ 0 w 6776185"/>
              <a:gd name="connsiteY0-12" fmla="*/ 436746 h 1139391"/>
              <a:gd name="connsiteX1-13" fmla="*/ 1607419 w 6776185"/>
              <a:gd name="connsiteY1-14" fmla="*/ 3610 h 1139391"/>
              <a:gd name="connsiteX2-15" fmla="*/ 3349591 w 6776185"/>
              <a:gd name="connsiteY2-16" fmla="*/ 687003 h 1139391"/>
              <a:gd name="connsiteX3-17" fmla="*/ 5438273 w 6776185"/>
              <a:gd name="connsiteY3-18" fmla="*/ 13235 h 1139391"/>
              <a:gd name="connsiteX4-19" fmla="*/ 6776185 w 6776185"/>
              <a:gd name="connsiteY4-20" fmla="*/ 1139391 h 1139391"/>
              <a:gd name="connsiteX0-21" fmla="*/ 0 w 6776185"/>
              <a:gd name="connsiteY0-22" fmla="*/ 456694 h 1159339"/>
              <a:gd name="connsiteX1-23" fmla="*/ 1607419 w 6776185"/>
              <a:gd name="connsiteY1-24" fmla="*/ 23558 h 1159339"/>
              <a:gd name="connsiteX2-25" fmla="*/ 3349591 w 6776185"/>
              <a:gd name="connsiteY2-26" fmla="*/ 706951 h 1159339"/>
              <a:gd name="connsiteX3-27" fmla="*/ 5438273 w 6776185"/>
              <a:gd name="connsiteY3-28" fmla="*/ 33183 h 1159339"/>
              <a:gd name="connsiteX4-29" fmla="*/ 6776185 w 6776185"/>
              <a:gd name="connsiteY4-30" fmla="*/ 1159339 h 1159339"/>
              <a:gd name="connsiteX0-31" fmla="*/ 0 w 6776185"/>
              <a:gd name="connsiteY0-32" fmla="*/ 440387 h 1143032"/>
              <a:gd name="connsiteX1-33" fmla="*/ 1607419 w 6776185"/>
              <a:gd name="connsiteY1-34" fmla="*/ 7251 h 1143032"/>
              <a:gd name="connsiteX2-35" fmla="*/ 3349591 w 6776185"/>
              <a:gd name="connsiteY2-36" fmla="*/ 690644 h 1143032"/>
              <a:gd name="connsiteX3-37" fmla="*/ 5438273 w 6776185"/>
              <a:gd name="connsiteY3-38" fmla="*/ 16876 h 1143032"/>
              <a:gd name="connsiteX4-39" fmla="*/ 6776185 w 6776185"/>
              <a:gd name="connsiteY4-40" fmla="*/ 1143032 h 1143032"/>
              <a:gd name="connsiteX0-41" fmla="*/ 0 w 6776185"/>
              <a:gd name="connsiteY0-42" fmla="*/ 440387 h 1143032"/>
              <a:gd name="connsiteX1-43" fmla="*/ 1607419 w 6776185"/>
              <a:gd name="connsiteY1-44" fmla="*/ 7251 h 1143032"/>
              <a:gd name="connsiteX2-45" fmla="*/ 3349591 w 6776185"/>
              <a:gd name="connsiteY2-46" fmla="*/ 690644 h 1143032"/>
              <a:gd name="connsiteX3-47" fmla="*/ 5438273 w 6776185"/>
              <a:gd name="connsiteY3-48" fmla="*/ 16876 h 1143032"/>
              <a:gd name="connsiteX4-49" fmla="*/ 6776185 w 6776185"/>
              <a:gd name="connsiteY4-50" fmla="*/ 1143032 h 1143032"/>
              <a:gd name="connsiteX0-51" fmla="*/ 0 w 6776185"/>
              <a:gd name="connsiteY0-52" fmla="*/ 436747 h 1139392"/>
              <a:gd name="connsiteX1-53" fmla="*/ 1607419 w 6776185"/>
              <a:gd name="connsiteY1-54" fmla="*/ 3611 h 1139392"/>
              <a:gd name="connsiteX2-55" fmla="*/ 3349591 w 6776185"/>
              <a:gd name="connsiteY2-56" fmla="*/ 687004 h 1139392"/>
              <a:gd name="connsiteX3-57" fmla="*/ 5334185 w 6776185"/>
              <a:gd name="connsiteY3-58" fmla="*/ 215367 h 1139392"/>
              <a:gd name="connsiteX4-59" fmla="*/ 6776185 w 6776185"/>
              <a:gd name="connsiteY4-60" fmla="*/ 1139392 h 1139392"/>
              <a:gd name="connsiteX0-61" fmla="*/ 0 w 6776185"/>
              <a:gd name="connsiteY0-62" fmla="*/ 436747 h 1139392"/>
              <a:gd name="connsiteX1-63" fmla="*/ 1607419 w 6776185"/>
              <a:gd name="connsiteY1-64" fmla="*/ 3611 h 1139392"/>
              <a:gd name="connsiteX2-65" fmla="*/ 3349591 w 6776185"/>
              <a:gd name="connsiteY2-66" fmla="*/ 687004 h 1139392"/>
              <a:gd name="connsiteX3-67" fmla="*/ 5334185 w 6776185"/>
              <a:gd name="connsiteY3-68" fmla="*/ 215367 h 1139392"/>
              <a:gd name="connsiteX4-69" fmla="*/ 6776185 w 6776185"/>
              <a:gd name="connsiteY4-70" fmla="*/ 1139392 h 1139392"/>
              <a:gd name="connsiteX0-71" fmla="*/ 0 w 6776185"/>
              <a:gd name="connsiteY0-72" fmla="*/ 570523 h 1273168"/>
              <a:gd name="connsiteX1-73" fmla="*/ 1649055 w 6776185"/>
              <a:gd name="connsiteY1-74" fmla="*/ 2634 h 1273168"/>
              <a:gd name="connsiteX2-75" fmla="*/ 3349591 w 6776185"/>
              <a:gd name="connsiteY2-76" fmla="*/ 820780 h 1273168"/>
              <a:gd name="connsiteX3-77" fmla="*/ 5334185 w 6776185"/>
              <a:gd name="connsiteY3-78" fmla="*/ 349143 h 1273168"/>
              <a:gd name="connsiteX4-79" fmla="*/ 6776185 w 6776185"/>
              <a:gd name="connsiteY4-80" fmla="*/ 1273168 h 1273168"/>
              <a:gd name="connsiteX0-81" fmla="*/ 0 w 6776185"/>
              <a:gd name="connsiteY0-82" fmla="*/ 573014 h 1275659"/>
              <a:gd name="connsiteX1-83" fmla="*/ 1649055 w 6776185"/>
              <a:gd name="connsiteY1-84" fmla="*/ 5125 h 1275659"/>
              <a:gd name="connsiteX2-85" fmla="*/ 3349591 w 6776185"/>
              <a:gd name="connsiteY2-86" fmla="*/ 823271 h 1275659"/>
              <a:gd name="connsiteX3-87" fmla="*/ 5334185 w 6776185"/>
              <a:gd name="connsiteY3-88" fmla="*/ 351634 h 1275659"/>
              <a:gd name="connsiteX4-89" fmla="*/ 6776185 w 6776185"/>
              <a:gd name="connsiteY4-90" fmla="*/ 1275659 h 1275659"/>
              <a:gd name="connsiteX0-91" fmla="*/ 0 w 6776185"/>
              <a:gd name="connsiteY0-92" fmla="*/ 236623 h 939268"/>
              <a:gd name="connsiteX1-93" fmla="*/ 3349591 w 6776185"/>
              <a:gd name="connsiteY1-94" fmla="*/ 486880 h 939268"/>
              <a:gd name="connsiteX2-95" fmla="*/ 5334185 w 6776185"/>
              <a:gd name="connsiteY2-96" fmla="*/ 15243 h 939268"/>
              <a:gd name="connsiteX3-97" fmla="*/ 6776185 w 6776185"/>
              <a:gd name="connsiteY3-98" fmla="*/ 939268 h 939268"/>
              <a:gd name="connsiteX0-99" fmla="*/ 0 w 6776185"/>
              <a:gd name="connsiteY0-100" fmla="*/ 392625 h 1095270"/>
              <a:gd name="connsiteX1-101" fmla="*/ 3349591 w 6776185"/>
              <a:gd name="connsiteY1-102" fmla="*/ 642882 h 1095270"/>
              <a:gd name="connsiteX2-103" fmla="*/ 5334185 w 6776185"/>
              <a:gd name="connsiteY2-104" fmla="*/ 171245 h 1095270"/>
              <a:gd name="connsiteX3-105" fmla="*/ 6776185 w 6776185"/>
              <a:gd name="connsiteY3-106" fmla="*/ 1095270 h 1095270"/>
              <a:gd name="connsiteX0-107" fmla="*/ 0 w 6776185"/>
              <a:gd name="connsiteY0-108" fmla="*/ 402175 h 1104820"/>
              <a:gd name="connsiteX1-109" fmla="*/ 3214275 w 6776185"/>
              <a:gd name="connsiteY1-110" fmla="*/ 604305 h 1104820"/>
              <a:gd name="connsiteX2-111" fmla="*/ 5334185 w 6776185"/>
              <a:gd name="connsiteY2-112" fmla="*/ 180795 h 1104820"/>
              <a:gd name="connsiteX3-113" fmla="*/ 6776185 w 6776185"/>
              <a:gd name="connsiteY3-114" fmla="*/ 1104820 h 1104820"/>
              <a:gd name="connsiteX0-115" fmla="*/ 0 w 6776185"/>
              <a:gd name="connsiteY0-116" fmla="*/ 419695 h 1122340"/>
              <a:gd name="connsiteX1-117" fmla="*/ 3214275 w 6776185"/>
              <a:gd name="connsiteY1-118" fmla="*/ 621825 h 1122340"/>
              <a:gd name="connsiteX2-119" fmla="*/ 5334185 w 6776185"/>
              <a:gd name="connsiteY2-120" fmla="*/ 198315 h 1122340"/>
              <a:gd name="connsiteX3-121" fmla="*/ 6776185 w 6776185"/>
              <a:gd name="connsiteY3-122" fmla="*/ 1122340 h 1122340"/>
              <a:gd name="connsiteX0-123" fmla="*/ 0 w 6776185"/>
              <a:gd name="connsiteY0-124" fmla="*/ 419695 h 1122340"/>
              <a:gd name="connsiteX1-125" fmla="*/ 3214275 w 6776185"/>
              <a:gd name="connsiteY1-126" fmla="*/ 621825 h 1122340"/>
              <a:gd name="connsiteX2-127" fmla="*/ 5334185 w 6776185"/>
              <a:gd name="connsiteY2-128" fmla="*/ 198315 h 1122340"/>
              <a:gd name="connsiteX3-129" fmla="*/ 6776185 w 6776185"/>
              <a:gd name="connsiteY3-130" fmla="*/ 1122340 h 1122340"/>
              <a:gd name="connsiteX0-131" fmla="*/ 0 w 6776185"/>
              <a:gd name="connsiteY0-132" fmla="*/ 399607 h 1102252"/>
              <a:gd name="connsiteX1-133" fmla="*/ 3214275 w 6776185"/>
              <a:gd name="connsiteY1-134" fmla="*/ 601737 h 1102252"/>
              <a:gd name="connsiteX2-135" fmla="*/ 5636043 w 6776185"/>
              <a:gd name="connsiteY2-136" fmla="*/ 91600 h 1102252"/>
              <a:gd name="connsiteX3-137" fmla="*/ 6776185 w 6776185"/>
              <a:gd name="connsiteY3-138" fmla="*/ 1102252 h 1102252"/>
              <a:gd name="connsiteX0-139" fmla="*/ 0 w 6761093"/>
              <a:gd name="connsiteY0-140" fmla="*/ 347809 h 1398733"/>
              <a:gd name="connsiteX1-141" fmla="*/ 3199183 w 6761093"/>
              <a:gd name="connsiteY1-142" fmla="*/ 898218 h 1398733"/>
              <a:gd name="connsiteX2-143" fmla="*/ 5620951 w 6761093"/>
              <a:gd name="connsiteY2-144" fmla="*/ 388081 h 1398733"/>
              <a:gd name="connsiteX3-145" fmla="*/ 6761093 w 6761093"/>
              <a:gd name="connsiteY3-146" fmla="*/ 1398733 h 1398733"/>
              <a:gd name="connsiteX0-147" fmla="*/ 0 w 6761093"/>
              <a:gd name="connsiteY0-148" fmla="*/ 240901 h 1291825"/>
              <a:gd name="connsiteX1-149" fmla="*/ 3199183 w 6761093"/>
              <a:gd name="connsiteY1-150" fmla="*/ 791310 h 1291825"/>
              <a:gd name="connsiteX2-151" fmla="*/ 5620951 w 6761093"/>
              <a:gd name="connsiteY2-152" fmla="*/ 281173 h 1291825"/>
              <a:gd name="connsiteX3-153" fmla="*/ 6761093 w 6761093"/>
              <a:gd name="connsiteY3-154" fmla="*/ 1291825 h 1291825"/>
              <a:gd name="connsiteX0-155" fmla="*/ 0 w 6761093"/>
              <a:gd name="connsiteY0-156" fmla="*/ 246345 h 1297269"/>
              <a:gd name="connsiteX1-157" fmla="*/ 3199183 w 6761093"/>
              <a:gd name="connsiteY1-158" fmla="*/ 796754 h 1297269"/>
              <a:gd name="connsiteX2-159" fmla="*/ 5485125 w 6761093"/>
              <a:gd name="connsiteY2-160" fmla="*/ 556253 h 1297269"/>
              <a:gd name="connsiteX3-161" fmla="*/ 6761093 w 6761093"/>
              <a:gd name="connsiteY3-162" fmla="*/ 1297269 h 1297269"/>
            </a:gdLst>
            <a:ahLst/>
            <a:cxnLst/>
            <a:rect l="l" t="t" r="r" b="b"/>
            <a:pathLst>
              <a:path w="6761093" h="1297269">
                <a:moveTo>
                  <a:pt x="0" y="246345"/>
                </a:moveTo>
                <a:cubicBezTo>
                  <a:pt x="2169100" y="-521147"/>
                  <a:pt x="2284996" y="745103"/>
                  <a:pt x="3199183" y="796754"/>
                </a:cubicBezTo>
                <a:cubicBezTo>
                  <a:pt x="4113370" y="848405"/>
                  <a:pt x="4891473" y="472834"/>
                  <a:pt x="5485125" y="556253"/>
                </a:cubicBezTo>
                <a:cubicBezTo>
                  <a:pt x="6078777" y="639672"/>
                  <a:pt x="6658616" y="921884"/>
                  <a:pt x="6761093" y="1297269"/>
                </a:cubicBezTo>
              </a:path>
            </a:pathLst>
          </a:custGeom>
          <a:noFill/>
          <a:ln w="12700" cap="sq">
            <a:solidFill>
              <a:schemeClr val="accent1">
                <a:lumMod val="60000"/>
                <a:lumOff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rot="18126376" flipH="1" flipV="1">
            <a:off x="-2134905" y="148446"/>
            <a:ext cx="4605167" cy="2027680"/>
          </a:xfrm>
          <a:custGeom>
            <a:avLst/>
            <a:gdLst>
              <a:gd name="connsiteX0" fmla="*/ 0 w 6776185"/>
              <a:gd name="connsiteY0" fmla="*/ 433136 h 1135781"/>
              <a:gd name="connsiteX1" fmla="*/ 1607419 w 6776185"/>
              <a:gd name="connsiteY1" fmla="*/ 0 h 1135781"/>
              <a:gd name="connsiteX2" fmla="*/ 3349591 w 6776185"/>
              <a:gd name="connsiteY2" fmla="*/ 683393 h 1135781"/>
              <a:gd name="connsiteX3" fmla="*/ 5438273 w 6776185"/>
              <a:gd name="connsiteY3" fmla="*/ 9625 h 1135781"/>
              <a:gd name="connsiteX4" fmla="*/ 6776185 w 6776185"/>
              <a:gd name="connsiteY4" fmla="*/ 1135781 h 1135781"/>
              <a:gd name="connsiteX0-1" fmla="*/ 0 w 6776185"/>
              <a:gd name="connsiteY0-2" fmla="*/ 436746 h 1139391"/>
              <a:gd name="connsiteX1-3" fmla="*/ 1607419 w 6776185"/>
              <a:gd name="connsiteY1-4" fmla="*/ 3610 h 1139391"/>
              <a:gd name="connsiteX2-5" fmla="*/ 3349591 w 6776185"/>
              <a:gd name="connsiteY2-6" fmla="*/ 687003 h 1139391"/>
              <a:gd name="connsiteX3-7" fmla="*/ 5438273 w 6776185"/>
              <a:gd name="connsiteY3-8" fmla="*/ 13235 h 1139391"/>
              <a:gd name="connsiteX4-9" fmla="*/ 6776185 w 6776185"/>
              <a:gd name="connsiteY4-10" fmla="*/ 1139391 h 1139391"/>
              <a:gd name="connsiteX0-11" fmla="*/ 0 w 6776185"/>
              <a:gd name="connsiteY0-12" fmla="*/ 436746 h 1139391"/>
              <a:gd name="connsiteX1-13" fmla="*/ 1607419 w 6776185"/>
              <a:gd name="connsiteY1-14" fmla="*/ 3610 h 1139391"/>
              <a:gd name="connsiteX2-15" fmla="*/ 3349591 w 6776185"/>
              <a:gd name="connsiteY2-16" fmla="*/ 687003 h 1139391"/>
              <a:gd name="connsiteX3-17" fmla="*/ 5438273 w 6776185"/>
              <a:gd name="connsiteY3-18" fmla="*/ 13235 h 1139391"/>
              <a:gd name="connsiteX4-19" fmla="*/ 6776185 w 6776185"/>
              <a:gd name="connsiteY4-20" fmla="*/ 1139391 h 1139391"/>
              <a:gd name="connsiteX0-21" fmla="*/ 0 w 6776185"/>
              <a:gd name="connsiteY0-22" fmla="*/ 456694 h 1159339"/>
              <a:gd name="connsiteX1-23" fmla="*/ 1607419 w 6776185"/>
              <a:gd name="connsiteY1-24" fmla="*/ 23558 h 1159339"/>
              <a:gd name="connsiteX2-25" fmla="*/ 3349591 w 6776185"/>
              <a:gd name="connsiteY2-26" fmla="*/ 706951 h 1159339"/>
              <a:gd name="connsiteX3-27" fmla="*/ 5438273 w 6776185"/>
              <a:gd name="connsiteY3-28" fmla="*/ 33183 h 1159339"/>
              <a:gd name="connsiteX4-29" fmla="*/ 6776185 w 6776185"/>
              <a:gd name="connsiteY4-30" fmla="*/ 1159339 h 1159339"/>
              <a:gd name="connsiteX0-31" fmla="*/ 0 w 6776185"/>
              <a:gd name="connsiteY0-32" fmla="*/ 440387 h 1143032"/>
              <a:gd name="connsiteX1-33" fmla="*/ 1607419 w 6776185"/>
              <a:gd name="connsiteY1-34" fmla="*/ 7251 h 1143032"/>
              <a:gd name="connsiteX2-35" fmla="*/ 3349591 w 6776185"/>
              <a:gd name="connsiteY2-36" fmla="*/ 690644 h 1143032"/>
              <a:gd name="connsiteX3-37" fmla="*/ 5438273 w 6776185"/>
              <a:gd name="connsiteY3-38" fmla="*/ 16876 h 1143032"/>
              <a:gd name="connsiteX4-39" fmla="*/ 6776185 w 6776185"/>
              <a:gd name="connsiteY4-40" fmla="*/ 1143032 h 1143032"/>
              <a:gd name="connsiteX0-41" fmla="*/ 0 w 6776185"/>
              <a:gd name="connsiteY0-42" fmla="*/ 440387 h 1143032"/>
              <a:gd name="connsiteX1-43" fmla="*/ 1607419 w 6776185"/>
              <a:gd name="connsiteY1-44" fmla="*/ 7251 h 1143032"/>
              <a:gd name="connsiteX2-45" fmla="*/ 3349591 w 6776185"/>
              <a:gd name="connsiteY2-46" fmla="*/ 690644 h 1143032"/>
              <a:gd name="connsiteX3-47" fmla="*/ 5438273 w 6776185"/>
              <a:gd name="connsiteY3-48" fmla="*/ 16876 h 1143032"/>
              <a:gd name="connsiteX4-49" fmla="*/ 6776185 w 6776185"/>
              <a:gd name="connsiteY4-50" fmla="*/ 1143032 h 1143032"/>
              <a:gd name="connsiteX0-51" fmla="*/ 0 w 6776185"/>
              <a:gd name="connsiteY0-52" fmla="*/ 436747 h 1139392"/>
              <a:gd name="connsiteX1-53" fmla="*/ 1607419 w 6776185"/>
              <a:gd name="connsiteY1-54" fmla="*/ 3611 h 1139392"/>
              <a:gd name="connsiteX2-55" fmla="*/ 3349591 w 6776185"/>
              <a:gd name="connsiteY2-56" fmla="*/ 687004 h 1139392"/>
              <a:gd name="connsiteX3-57" fmla="*/ 5334185 w 6776185"/>
              <a:gd name="connsiteY3-58" fmla="*/ 215367 h 1139392"/>
              <a:gd name="connsiteX4-59" fmla="*/ 6776185 w 6776185"/>
              <a:gd name="connsiteY4-60" fmla="*/ 1139392 h 1139392"/>
              <a:gd name="connsiteX0-61" fmla="*/ 0 w 6776185"/>
              <a:gd name="connsiteY0-62" fmla="*/ 436747 h 1139392"/>
              <a:gd name="connsiteX1-63" fmla="*/ 1607419 w 6776185"/>
              <a:gd name="connsiteY1-64" fmla="*/ 3611 h 1139392"/>
              <a:gd name="connsiteX2-65" fmla="*/ 3349591 w 6776185"/>
              <a:gd name="connsiteY2-66" fmla="*/ 687004 h 1139392"/>
              <a:gd name="connsiteX3-67" fmla="*/ 5334185 w 6776185"/>
              <a:gd name="connsiteY3-68" fmla="*/ 215367 h 1139392"/>
              <a:gd name="connsiteX4-69" fmla="*/ 6776185 w 6776185"/>
              <a:gd name="connsiteY4-70" fmla="*/ 1139392 h 1139392"/>
              <a:gd name="connsiteX0-71" fmla="*/ 0 w 6776185"/>
              <a:gd name="connsiteY0-72" fmla="*/ 570523 h 1273168"/>
              <a:gd name="connsiteX1-73" fmla="*/ 1649055 w 6776185"/>
              <a:gd name="connsiteY1-74" fmla="*/ 2634 h 1273168"/>
              <a:gd name="connsiteX2-75" fmla="*/ 3349591 w 6776185"/>
              <a:gd name="connsiteY2-76" fmla="*/ 820780 h 1273168"/>
              <a:gd name="connsiteX3-77" fmla="*/ 5334185 w 6776185"/>
              <a:gd name="connsiteY3-78" fmla="*/ 349143 h 1273168"/>
              <a:gd name="connsiteX4-79" fmla="*/ 6776185 w 6776185"/>
              <a:gd name="connsiteY4-80" fmla="*/ 1273168 h 1273168"/>
              <a:gd name="connsiteX0-81" fmla="*/ 0 w 6776185"/>
              <a:gd name="connsiteY0-82" fmla="*/ 573014 h 1275659"/>
              <a:gd name="connsiteX1-83" fmla="*/ 1649055 w 6776185"/>
              <a:gd name="connsiteY1-84" fmla="*/ 5125 h 1275659"/>
              <a:gd name="connsiteX2-85" fmla="*/ 3349591 w 6776185"/>
              <a:gd name="connsiteY2-86" fmla="*/ 823271 h 1275659"/>
              <a:gd name="connsiteX3-87" fmla="*/ 5334185 w 6776185"/>
              <a:gd name="connsiteY3-88" fmla="*/ 351634 h 1275659"/>
              <a:gd name="connsiteX4-89" fmla="*/ 6776185 w 6776185"/>
              <a:gd name="connsiteY4-90" fmla="*/ 1275659 h 1275659"/>
              <a:gd name="connsiteX0-91" fmla="*/ 0 w 6776185"/>
              <a:gd name="connsiteY0-92" fmla="*/ 236623 h 939268"/>
              <a:gd name="connsiteX1-93" fmla="*/ 3349591 w 6776185"/>
              <a:gd name="connsiteY1-94" fmla="*/ 486880 h 939268"/>
              <a:gd name="connsiteX2-95" fmla="*/ 5334185 w 6776185"/>
              <a:gd name="connsiteY2-96" fmla="*/ 15243 h 939268"/>
              <a:gd name="connsiteX3-97" fmla="*/ 6776185 w 6776185"/>
              <a:gd name="connsiteY3-98" fmla="*/ 939268 h 939268"/>
              <a:gd name="connsiteX0-99" fmla="*/ 0 w 6776185"/>
              <a:gd name="connsiteY0-100" fmla="*/ 392625 h 1095270"/>
              <a:gd name="connsiteX1-101" fmla="*/ 3349591 w 6776185"/>
              <a:gd name="connsiteY1-102" fmla="*/ 642882 h 1095270"/>
              <a:gd name="connsiteX2-103" fmla="*/ 5334185 w 6776185"/>
              <a:gd name="connsiteY2-104" fmla="*/ 171245 h 1095270"/>
              <a:gd name="connsiteX3-105" fmla="*/ 6776185 w 6776185"/>
              <a:gd name="connsiteY3-106" fmla="*/ 1095270 h 1095270"/>
              <a:gd name="connsiteX0-107" fmla="*/ 0 w 6776185"/>
              <a:gd name="connsiteY0-108" fmla="*/ 402175 h 1104820"/>
              <a:gd name="connsiteX1-109" fmla="*/ 3214275 w 6776185"/>
              <a:gd name="connsiteY1-110" fmla="*/ 604305 h 1104820"/>
              <a:gd name="connsiteX2-111" fmla="*/ 5334185 w 6776185"/>
              <a:gd name="connsiteY2-112" fmla="*/ 180795 h 1104820"/>
              <a:gd name="connsiteX3-113" fmla="*/ 6776185 w 6776185"/>
              <a:gd name="connsiteY3-114" fmla="*/ 1104820 h 1104820"/>
              <a:gd name="connsiteX0-115" fmla="*/ 0 w 6776185"/>
              <a:gd name="connsiteY0-116" fmla="*/ 419695 h 1122340"/>
              <a:gd name="connsiteX1-117" fmla="*/ 3214275 w 6776185"/>
              <a:gd name="connsiteY1-118" fmla="*/ 621825 h 1122340"/>
              <a:gd name="connsiteX2-119" fmla="*/ 5334185 w 6776185"/>
              <a:gd name="connsiteY2-120" fmla="*/ 198315 h 1122340"/>
              <a:gd name="connsiteX3-121" fmla="*/ 6776185 w 6776185"/>
              <a:gd name="connsiteY3-122" fmla="*/ 1122340 h 1122340"/>
              <a:gd name="connsiteX0-123" fmla="*/ 0 w 6776185"/>
              <a:gd name="connsiteY0-124" fmla="*/ 419695 h 1122340"/>
              <a:gd name="connsiteX1-125" fmla="*/ 3214275 w 6776185"/>
              <a:gd name="connsiteY1-126" fmla="*/ 621825 h 1122340"/>
              <a:gd name="connsiteX2-127" fmla="*/ 5334185 w 6776185"/>
              <a:gd name="connsiteY2-128" fmla="*/ 198315 h 1122340"/>
              <a:gd name="connsiteX3-129" fmla="*/ 6776185 w 6776185"/>
              <a:gd name="connsiteY3-130" fmla="*/ 1122340 h 1122340"/>
              <a:gd name="connsiteX0-131" fmla="*/ 0 w 6776185"/>
              <a:gd name="connsiteY0-132" fmla="*/ 399607 h 1102252"/>
              <a:gd name="connsiteX1-133" fmla="*/ 3214275 w 6776185"/>
              <a:gd name="connsiteY1-134" fmla="*/ 601737 h 1102252"/>
              <a:gd name="connsiteX2-135" fmla="*/ 5636043 w 6776185"/>
              <a:gd name="connsiteY2-136" fmla="*/ 91600 h 1102252"/>
              <a:gd name="connsiteX3-137" fmla="*/ 6776185 w 6776185"/>
              <a:gd name="connsiteY3-138" fmla="*/ 1102252 h 1102252"/>
              <a:gd name="connsiteX0-139" fmla="*/ 0 w 6418830"/>
              <a:gd name="connsiteY0-140" fmla="*/ 792873 h 1020635"/>
              <a:gd name="connsiteX1-141" fmla="*/ 2856920 w 6418830"/>
              <a:gd name="connsiteY1-142" fmla="*/ 520120 h 1020635"/>
              <a:gd name="connsiteX2-143" fmla="*/ 5278688 w 6418830"/>
              <a:gd name="connsiteY2-144" fmla="*/ 9983 h 1020635"/>
              <a:gd name="connsiteX3-145" fmla="*/ 6418830 w 6418830"/>
              <a:gd name="connsiteY3-146" fmla="*/ 1020635 h 1020635"/>
              <a:gd name="connsiteX0-147" fmla="*/ 0 w 6418830"/>
              <a:gd name="connsiteY0-148" fmla="*/ 1673839 h 1901601"/>
              <a:gd name="connsiteX1-149" fmla="*/ 2444207 w 6418830"/>
              <a:gd name="connsiteY1-150" fmla="*/ 16203 h 1901601"/>
              <a:gd name="connsiteX2-151" fmla="*/ 5278688 w 6418830"/>
              <a:gd name="connsiteY2-152" fmla="*/ 890949 h 1901601"/>
              <a:gd name="connsiteX3-153" fmla="*/ 6418830 w 6418830"/>
              <a:gd name="connsiteY3-154" fmla="*/ 1901601 h 1901601"/>
              <a:gd name="connsiteX0-155" fmla="*/ 0 w 6418830"/>
              <a:gd name="connsiteY0-156" fmla="*/ 1659171 h 1886933"/>
              <a:gd name="connsiteX1-157" fmla="*/ 2444207 w 6418830"/>
              <a:gd name="connsiteY1-158" fmla="*/ 1535 h 1886933"/>
              <a:gd name="connsiteX2-159" fmla="*/ 6418830 w 6418830"/>
              <a:gd name="connsiteY2-160" fmla="*/ 1886933 h 1886933"/>
              <a:gd name="connsiteX0-161" fmla="*/ 0 w 5670510"/>
              <a:gd name="connsiteY0-162" fmla="*/ 1691998 h 1691998"/>
              <a:gd name="connsiteX1-163" fmla="*/ 2444207 w 5670510"/>
              <a:gd name="connsiteY1-164" fmla="*/ 34362 h 1691998"/>
              <a:gd name="connsiteX2-165" fmla="*/ 5670510 w 5670510"/>
              <a:gd name="connsiteY2-166" fmla="*/ 713357 h 1691998"/>
              <a:gd name="connsiteX0-167" fmla="*/ 0 w 5670510"/>
              <a:gd name="connsiteY0-168" fmla="*/ 1670673 h 1670673"/>
              <a:gd name="connsiteX1-169" fmla="*/ 2444207 w 5670510"/>
              <a:gd name="connsiteY1-170" fmla="*/ 13037 h 1670673"/>
              <a:gd name="connsiteX2-171" fmla="*/ 5670510 w 5670510"/>
              <a:gd name="connsiteY2-172" fmla="*/ 692032 h 1670673"/>
              <a:gd name="connsiteX0-173" fmla="*/ 0 w 5670510"/>
              <a:gd name="connsiteY0-174" fmla="*/ 1916572 h 1916572"/>
              <a:gd name="connsiteX1-175" fmla="*/ 2311249 w 5670510"/>
              <a:gd name="connsiteY1-176" fmla="*/ 11210 h 1916572"/>
              <a:gd name="connsiteX2-177" fmla="*/ 5670510 w 5670510"/>
              <a:gd name="connsiteY2-178" fmla="*/ 937931 h 1916572"/>
              <a:gd name="connsiteX0-179" fmla="*/ 0 w 5395450"/>
              <a:gd name="connsiteY0-180" fmla="*/ 2252099 h 2252098"/>
              <a:gd name="connsiteX1-181" fmla="*/ 2036189 w 5395450"/>
              <a:gd name="connsiteY1-182" fmla="*/ 19027 h 2252098"/>
              <a:gd name="connsiteX2-183" fmla="*/ 5395450 w 5395450"/>
              <a:gd name="connsiteY2-184" fmla="*/ 945748 h 2252098"/>
              <a:gd name="connsiteX0-185" fmla="*/ 0 w 5395450"/>
              <a:gd name="connsiteY0-186" fmla="*/ 2177943 h 2177943"/>
              <a:gd name="connsiteX1-187" fmla="*/ 1683035 w 5395450"/>
              <a:gd name="connsiteY1-188" fmla="*/ 19829 h 2177943"/>
              <a:gd name="connsiteX2-189" fmla="*/ 5395450 w 5395450"/>
              <a:gd name="connsiteY2-190" fmla="*/ 871592 h 2177943"/>
              <a:gd name="connsiteX0-191" fmla="*/ 0 w 5395450"/>
              <a:gd name="connsiteY0-192" fmla="*/ 2196799 h 2196799"/>
              <a:gd name="connsiteX1-193" fmla="*/ 1683035 w 5395450"/>
              <a:gd name="connsiteY1-194" fmla="*/ 38685 h 2196799"/>
              <a:gd name="connsiteX2-195" fmla="*/ 5395450 w 5395450"/>
              <a:gd name="connsiteY2-196" fmla="*/ 890448 h 2196799"/>
              <a:gd name="connsiteX0-197" fmla="*/ 0 w 5395450"/>
              <a:gd name="connsiteY0-198" fmla="*/ 2196799 h 2196799"/>
              <a:gd name="connsiteX1-199" fmla="*/ 1683035 w 5395450"/>
              <a:gd name="connsiteY1-200" fmla="*/ 38685 h 2196799"/>
              <a:gd name="connsiteX2-201" fmla="*/ 5395450 w 5395450"/>
              <a:gd name="connsiteY2-202" fmla="*/ 890448 h 2196799"/>
            </a:gdLst>
            <a:ahLst/>
            <a:cxnLst/>
            <a:rect l="l" t="t" r="r" b="b"/>
            <a:pathLst>
              <a:path w="5395450" h="2196799">
                <a:moveTo>
                  <a:pt x="0" y="2196799"/>
                </a:moveTo>
                <a:cubicBezTo>
                  <a:pt x="681219" y="1767823"/>
                  <a:pt x="359710" y="356278"/>
                  <a:pt x="1683035" y="38685"/>
                </a:cubicBezTo>
                <a:cubicBezTo>
                  <a:pt x="3006360" y="-278908"/>
                  <a:pt x="3600866" y="1480788"/>
                  <a:pt x="5395450" y="890448"/>
                </a:cubicBezTo>
              </a:path>
            </a:pathLst>
          </a:custGeom>
          <a:noFill/>
          <a:ln w="31750" cap="sq">
            <a:solidFill>
              <a:schemeClr val="accent1">
                <a:lumMod val="60000"/>
                <a:lumOff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rot="4820699">
            <a:off x="-1676834" y="-802852"/>
            <a:ext cx="3510485" cy="2895364"/>
          </a:xfrm>
          <a:custGeom>
            <a:avLst/>
            <a:gdLst>
              <a:gd name="connsiteX0" fmla="*/ 0 w 6776185"/>
              <a:gd name="connsiteY0" fmla="*/ 433136 h 1135781"/>
              <a:gd name="connsiteX1" fmla="*/ 1607419 w 6776185"/>
              <a:gd name="connsiteY1" fmla="*/ 0 h 1135781"/>
              <a:gd name="connsiteX2" fmla="*/ 3349591 w 6776185"/>
              <a:gd name="connsiteY2" fmla="*/ 683393 h 1135781"/>
              <a:gd name="connsiteX3" fmla="*/ 5438273 w 6776185"/>
              <a:gd name="connsiteY3" fmla="*/ 9625 h 1135781"/>
              <a:gd name="connsiteX4" fmla="*/ 6776185 w 6776185"/>
              <a:gd name="connsiteY4" fmla="*/ 1135781 h 1135781"/>
              <a:gd name="connsiteX0-1" fmla="*/ 0 w 6776185"/>
              <a:gd name="connsiteY0-2" fmla="*/ 436746 h 1139391"/>
              <a:gd name="connsiteX1-3" fmla="*/ 1607419 w 6776185"/>
              <a:gd name="connsiteY1-4" fmla="*/ 3610 h 1139391"/>
              <a:gd name="connsiteX2-5" fmla="*/ 3349591 w 6776185"/>
              <a:gd name="connsiteY2-6" fmla="*/ 687003 h 1139391"/>
              <a:gd name="connsiteX3-7" fmla="*/ 5438273 w 6776185"/>
              <a:gd name="connsiteY3-8" fmla="*/ 13235 h 1139391"/>
              <a:gd name="connsiteX4-9" fmla="*/ 6776185 w 6776185"/>
              <a:gd name="connsiteY4-10" fmla="*/ 1139391 h 1139391"/>
              <a:gd name="connsiteX0-11" fmla="*/ 0 w 6776185"/>
              <a:gd name="connsiteY0-12" fmla="*/ 436746 h 1139391"/>
              <a:gd name="connsiteX1-13" fmla="*/ 1607419 w 6776185"/>
              <a:gd name="connsiteY1-14" fmla="*/ 3610 h 1139391"/>
              <a:gd name="connsiteX2-15" fmla="*/ 3349591 w 6776185"/>
              <a:gd name="connsiteY2-16" fmla="*/ 687003 h 1139391"/>
              <a:gd name="connsiteX3-17" fmla="*/ 5438273 w 6776185"/>
              <a:gd name="connsiteY3-18" fmla="*/ 13235 h 1139391"/>
              <a:gd name="connsiteX4-19" fmla="*/ 6776185 w 6776185"/>
              <a:gd name="connsiteY4-20" fmla="*/ 1139391 h 1139391"/>
              <a:gd name="connsiteX0-21" fmla="*/ 0 w 6776185"/>
              <a:gd name="connsiteY0-22" fmla="*/ 456694 h 1159339"/>
              <a:gd name="connsiteX1-23" fmla="*/ 1607419 w 6776185"/>
              <a:gd name="connsiteY1-24" fmla="*/ 23558 h 1159339"/>
              <a:gd name="connsiteX2-25" fmla="*/ 3349591 w 6776185"/>
              <a:gd name="connsiteY2-26" fmla="*/ 706951 h 1159339"/>
              <a:gd name="connsiteX3-27" fmla="*/ 5438273 w 6776185"/>
              <a:gd name="connsiteY3-28" fmla="*/ 33183 h 1159339"/>
              <a:gd name="connsiteX4-29" fmla="*/ 6776185 w 6776185"/>
              <a:gd name="connsiteY4-30" fmla="*/ 1159339 h 1159339"/>
              <a:gd name="connsiteX0-31" fmla="*/ 0 w 6776185"/>
              <a:gd name="connsiteY0-32" fmla="*/ 440387 h 1143032"/>
              <a:gd name="connsiteX1-33" fmla="*/ 1607419 w 6776185"/>
              <a:gd name="connsiteY1-34" fmla="*/ 7251 h 1143032"/>
              <a:gd name="connsiteX2-35" fmla="*/ 3349591 w 6776185"/>
              <a:gd name="connsiteY2-36" fmla="*/ 690644 h 1143032"/>
              <a:gd name="connsiteX3-37" fmla="*/ 5438273 w 6776185"/>
              <a:gd name="connsiteY3-38" fmla="*/ 16876 h 1143032"/>
              <a:gd name="connsiteX4-39" fmla="*/ 6776185 w 6776185"/>
              <a:gd name="connsiteY4-40" fmla="*/ 1143032 h 1143032"/>
              <a:gd name="connsiteX0-41" fmla="*/ 0 w 6776185"/>
              <a:gd name="connsiteY0-42" fmla="*/ 440387 h 1143032"/>
              <a:gd name="connsiteX1-43" fmla="*/ 1607419 w 6776185"/>
              <a:gd name="connsiteY1-44" fmla="*/ 7251 h 1143032"/>
              <a:gd name="connsiteX2-45" fmla="*/ 3349591 w 6776185"/>
              <a:gd name="connsiteY2-46" fmla="*/ 690644 h 1143032"/>
              <a:gd name="connsiteX3-47" fmla="*/ 5438273 w 6776185"/>
              <a:gd name="connsiteY3-48" fmla="*/ 16876 h 1143032"/>
              <a:gd name="connsiteX4-49" fmla="*/ 6776185 w 6776185"/>
              <a:gd name="connsiteY4-50" fmla="*/ 1143032 h 1143032"/>
              <a:gd name="connsiteX0-51" fmla="*/ 0 w 6776185"/>
              <a:gd name="connsiteY0-52" fmla="*/ 436747 h 1139392"/>
              <a:gd name="connsiteX1-53" fmla="*/ 1607419 w 6776185"/>
              <a:gd name="connsiteY1-54" fmla="*/ 3611 h 1139392"/>
              <a:gd name="connsiteX2-55" fmla="*/ 3349591 w 6776185"/>
              <a:gd name="connsiteY2-56" fmla="*/ 687004 h 1139392"/>
              <a:gd name="connsiteX3-57" fmla="*/ 5334185 w 6776185"/>
              <a:gd name="connsiteY3-58" fmla="*/ 215367 h 1139392"/>
              <a:gd name="connsiteX4-59" fmla="*/ 6776185 w 6776185"/>
              <a:gd name="connsiteY4-60" fmla="*/ 1139392 h 1139392"/>
              <a:gd name="connsiteX0-61" fmla="*/ 0 w 6776185"/>
              <a:gd name="connsiteY0-62" fmla="*/ 436747 h 1139392"/>
              <a:gd name="connsiteX1-63" fmla="*/ 1607419 w 6776185"/>
              <a:gd name="connsiteY1-64" fmla="*/ 3611 h 1139392"/>
              <a:gd name="connsiteX2-65" fmla="*/ 3349591 w 6776185"/>
              <a:gd name="connsiteY2-66" fmla="*/ 687004 h 1139392"/>
              <a:gd name="connsiteX3-67" fmla="*/ 5334185 w 6776185"/>
              <a:gd name="connsiteY3-68" fmla="*/ 215367 h 1139392"/>
              <a:gd name="connsiteX4-69" fmla="*/ 6776185 w 6776185"/>
              <a:gd name="connsiteY4-70" fmla="*/ 1139392 h 1139392"/>
              <a:gd name="connsiteX0-71" fmla="*/ 0 w 6776185"/>
              <a:gd name="connsiteY0-72" fmla="*/ 570523 h 1273168"/>
              <a:gd name="connsiteX1-73" fmla="*/ 1649055 w 6776185"/>
              <a:gd name="connsiteY1-74" fmla="*/ 2634 h 1273168"/>
              <a:gd name="connsiteX2-75" fmla="*/ 3349591 w 6776185"/>
              <a:gd name="connsiteY2-76" fmla="*/ 820780 h 1273168"/>
              <a:gd name="connsiteX3-77" fmla="*/ 5334185 w 6776185"/>
              <a:gd name="connsiteY3-78" fmla="*/ 349143 h 1273168"/>
              <a:gd name="connsiteX4-79" fmla="*/ 6776185 w 6776185"/>
              <a:gd name="connsiteY4-80" fmla="*/ 1273168 h 1273168"/>
              <a:gd name="connsiteX0-81" fmla="*/ 0 w 6776185"/>
              <a:gd name="connsiteY0-82" fmla="*/ 573014 h 1275659"/>
              <a:gd name="connsiteX1-83" fmla="*/ 1649055 w 6776185"/>
              <a:gd name="connsiteY1-84" fmla="*/ 5125 h 1275659"/>
              <a:gd name="connsiteX2-85" fmla="*/ 3349591 w 6776185"/>
              <a:gd name="connsiteY2-86" fmla="*/ 823271 h 1275659"/>
              <a:gd name="connsiteX3-87" fmla="*/ 5334185 w 6776185"/>
              <a:gd name="connsiteY3-88" fmla="*/ 351634 h 1275659"/>
              <a:gd name="connsiteX4-89" fmla="*/ 6776185 w 6776185"/>
              <a:gd name="connsiteY4-90" fmla="*/ 1275659 h 1275659"/>
              <a:gd name="connsiteX0-91" fmla="*/ 0 w 6776185"/>
              <a:gd name="connsiteY0-92" fmla="*/ 236623 h 939268"/>
              <a:gd name="connsiteX1-93" fmla="*/ 3349591 w 6776185"/>
              <a:gd name="connsiteY1-94" fmla="*/ 486880 h 939268"/>
              <a:gd name="connsiteX2-95" fmla="*/ 5334185 w 6776185"/>
              <a:gd name="connsiteY2-96" fmla="*/ 15243 h 939268"/>
              <a:gd name="connsiteX3-97" fmla="*/ 6776185 w 6776185"/>
              <a:gd name="connsiteY3-98" fmla="*/ 939268 h 939268"/>
              <a:gd name="connsiteX0-99" fmla="*/ 0 w 6776185"/>
              <a:gd name="connsiteY0-100" fmla="*/ 392625 h 1095270"/>
              <a:gd name="connsiteX1-101" fmla="*/ 3349591 w 6776185"/>
              <a:gd name="connsiteY1-102" fmla="*/ 642882 h 1095270"/>
              <a:gd name="connsiteX2-103" fmla="*/ 5334185 w 6776185"/>
              <a:gd name="connsiteY2-104" fmla="*/ 171245 h 1095270"/>
              <a:gd name="connsiteX3-105" fmla="*/ 6776185 w 6776185"/>
              <a:gd name="connsiteY3-106" fmla="*/ 1095270 h 1095270"/>
              <a:gd name="connsiteX0-107" fmla="*/ 0 w 6776185"/>
              <a:gd name="connsiteY0-108" fmla="*/ 402175 h 1104820"/>
              <a:gd name="connsiteX1-109" fmla="*/ 3214275 w 6776185"/>
              <a:gd name="connsiteY1-110" fmla="*/ 604305 h 1104820"/>
              <a:gd name="connsiteX2-111" fmla="*/ 5334185 w 6776185"/>
              <a:gd name="connsiteY2-112" fmla="*/ 180795 h 1104820"/>
              <a:gd name="connsiteX3-113" fmla="*/ 6776185 w 6776185"/>
              <a:gd name="connsiteY3-114" fmla="*/ 1104820 h 1104820"/>
              <a:gd name="connsiteX0-115" fmla="*/ 0 w 6776185"/>
              <a:gd name="connsiteY0-116" fmla="*/ 419695 h 1122340"/>
              <a:gd name="connsiteX1-117" fmla="*/ 3214275 w 6776185"/>
              <a:gd name="connsiteY1-118" fmla="*/ 621825 h 1122340"/>
              <a:gd name="connsiteX2-119" fmla="*/ 5334185 w 6776185"/>
              <a:gd name="connsiteY2-120" fmla="*/ 198315 h 1122340"/>
              <a:gd name="connsiteX3-121" fmla="*/ 6776185 w 6776185"/>
              <a:gd name="connsiteY3-122" fmla="*/ 1122340 h 1122340"/>
              <a:gd name="connsiteX0-123" fmla="*/ 0 w 6776185"/>
              <a:gd name="connsiteY0-124" fmla="*/ 419695 h 1122340"/>
              <a:gd name="connsiteX1-125" fmla="*/ 3214275 w 6776185"/>
              <a:gd name="connsiteY1-126" fmla="*/ 621825 h 1122340"/>
              <a:gd name="connsiteX2-127" fmla="*/ 5334185 w 6776185"/>
              <a:gd name="connsiteY2-128" fmla="*/ 198315 h 1122340"/>
              <a:gd name="connsiteX3-129" fmla="*/ 6776185 w 6776185"/>
              <a:gd name="connsiteY3-130" fmla="*/ 1122340 h 1122340"/>
              <a:gd name="connsiteX0-131" fmla="*/ 0 w 6776185"/>
              <a:gd name="connsiteY0-132" fmla="*/ 399607 h 1102252"/>
              <a:gd name="connsiteX1-133" fmla="*/ 3214275 w 6776185"/>
              <a:gd name="connsiteY1-134" fmla="*/ 601737 h 1102252"/>
              <a:gd name="connsiteX2-135" fmla="*/ 5636043 w 6776185"/>
              <a:gd name="connsiteY2-136" fmla="*/ 91600 h 1102252"/>
              <a:gd name="connsiteX3-137" fmla="*/ 6776185 w 6776185"/>
              <a:gd name="connsiteY3-138" fmla="*/ 1102252 h 1102252"/>
              <a:gd name="connsiteX0-139" fmla="*/ 0 w 6761093"/>
              <a:gd name="connsiteY0-140" fmla="*/ 347809 h 1398733"/>
              <a:gd name="connsiteX1-141" fmla="*/ 3199183 w 6761093"/>
              <a:gd name="connsiteY1-142" fmla="*/ 898218 h 1398733"/>
              <a:gd name="connsiteX2-143" fmla="*/ 5620951 w 6761093"/>
              <a:gd name="connsiteY2-144" fmla="*/ 388081 h 1398733"/>
              <a:gd name="connsiteX3-145" fmla="*/ 6761093 w 6761093"/>
              <a:gd name="connsiteY3-146" fmla="*/ 1398733 h 1398733"/>
              <a:gd name="connsiteX0-147" fmla="*/ 0 w 6761093"/>
              <a:gd name="connsiteY0-148" fmla="*/ 240901 h 1291825"/>
              <a:gd name="connsiteX1-149" fmla="*/ 3199183 w 6761093"/>
              <a:gd name="connsiteY1-150" fmla="*/ 791310 h 1291825"/>
              <a:gd name="connsiteX2-151" fmla="*/ 5620951 w 6761093"/>
              <a:gd name="connsiteY2-152" fmla="*/ 281173 h 1291825"/>
              <a:gd name="connsiteX3-153" fmla="*/ 6761093 w 6761093"/>
              <a:gd name="connsiteY3-154" fmla="*/ 1291825 h 1291825"/>
              <a:gd name="connsiteX0-155" fmla="*/ 0 w 6761093"/>
              <a:gd name="connsiteY0-156" fmla="*/ 246345 h 1297269"/>
              <a:gd name="connsiteX1-157" fmla="*/ 3199183 w 6761093"/>
              <a:gd name="connsiteY1-158" fmla="*/ 796754 h 1297269"/>
              <a:gd name="connsiteX2-159" fmla="*/ 5485125 w 6761093"/>
              <a:gd name="connsiteY2-160" fmla="*/ 556253 h 1297269"/>
              <a:gd name="connsiteX3-161" fmla="*/ 6761093 w 6761093"/>
              <a:gd name="connsiteY3-162" fmla="*/ 1297269 h 1297269"/>
              <a:gd name="connsiteX0-1-1" fmla="*/ 0 w 6761093"/>
              <a:gd name="connsiteY0-2-2" fmla="*/ 0 h 1050924"/>
              <a:gd name="connsiteX1-3-3" fmla="*/ 5485125 w 6761093"/>
              <a:gd name="connsiteY1-4-4" fmla="*/ 309908 h 1050924"/>
              <a:gd name="connsiteX2-5-5" fmla="*/ 6761093 w 6761093"/>
              <a:gd name="connsiteY2-6-6" fmla="*/ 1050924 h 1050924"/>
              <a:gd name="connsiteX0-7" fmla="*/ 0 w 6761093"/>
              <a:gd name="connsiteY0-8" fmla="*/ 0 h 1050924"/>
              <a:gd name="connsiteX1-9" fmla="*/ 3285636 w 6761093"/>
              <a:gd name="connsiteY1-10" fmla="*/ 505413 h 1050924"/>
              <a:gd name="connsiteX2-11" fmla="*/ 6761093 w 6761093"/>
              <a:gd name="connsiteY2-12" fmla="*/ 1050924 h 1050924"/>
              <a:gd name="connsiteX0-13" fmla="*/ 0 w 6761093"/>
              <a:gd name="connsiteY0-14" fmla="*/ 130866 h 1181790"/>
              <a:gd name="connsiteX1-15" fmla="*/ 3285636 w 6761093"/>
              <a:gd name="connsiteY1-16" fmla="*/ 636279 h 1181790"/>
              <a:gd name="connsiteX2-17" fmla="*/ 6761093 w 6761093"/>
              <a:gd name="connsiteY2-18" fmla="*/ 1181790 h 1181790"/>
              <a:gd name="connsiteX0-19" fmla="*/ 0 w 6761093"/>
              <a:gd name="connsiteY0-20" fmla="*/ 0 h 1050924"/>
              <a:gd name="connsiteX1-21" fmla="*/ 3285636 w 6761093"/>
              <a:gd name="connsiteY1-22" fmla="*/ 505413 h 1050924"/>
              <a:gd name="connsiteX2-23" fmla="*/ 6761093 w 6761093"/>
              <a:gd name="connsiteY2-24" fmla="*/ 1050924 h 1050924"/>
              <a:gd name="connsiteX0-25" fmla="*/ 0 w 6761093"/>
              <a:gd name="connsiteY0-26" fmla="*/ 32862 h 1083786"/>
              <a:gd name="connsiteX1-27" fmla="*/ 3285636 w 6761093"/>
              <a:gd name="connsiteY1-28" fmla="*/ 538275 h 1083786"/>
              <a:gd name="connsiteX2-29" fmla="*/ 6761093 w 6761093"/>
              <a:gd name="connsiteY2-30" fmla="*/ 1083786 h 1083786"/>
              <a:gd name="connsiteX0-31-7" fmla="*/ 0 w 6761093"/>
              <a:gd name="connsiteY0-32-8" fmla="*/ 32862 h 1083786"/>
              <a:gd name="connsiteX1-33-9" fmla="*/ 3285636 w 6761093"/>
              <a:gd name="connsiteY1-34-10" fmla="*/ 538275 h 1083786"/>
              <a:gd name="connsiteX2-35-11" fmla="*/ 6761093 w 6761093"/>
              <a:gd name="connsiteY2-36-12" fmla="*/ 1083786 h 1083786"/>
              <a:gd name="connsiteX0-37" fmla="*/ 0 w 6663430"/>
              <a:gd name="connsiteY0-38" fmla="*/ 0 h 1121390"/>
              <a:gd name="connsiteX1-39" fmla="*/ 3187973 w 6663430"/>
              <a:gd name="connsiteY1-40" fmla="*/ 575879 h 1121390"/>
              <a:gd name="connsiteX2-41" fmla="*/ 6663430 w 6663430"/>
              <a:gd name="connsiteY2-42" fmla="*/ 1121390 h 1121390"/>
              <a:gd name="connsiteX0-43" fmla="*/ 0 w 6663430"/>
              <a:gd name="connsiteY0-44" fmla="*/ 342349 h 1463739"/>
              <a:gd name="connsiteX1-45" fmla="*/ 3187973 w 6663430"/>
              <a:gd name="connsiteY1-46" fmla="*/ 918228 h 1463739"/>
              <a:gd name="connsiteX2-47" fmla="*/ 6663430 w 6663430"/>
              <a:gd name="connsiteY2-48" fmla="*/ 1463739 h 1463739"/>
              <a:gd name="connsiteX0-49" fmla="*/ 0 w 6663430"/>
              <a:gd name="connsiteY0-50" fmla="*/ 348473 h 1469863"/>
              <a:gd name="connsiteX1-51" fmla="*/ 3187973 w 6663430"/>
              <a:gd name="connsiteY1-52" fmla="*/ 924352 h 1469863"/>
              <a:gd name="connsiteX2-53" fmla="*/ 6663430 w 6663430"/>
              <a:gd name="connsiteY2-54" fmla="*/ 1469863 h 1469863"/>
              <a:gd name="connsiteX0-55" fmla="*/ 0 w 6663430"/>
              <a:gd name="connsiteY0-56" fmla="*/ 348473 h 1469863"/>
              <a:gd name="connsiteX1-57" fmla="*/ 3187973 w 6663430"/>
              <a:gd name="connsiteY1-58" fmla="*/ 924352 h 1469863"/>
              <a:gd name="connsiteX2-59" fmla="*/ 6663430 w 6663430"/>
              <a:gd name="connsiteY2-60" fmla="*/ 1469863 h 1469863"/>
              <a:gd name="connsiteX0-61-13" fmla="*/ 0 w 6663430"/>
              <a:gd name="connsiteY0-62-14" fmla="*/ 0 h 1121390"/>
              <a:gd name="connsiteX1-63-15" fmla="*/ 6663430 w 6663430"/>
              <a:gd name="connsiteY1-64-16" fmla="*/ 1121390 h 1121390"/>
              <a:gd name="connsiteX0-65" fmla="*/ 0 w 6663430"/>
              <a:gd name="connsiteY0-66" fmla="*/ 0 h 1121390"/>
              <a:gd name="connsiteX1-67" fmla="*/ 6663430 w 6663430"/>
              <a:gd name="connsiteY1-68" fmla="*/ 1121390 h 1121390"/>
              <a:gd name="connsiteX0-69" fmla="*/ 0 w 6663430"/>
              <a:gd name="connsiteY0-70" fmla="*/ 0 h 1121390"/>
              <a:gd name="connsiteX1-71" fmla="*/ 6663430 w 6663430"/>
              <a:gd name="connsiteY1-72" fmla="*/ 1121390 h 1121390"/>
            </a:gdLst>
            <a:ahLst/>
            <a:cxnLst/>
            <a:rect l="l" t="t" r="r" b="b"/>
            <a:pathLst>
              <a:path w="6663430" h="1121390">
                <a:moveTo>
                  <a:pt x="0" y="0"/>
                </a:moveTo>
                <a:cubicBezTo>
                  <a:pt x="1435269" y="1422202"/>
                  <a:pt x="5280876" y="-748015"/>
                  <a:pt x="6663430" y="1121390"/>
                </a:cubicBezTo>
              </a:path>
            </a:pathLst>
          </a:custGeom>
          <a:noFill/>
          <a:ln w="12700" cap="sq">
            <a:solidFill>
              <a:schemeClr val="accent1">
                <a:lumMod val="60000"/>
                <a:lumOff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rot="16200000">
            <a:off x="4476529" y="1945029"/>
            <a:ext cx="277832" cy="277832"/>
          </a:xfrm>
          <a:custGeom>
            <a:avLst/>
            <a:gdLst>
              <a:gd name="connsiteX0" fmla="*/ 4733223 w 4733223"/>
              <a:gd name="connsiteY0" fmla="*/ 2366613 h 4733223"/>
              <a:gd name="connsiteX1" fmla="*/ 3854361 w 4733223"/>
              <a:gd name="connsiteY1" fmla="*/ 3692508 h 4733223"/>
              <a:gd name="connsiteX2" fmla="*/ 3735873 w 4733223"/>
              <a:gd name="connsiteY2" fmla="*/ 3735875 h 4733223"/>
              <a:gd name="connsiteX3" fmla="*/ 3692507 w 4733223"/>
              <a:gd name="connsiteY3" fmla="*/ 3854361 h 4733223"/>
              <a:gd name="connsiteX4" fmla="*/ 2366612 w 4733223"/>
              <a:gd name="connsiteY4" fmla="*/ 4733223 h 4733223"/>
              <a:gd name="connsiteX5" fmla="*/ 1040717 w 4733223"/>
              <a:gd name="connsiteY5" fmla="*/ 3854361 h 4733223"/>
              <a:gd name="connsiteX6" fmla="*/ 997350 w 4733223"/>
              <a:gd name="connsiteY6" fmla="*/ 3735874 h 4733223"/>
              <a:gd name="connsiteX7" fmla="*/ 878862 w 4733223"/>
              <a:gd name="connsiteY7" fmla="*/ 3692507 h 4733223"/>
              <a:gd name="connsiteX8" fmla="*/ 0 w 4733223"/>
              <a:gd name="connsiteY8" fmla="*/ 2366612 h 4733223"/>
              <a:gd name="connsiteX9" fmla="*/ 878862 w 4733223"/>
              <a:gd name="connsiteY9" fmla="*/ 1040717 h 4733223"/>
              <a:gd name="connsiteX10" fmla="*/ 997351 w 4733223"/>
              <a:gd name="connsiteY10" fmla="*/ 997349 h 4733223"/>
              <a:gd name="connsiteX11" fmla="*/ 1040718 w 4733223"/>
              <a:gd name="connsiteY11" fmla="*/ 878862 h 4733223"/>
              <a:gd name="connsiteX12" fmla="*/ 2366613 w 4733223"/>
              <a:gd name="connsiteY12" fmla="*/ 0 h 4733223"/>
              <a:gd name="connsiteX13" fmla="*/ 3692508 w 4733223"/>
              <a:gd name="connsiteY13" fmla="*/ 878862 h 4733223"/>
              <a:gd name="connsiteX14" fmla="*/ 3735876 w 4733223"/>
              <a:gd name="connsiteY14" fmla="*/ 997352 h 4733223"/>
              <a:gd name="connsiteX15" fmla="*/ 3854361 w 4733223"/>
              <a:gd name="connsiteY15" fmla="*/ 1040718 h 4733223"/>
              <a:gd name="connsiteX16" fmla="*/ 4733223 w 4733223"/>
              <a:gd name="connsiteY16" fmla="*/ 2366613 h 4733223"/>
            </a:gdLst>
            <a:ahLst/>
            <a:cxnLst/>
            <a:rect l="l" t="t" r="r" b="b"/>
            <a:pathLst>
              <a:path w="4733223" h="4733223">
                <a:moveTo>
                  <a:pt x="4733223" y="2366613"/>
                </a:moveTo>
                <a:cubicBezTo>
                  <a:pt x="4733223" y="2962657"/>
                  <a:pt x="4370831" y="3474060"/>
                  <a:pt x="3854361" y="3692508"/>
                </a:cubicBezTo>
                <a:lnTo>
                  <a:pt x="3735873" y="3735875"/>
                </a:lnTo>
                <a:lnTo>
                  <a:pt x="3692507" y="3854361"/>
                </a:lnTo>
                <a:cubicBezTo>
                  <a:pt x="3474058" y="4370832"/>
                  <a:pt x="2962656" y="4733223"/>
                  <a:pt x="2366612" y="4733223"/>
                </a:cubicBezTo>
                <a:cubicBezTo>
                  <a:pt x="1770568" y="4733223"/>
                  <a:pt x="1259165" y="4370832"/>
                  <a:pt x="1040717" y="3854361"/>
                </a:cubicBezTo>
                <a:lnTo>
                  <a:pt x="997350" y="3735874"/>
                </a:lnTo>
                <a:lnTo>
                  <a:pt x="878862" y="3692507"/>
                </a:lnTo>
                <a:cubicBezTo>
                  <a:pt x="362391" y="3474058"/>
                  <a:pt x="0" y="2962656"/>
                  <a:pt x="0" y="2366612"/>
                </a:cubicBezTo>
                <a:cubicBezTo>
                  <a:pt x="0" y="1770568"/>
                  <a:pt x="362391" y="1259165"/>
                  <a:pt x="878862" y="1040717"/>
                </a:cubicBezTo>
                <a:lnTo>
                  <a:pt x="997351" y="997349"/>
                </a:lnTo>
                <a:lnTo>
                  <a:pt x="1040718" y="878862"/>
                </a:lnTo>
                <a:cubicBezTo>
                  <a:pt x="1259167" y="362392"/>
                  <a:pt x="1770569" y="0"/>
                  <a:pt x="2366613" y="0"/>
                </a:cubicBezTo>
                <a:cubicBezTo>
                  <a:pt x="2962657" y="0"/>
                  <a:pt x="3474059" y="362392"/>
                  <a:pt x="3692508" y="878862"/>
                </a:cubicBezTo>
                <a:lnTo>
                  <a:pt x="3735876" y="997352"/>
                </a:lnTo>
                <a:lnTo>
                  <a:pt x="3854361" y="1040718"/>
                </a:lnTo>
                <a:cubicBezTo>
                  <a:pt x="4370831" y="1259167"/>
                  <a:pt x="4733223" y="1770569"/>
                  <a:pt x="4733223" y="2366613"/>
                </a:cubicBezTo>
                <a:close/>
              </a:path>
            </a:pathLst>
          </a:custGeom>
          <a:noFill/>
          <a:ln w="19050" cap="sq">
            <a:solidFill>
              <a:schemeClr val="accent1">
                <a:lumMod val="60000"/>
                <a:lumOff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rot="16200000">
            <a:off x="1076816" y="5012693"/>
            <a:ext cx="277832" cy="277832"/>
          </a:xfrm>
          <a:custGeom>
            <a:avLst/>
            <a:gdLst>
              <a:gd name="connsiteX0" fmla="*/ 4733223 w 4733223"/>
              <a:gd name="connsiteY0" fmla="*/ 2366613 h 4733223"/>
              <a:gd name="connsiteX1" fmla="*/ 3854361 w 4733223"/>
              <a:gd name="connsiteY1" fmla="*/ 3692508 h 4733223"/>
              <a:gd name="connsiteX2" fmla="*/ 3735873 w 4733223"/>
              <a:gd name="connsiteY2" fmla="*/ 3735875 h 4733223"/>
              <a:gd name="connsiteX3" fmla="*/ 3692507 w 4733223"/>
              <a:gd name="connsiteY3" fmla="*/ 3854361 h 4733223"/>
              <a:gd name="connsiteX4" fmla="*/ 2366612 w 4733223"/>
              <a:gd name="connsiteY4" fmla="*/ 4733223 h 4733223"/>
              <a:gd name="connsiteX5" fmla="*/ 1040717 w 4733223"/>
              <a:gd name="connsiteY5" fmla="*/ 3854361 h 4733223"/>
              <a:gd name="connsiteX6" fmla="*/ 997350 w 4733223"/>
              <a:gd name="connsiteY6" fmla="*/ 3735874 h 4733223"/>
              <a:gd name="connsiteX7" fmla="*/ 878862 w 4733223"/>
              <a:gd name="connsiteY7" fmla="*/ 3692507 h 4733223"/>
              <a:gd name="connsiteX8" fmla="*/ 0 w 4733223"/>
              <a:gd name="connsiteY8" fmla="*/ 2366612 h 4733223"/>
              <a:gd name="connsiteX9" fmla="*/ 878862 w 4733223"/>
              <a:gd name="connsiteY9" fmla="*/ 1040717 h 4733223"/>
              <a:gd name="connsiteX10" fmla="*/ 997351 w 4733223"/>
              <a:gd name="connsiteY10" fmla="*/ 997349 h 4733223"/>
              <a:gd name="connsiteX11" fmla="*/ 1040718 w 4733223"/>
              <a:gd name="connsiteY11" fmla="*/ 878862 h 4733223"/>
              <a:gd name="connsiteX12" fmla="*/ 2366613 w 4733223"/>
              <a:gd name="connsiteY12" fmla="*/ 0 h 4733223"/>
              <a:gd name="connsiteX13" fmla="*/ 3692508 w 4733223"/>
              <a:gd name="connsiteY13" fmla="*/ 878862 h 4733223"/>
              <a:gd name="connsiteX14" fmla="*/ 3735876 w 4733223"/>
              <a:gd name="connsiteY14" fmla="*/ 997352 h 4733223"/>
              <a:gd name="connsiteX15" fmla="*/ 3854361 w 4733223"/>
              <a:gd name="connsiteY15" fmla="*/ 1040718 h 4733223"/>
              <a:gd name="connsiteX16" fmla="*/ 4733223 w 4733223"/>
              <a:gd name="connsiteY16" fmla="*/ 2366613 h 4733223"/>
            </a:gdLst>
            <a:ahLst/>
            <a:cxnLst/>
            <a:rect l="l" t="t" r="r" b="b"/>
            <a:pathLst>
              <a:path w="4733223" h="4733223">
                <a:moveTo>
                  <a:pt x="4733223" y="2366613"/>
                </a:moveTo>
                <a:cubicBezTo>
                  <a:pt x="4733223" y="2962657"/>
                  <a:pt x="4370831" y="3474060"/>
                  <a:pt x="3854361" y="3692508"/>
                </a:cubicBezTo>
                <a:lnTo>
                  <a:pt x="3735873" y="3735875"/>
                </a:lnTo>
                <a:lnTo>
                  <a:pt x="3692507" y="3854361"/>
                </a:lnTo>
                <a:cubicBezTo>
                  <a:pt x="3474058" y="4370832"/>
                  <a:pt x="2962656" y="4733223"/>
                  <a:pt x="2366612" y="4733223"/>
                </a:cubicBezTo>
                <a:cubicBezTo>
                  <a:pt x="1770568" y="4733223"/>
                  <a:pt x="1259165" y="4370832"/>
                  <a:pt x="1040717" y="3854361"/>
                </a:cubicBezTo>
                <a:lnTo>
                  <a:pt x="997350" y="3735874"/>
                </a:lnTo>
                <a:lnTo>
                  <a:pt x="878862" y="3692507"/>
                </a:lnTo>
                <a:cubicBezTo>
                  <a:pt x="362391" y="3474058"/>
                  <a:pt x="0" y="2962656"/>
                  <a:pt x="0" y="2366612"/>
                </a:cubicBezTo>
                <a:cubicBezTo>
                  <a:pt x="0" y="1770568"/>
                  <a:pt x="362391" y="1259165"/>
                  <a:pt x="878862" y="1040717"/>
                </a:cubicBezTo>
                <a:lnTo>
                  <a:pt x="997351" y="997349"/>
                </a:lnTo>
                <a:lnTo>
                  <a:pt x="1040718" y="878862"/>
                </a:lnTo>
                <a:cubicBezTo>
                  <a:pt x="1259167" y="362392"/>
                  <a:pt x="1770569" y="0"/>
                  <a:pt x="2366613" y="0"/>
                </a:cubicBezTo>
                <a:cubicBezTo>
                  <a:pt x="2962657" y="0"/>
                  <a:pt x="3474059" y="362392"/>
                  <a:pt x="3692508" y="878862"/>
                </a:cubicBezTo>
                <a:lnTo>
                  <a:pt x="3735876" y="997352"/>
                </a:lnTo>
                <a:lnTo>
                  <a:pt x="3854361" y="1040718"/>
                </a:lnTo>
                <a:cubicBezTo>
                  <a:pt x="4370831" y="1259167"/>
                  <a:pt x="4733223" y="1770569"/>
                  <a:pt x="4733223" y="2366613"/>
                </a:cubicBezTo>
                <a:close/>
              </a:path>
            </a:pathLst>
          </a:custGeom>
          <a:noFill/>
          <a:ln w="19050" cap="sq">
            <a:solidFill>
              <a:schemeClr val="accent1">
                <a:lumMod val="60000"/>
                <a:lumOff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 flipH="1">
            <a:off x="1941668" y="791018"/>
            <a:ext cx="7480116" cy="4571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20000"/>
                  <a:lumOff val="80000"/>
                  <a:alpha val="31000"/>
                </a:schemeClr>
              </a:gs>
            </a:gsLst>
            <a:lin ang="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5005958" y="3171443"/>
            <a:ext cx="6302376" cy="220908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r">
              <a:lnSpc>
                <a:spcPct val="130000"/>
              </a:lnSpc>
            </a:pPr>
            <a:r>
              <a:rPr kumimoji="1" lang="en-US" altLang="zh-CN" sz="5500" dirty="0" err="1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教学过程设计</a:t>
            </a:r>
            <a:endParaRPr kumimoji="1" lang="zh-CN" altLang="en-US" dirty="0"/>
          </a:p>
        </p:txBody>
      </p:sp>
      <p:sp>
        <p:nvSpPr>
          <p:cNvPr id="14" name="标题 1"/>
          <p:cNvSpPr txBox="1"/>
          <p:nvPr/>
        </p:nvSpPr>
        <p:spPr>
          <a:xfrm>
            <a:off x="5982668" y="1527002"/>
            <a:ext cx="4227713" cy="156966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r">
              <a:lnSpc>
                <a:spcPct val="110000"/>
              </a:lnSpc>
            </a:pPr>
            <a:r>
              <a:rPr kumimoji="1" lang="en-US" altLang="zh-CN" sz="8000">
                <a:ln w="12700">
                  <a:noFill/>
                </a:ln>
                <a:gradFill>
                  <a:gsLst>
                    <a:gs pos="0">
                      <a:srgbClr val="4EA6DC">
                        <a:alpha val="100000"/>
                      </a:srgbClr>
                    </a:gs>
                    <a:gs pos="100000">
                      <a:srgbClr val="2582BB">
                        <a:alpha val="100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OPPOSans H"/>
                <a:ea typeface="OPPOSans H"/>
                <a:cs typeface="OPPOSans H"/>
              </a:rPr>
              <a:t>PART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 flipV="1">
            <a:off x="5475437" y="6021828"/>
            <a:ext cx="6216994" cy="90307"/>
          </a:xfrm>
          <a:prstGeom prst="roundRect">
            <a:avLst>
              <a:gd name="adj" fmla="val 50000"/>
            </a:avLst>
          </a:prstGeom>
          <a:gradFill>
            <a:gsLst>
              <a:gs pos="7000">
                <a:schemeClr val="accent1"/>
              </a:gs>
              <a:gs pos="100000">
                <a:schemeClr val="bg1">
                  <a:alpha val="0"/>
                </a:schemeClr>
              </a:gs>
            </a:gsLst>
            <a:lin ang="1080000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alphaModFix/>
          </a:blip>
          <a:srcRect l="21978" r="21978"/>
          <a:stretch>
            <a:fillRect/>
          </a:stretch>
        </p:blipFill>
        <p:spPr>
          <a:xfrm>
            <a:off x="883666" y="1682449"/>
            <a:ext cx="3979581" cy="3979581"/>
          </a:xfrm>
          <a:custGeom>
            <a:avLst/>
            <a:gdLst>
              <a:gd name="connsiteX0" fmla="*/ 1989791 w 3979581"/>
              <a:gd name="connsiteY0" fmla="*/ 0 h 3979581"/>
              <a:gd name="connsiteX1" fmla="*/ 3104573 w 3979581"/>
              <a:gd name="connsiteY1" fmla="*/ 738926 h 3979581"/>
              <a:gd name="connsiteX2" fmla="*/ 3141035 w 3979581"/>
              <a:gd name="connsiteY2" fmla="*/ 838548 h 3979581"/>
              <a:gd name="connsiteX3" fmla="*/ 3240655 w 3979581"/>
              <a:gd name="connsiteY3" fmla="*/ 875009 h 3979581"/>
              <a:gd name="connsiteX4" fmla="*/ 3979581 w 3979581"/>
              <a:gd name="connsiteY4" fmla="*/ 1989790 h 3979581"/>
              <a:gd name="connsiteX5" fmla="*/ 3240655 w 3979581"/>
              <a:gd name="connsiteY5" fmla="*/ 3104571 h 3979581"/>
              <a:gd name="connsiteX6" fmla="*/ 3141033 w 3979581"/>
              <a:gd name="connsiteY6" fmla="*/ 3141033 h 3979581"/>
              <a:gd name="connsiteX7" fmla="*/ 3104571 w 3979581"/>
              <a:gd name="connsiteY7" fmla="*/ 3240655 h 3979581"/>
              <a:gd name="connsiteX8" fmla="*/ 1989791 w 3979581"/>
              <a:gd name="connsiteY8" fmla="*/ 3979581 h 3979581"/>
              <a:gd name="connsiteX9" fmla="*/ 875010 w 3979581"/>
              <a:gd name="connsiteY9" fmla="*/ 3240655 h 3979581"/>
              <a:gd name="connsiteX10" fmla="*/ 838547 w 3979581"/>
              <a:gd name="connsiteY10" fmla="*/ 3141032 h 3979581"/>
              <a:gd name="connsiteX11" fmla="*/ 738926 w 3979581"/>
              <a:gd name="connsiteY11" fmla="*/ 3104570 h 3979581"/>
              <a:gd name="connsiteX12" fmla="*/ 0 w 3979581"/>
              <a:gd name="connsiteY12" fmla="*/ 1989789 h 3979581"/>
              <a:gd name="connsiteX13" fmla="*/ 738926 w 3979581"/>
              <a:gd name="connsiteY13" fmla="*/ 875008 h 3979581"/>
              <a:gd name="connsiteX14" fmla="*/ 838550 w 3979581"/>
              <a:gd name="connsiteY14" fmla="*/ 838546 h 3979581"/>
              <a:gd name="connsiteX15" fmla="*/ 875011 w 3979581"/>
              <a:gd name="connsiteY15" fmla="*/ 738926 h 3979581"/>
              <a:gd name="connsiteX16" fmla="*/ 1989791 w 3979581"/>
              <a:gd name="connsiteY16" fmla="*/ 0 h 3979581"/>
            </a:gdLst>
            <a:ahLst/>
            <a:cxnLst/>
            <a:rect l="l" t="t" r="r" b="b"/>
            <a:pathLst>
              <a:path w="3979581" h="3979581">
                <a:moveTo>
                  <a:pt x="1989791" y="0"/>
                </a:moveTo>
                <a:cubicBezTo>
                  <a:pt x="2490931" y="0"/>
                  <a:pt x="2920907" y="304691"/>
                  <a:pt x="3104573" y="738926"/>
                </a:cubicBezTo>
                <a:lnTo>
                  <a:pt x="3141035" y="838548"/>
                </a:lnTo>
                <a:lnTo>
                  <a:pt x="3240655" y="875009"/>
                </a:lnTo>
                <a:cubicBezTo>
                  <a:pt x="3674891" y="1058676"/>
                  <a:pt x="3979581" y="1488651"/>
                  <a:pt x="3979581" y="1989790"/>
                </a:cubicBezTo>
                <a:cubicBezTo>
                  <a:pt x="3979581" y="2490930"/>
                  <a:pt x="3674891" y="2920905"/>
                  <a:pt x="3240655" y="3104571"/>
                </a:cubicBezTo>
                <a:lnTo>
                  <a:pt x="3141033" y="3141033"/>
                </a:lnTo>
                <a:lnTo>
                  <a:pt x="3104571" y="3240655"/>
                </a:lnTo>
                <a:cubicBezTo>
                  <a:pt x="2920905" y="3674892"/>
                  <a:pt x="2490931" y="3979581"/>
                  <a:pt x="1989791" y="3979581"/>
                </a:cubicBezTo>
                <a:cubicBezTo>
                  <a:pt x="1488651" y="3979581"/>
                  <a:pt x="1058676" y="3674892"/>
                  <a:pt x="875010" y="3240655"/>
                </a:cubicBezTo>
                <a:lnTo>
                  <a:pt x="838547" y="3141032"/>
                </a:lnTo>
                <a:lnTo>
                  <a:pt x="738926" y="3104570"/>
                </a:lnTo>
                <a:cubicBezTo>
                  <a:pt x="304691" y="2920904"/>
                  <a:pt x="0" y="2490929"/>
                  <a:pt x="0" y="1989789"/>
                </a:cubicBezTo>
                <a:cubicBezTo>
                  <a:pt x="0" y="1488650"/>
                  <a:pt x="304691" y="1058675"/>
                  <a:pt x="738926" y="875008"/>
                </a:cubicBezTo>
                <a:lnTo>
                  <a:pt x="838550" y="838546"/>
                </a:lnTo>
                <a:lnTo>
                  <a:pt x="875011" y="738926"/>
                </a:lnTo>
                <a:cubicBezTo>
                  <a:pt x="1058678" y="304691"/>
                  <a:pt x="1488653" y="0"/>
                  <a:pt x="1989791" y="0"/>
                </a:cubicBezTo>
                <a:close/>
              </a:path>
            </a:pathLst>
          </a:custGeom>
          <a:noFill/>
          <a:ln w="69850" cap="sq">
            <a:solidFill>
              <a:schemeClr val="accent1">
                <a:lumMod val="60000"/>
                <a:lumOff val="40000"/>
              </a:schemeClr>
            </a:solidFill>
          </a:ln>
        </p:spPr>
      </p:pic>
      <p:sp>
        <p:nvSpPr>
          <p:cNvPr id="17" name="标题 1"/>
          <p:cNvSpPr txBox="1"/>
          <p:nvPr/>
        </p:nvSpPr>
        <p:spPr>
          <a:xfrm>
            <a:off x="9728383" y="187163"/>
            <a:ext cx="1934793" cy="290949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r">
              <a:lnSpc>
                <a:spcPct val="110000"/>
              </a:lnSpc>
            </a:pPr>
            <a:r>
              <a:rPr kumimoji="1" lang="en-US" altLang="zh-CN" sz="8000">
                <a:ln w="12700">
                  <a:noFill/>
                </a:ln>
                <a:gradFill>
                  <a:gsLst>
                    <a:gs pos="0">
                      <a:srgbClr val="4EA6DC">
                        <a:alpha val="100000"/>
                      </a:srgbClr>
                    </a:gs>
                    <a:gs pos="100000">
                      <a:srgbClr val="2582BB">
                        <a:alpha val="100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OPPOSans H"/>
                <a:ea typeface="OPPOSans H"/>
                <a:cs typeface="OPPOSans H"/>
              </a:rPr>
              <a:t>04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258675" cy="6858000"/>
          </a:xfrm>
          <a:prstGeom prst="rect">
            <a:avLst/>
          </a:prstGeom>
          <a:solidFill>
            <a:schemeClr val="bg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660400" y="1535650"/>
            <a:ext cx="3116603" cy="4411925"/>
          </a:xfrm>
          <a:prstGeom prst="roundRect">
            <a:avLst>
              <a:gd name="adj" fmla="val 3605"/>
            </a:avLst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73000">
                <a:schemeClr val="accent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rot="5400000">
            <a:off x="1105414" y="2142350"/>
            <a:ext cx="3559719" cy="3198525"/>
          </a:xfrm>
          <a:prstGeom prst="roundRect">
            <a:avLst>
              <a:gd name="adj" fmla="val 7804"/>
            </a:avLst>
          </a:prstGeom>
          <a:solidFill>
            <a:schemeClr val="bg1"/>
          </a:solidFill>
          <a:ln w="12700" cap="sq">
            <a:noFill/>
            <a:miter/>
          </a:ln>
          <a:effectLst>
            <a:outerShdw blurRad="355600" dist="38100" dir="2700000" algn="tl" rotWithShape="0">
              <a:srgbClr val="000000">
                <a:alpha val="10000"/>
              </a:srgb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553431" y="2712720"/>
            <a:ext cx="2663687" cy="241575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135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开始部分包括集合整队、师生问好、宣布教学内容、目标以及重难点，明确学习方向，强调安全等。这一环节为课堂营造良好的氛围，让学生明确学习任务，做好学习准备。
通过集合整队，让学生迅速进入课堂状态；师生问好，拉近师生距离；宣布教学内容、目标、重难点，让学生心中有数，明确学习方向；强调安全，让学生在安全的环境下进行学习。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rot="16200000" flipH="1">
            <a:off x="4305695" y="4976501"/>
            <a:ext cx="329916" cy="329916"/>
          </a:xfrm>
          <a:custGeom>
            <a:avLst/>
            <a:gdLst>
              <a:gd name="connsiteX0" fmla="*/ 0 w 1272540"/>
              <a:gd name="connsiteY0" fmla="*/ 636270 h 1272540"/>
              <a:gd name="connsiteX1" fmla="*/ 152400 w 1272540"/>
              <a:gd name="connsiteY1" fmla="*/ 483870 h 1272540"/>
              <a:gd name="connsiteX2" fmla="*/ 483870 w 1272540"/>
              <a:gd name="connsiteY2" fmla="*/ 483870 h 1272540"/>
              <a:gd name="connsiteX3" fmla="*/ 483870 w 1272540"/>
              <a:gd name="connsiteY3" fmla="*/ 152400 h 1272540"/>
              <a:gd name="connsiteX4" fmla="*/ 636270 w 1272540"/>
              <a:gd name="connsiteY4" fmla="*/ 0 h 1272540"/>
              <a:gd name="connsiteX5" fmla="*/ 788670 w 1272540"/>
              <a:gd name="connsiteY5" fmla="*/ 152400 h 1272540"/>
              <a:gd name="connsiteX6" fmla="*/ 788670 w 1272540"/>
              <a:gd name="connsiteY6" fmla="*/ 483870 h 1272540"/>
              <a:gd name="connsiteX7" fmla="*/ 1120140 w 1272540"/>
              <a:gd name="connsiteY7" fmla="*/ 483870 h 1272540"/>
              <a:gd name="connsiteX8" fmla="*/ 1272540 w 1272540"/>
              <a:gd name="connsiteY8" fmla="*/ 636270 h 1272540"/>
              <a:gd name="connsiteX9" fmla="*/ 1120140 w 1272540"/>
              <a:gd name="connsiteY9" fmla="*/ 788670 h 1272540"/>
              <a:gd name="connsiteX10" fmla="*/ 788670 w 1272540"/>
              <a:gd name="connsiteY10" fmla="*/ 788670 h 1272540"/>
              <a:gd name="connsiteX11" fmla="*/ 788670 w 1272540"/>
              <a:gd name="connsiteY11" fmla="*/ 1120140 h 1272540"/>
              <a:gd name="connsiteX12" fmla="*/ 636270 w 1272540"/>
              <a:gd name="connsiteY12" fmla="*/ 1272540 h 1272540"/>
              <a:gd name="connsiteX13" fmla="*/ 483870 w 1272540"/>
              <a:gd name="connsiteY13" fmla="*/ 1120140 h 1272540"/>
              <a:gd name="connsiteX14" fmla="*/ 483870 w 1272540"/>
              <a:gd name="connsiteY14" fmla="*/ 788670 h 1272540"/>
              <a:gd name="connsiteX15" fmla="*/ 152400 w 1272540"/>
              <a:gd name="connsiteY15" fmla="*/ 788670 h 1272540"/>
              <a:gd name="connsiteX16" fmla="*/ 0 w 1272540"/>
              <a:gd name="connsiteY16" fmla="*/ 636270 h 1272540"/>
            </a:gdLst>
            <a:ahLst/>
            <a:cxnLst/>
            <a:rect l="l" t="t" r="r" b="b"/>
            <a:pathLst>
              <a:path w="1272540" h="1272540">
                <a:moveTo>
                  <a:pt x="0" y="636270"/>
                </a:moveTo>
                <a:cubicBezTo>
                  <a:pt x="0" y="552102"/>
                  <a:pt x="68232" y="483870"/>
                  <a:pt x="152400" y="483870"/>
                </a:cubicBezTo>
                <a:lnTo>
                  <a:pt x="483870" y="483870"/>
                </a:lnTo>
                <a:lnTo>
                  <a:pt x="483870" y="152400"/>
                </a:lnTo>
                <a:cubicBezTo>
                  <a:pt x="483870" y="68232"/>
                  <a:pt x="552102" y="0"/>
                  <a:pt x="636270" y="0"/>
                </a:cubicBezTo>
                <a:cubicBezTo>
                  <a:pt x="720438" y="0"/>
                  <a:pt x="788670" y="68232"/>
                  <a:pt x="788670" y="152400"/>
                </a:cubicBezTo>
                <a:lnTo>
                  <a:pt x="788670" y="483870"/>
                </a:lnTo>
                <a:lnTo>
                  <a:pt x="1120140" y="483870"/>
                </a:lnTo>
                <a:cubicBezTo>
                  <a:pt x="1204308" y="483870"/>
                  <a:pt x="1272540" y="552102"/>
                  <a:pt x="1272540" y="636270"/>
                </a:cubicBezTo>
                <a:cubicBezTo>
                  <a:pt x="1272540" y="720438"/>
                  <a:pt x="1204308" y="788670"/>
                  <a:pt x="1120140" y="788670"/>
                </a:cubicBezTo>
                <a:lnTo>
                  <a:pt x="788670" y="788670"/>
                </a:lnTo>
                <a:lnTo>
                  <a:pt x="788670" y="1120140"/>
                </a:lnTo>
                <a:cubicBezTo>
                  <a:pt x="788670" y="1204308"/>
                  <a:pt x="720438" y="1272540"/>
                  <a:pt x="636270" y="1272540"/>
                </a:cubicBezTo>
                <a:cubicBezTo>
                  <a:pt x="552102" y="1272540"/>
                  <a:pt x="483870" y="1204308"/>
                  <a:pt x="483870" y="1120140"/>
                </a:cubicBezTo>
                <a:lnTo>
                  <a:pt x="483870" y="788670"/>
                </a:lnTo>
                <a:lnTo>
                  <a:pt x="152400" y="788670"/>
                </a:lnTo>
                <a:cubicBezTo>
                  <a:pt x="68232" y="788670"/>
                  <a:pt x="0" y="720438"/>
                  <a:pt x="0" y="636270"/>
                </a:cubicBezTo>
                <a:close/>
              </a:path>
            </a:pathLst>
          </a:custGeom>
          <a:solidFill>
            <a:schemeClr val="accent1">
              <a:alpha val="7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5078284" y="2377440"/>
            <a:ext cx="6174000" cy="24576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准备部分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5078285" y="2719113"/>
            <a:ext cx="6172812" cy="307068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准备部分包括慢跑热身和热身操。慢跑热身使学生身体各部位得到初步活动，热身操涵盖头部、肩部、扩胸、振臂、体转、腹背、弓步压腿、仆步压腿、手腕踝关节运动等，每个动作进行4×8拍，充分活动全身关节，预防运动损伤。
充分的热身活动能够提高身体温度，增加关节灵活性，预防运动损伤，为接下来的基本部分学习做好身体准备。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1553431" y="2103120"/>
            <a:ext cx="2664000" cy="61722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开始部分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60400" y="416133"/>
            <a:ext cx="108585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开始准备部分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 rot="16200000">
            <a:off x="11373004" y="574792"/>
            <a:ext cx="174792" cy="150682"/>
          </a:xfrm>
          <a:prstGeom prst="triangl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cxnSp>
        <p:nvCxnSpPr>
          <p:cNvPr id="12" name="标题 1"/>
          <p:cNvCxnSpPr/>
          <p:nvPr/>
        </p:nvCxnSpPr>
        <p:spPr>
          <a:xfrm>
            <a:off x="516000" y="956172"/>
            <a:ext cx="11160000" cy="0"/>
          </a:xfrm>
          <a:prstGeom prst="line">
            <a:avLst/>
          </a:prstGeom>
          <a:noFill/>
          <a:ln w="9525" cap="sq">
            <a:solidFill>
              <a:schemeClr val="accent1"/>
            </a:solidFill>
            <a:miter/>
          </a:ln>
        </p:spPr>
      </p:cxnSp>
      <p:sp>
        <p:nvSpPr>
          <p:cNvPr id="13" name="标题 1"/>
          <p:cNvSpPr txBox="1"/>
          <p:nvPr/>
        </p:nvSpPr>
        <p:spPr>
          <a:xfrm rot="16200000">
            <a:off x="11137405" y="574792"/>
            <a:ext cx="174792" cy="150682"/>
          </a:xfrm>
          <a:prstGeom prst="triangl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258675" cy="6858000"/>
          </a:xfrm>
          <a:prstGeom prst="rect">
            <a:avLst/>
          </a:prstGeom>
          <a:solidFill>
            <a:schemeClr val="bg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2816717" y="1949532"/>
            <a:ext cx="6558566" cy="1475051"/>
          </a:xfrm>
          <a:prstGeom prst="triangle">
            <a:avLst/>
          </a:prstGeom>
          <a:gradFill>
            <a:gsLst>
              <a:gs pos="8000">
                <a:schemeClr val="accent1">
                  <a:lumMod val="60000"/>
                  <a:lumOff val="40000"/>
                  <a:alpha val="100000"/>
                </a:schemeClr>
              </a:gs>
              <a:gs pos="71000">
                <a:schemeClr val="accent1">
                  <a:lumMod val="20000"/>
                  <a:lumOff val="80000"/>
                  <a:alpha val="0"/>
                </a:schemeClr>
              </a:gs>
            </a:gsLst>
            <a:lin ang="5400000" scaled="0"/>
          </a:gradFill>
          <a:ln cap="sq">
            <a:noFill/>
            <a:prstDash val="solid"/>
            <a:miter/>
          </a:ln>
          <a:effectLst/>
        </p:spPr>
        <p:txBody>
          <a:bodyPr vert="horz" wrap="square" lIns="274320" tIns="0" rIns="274320" bIns="1280160" rtlCol="0" anchor="b"/>
          <a:lstStyle/>
          <a:p>
            <a:pPr algn="ctr">
              <a:lnSpc>
                <a:spcPct val="13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362700" y="3048000"/>
            <a:ext cx="4102100" cy="762000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739900" y="3048000"/>
            <a:ext cx="4102100" cy="762000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5476875" y="1548087"/>
            <a:ext cx="1238250" cy="1238250"/>
          </a:xfrm>
          <a:prstGeom prst="ellipse">
            <a:avLst/>
          </a:prstGeom>
          <a:solidFill>
            <a:schemeClr val="accent1"/>
          </a:solidFill>
          <a:ln cap="sq">
            <a:noFill/>
            <a:prstDash val="solid"/>
            <a:miter/>
          </a:ln>
          <a:effectLst>
            <a:outerShdw blurRad="762000" dist="254000" dir="5400000" algn="ctr" rotWithShape="0">
              <a:srgbClr val="000000">
                <a:alpha val="30000"/>
              </a:srgbClr>
            </a:outerShdw>
          </a:effectLst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1727200" y="3091695"/>
            <a:ext cx="4114800" cy="679763"/>
          </a:xfrm>
          <a:prstGeom prst="rect">
            <a:avLst/>
          </a:prstGeom>
          <a:noFill/>
          <a:ln cap="sq">
            <a:noFill/>
            <a:prstDash val="solid"/>
            <a:miter/>
          </a:ln>
          <a:effectLst>
            <a:outerShdw blurRad="762000" dist="254000" dir="5400000" algn="ctr" rotWithShape="0">
              <a:srgbClr val="000000">
                <a:alpha val="10000"/>
              </a:srgbClr>
            </a:outerShdw>
          </a:effectLst>
        </p:spPr>
        <p:txBody>
          <a:bodyPr vert="horz"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4EA6DC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基本部分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311900" y="3091695"/>
            <a:ext cx="4152900" cy="679763"/>
          </a:xfrm>
          <a:prstGeom prst="rect">
            <a:avLst/>
          </a:prstGeom>
          <a:noFill/>
          <a:ln cap="sq">
            <a:noFill/>
            <a:prstDash val="solid"/>
            <a:miter/>
          </a:ln>
          <a:effectLst>
            <a:outerShdw blurRad="762000" dist="254000" dir="5400000" algn="ctr" rotWithShape="0">
              <a:srgbClr val="000000">
                <a:alpha val="10000"/>
              </a:srgbClr>
            </a:outerShdw>
          </a:effectLst>
        </p:spPr>
        <p:txBody>
          <a:bodyPr vert="horz"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4EA6DC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巩固练习部分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1727200" y="3941533"/>
            <a:ext cx="4114800" cy="210863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0" bIns="3600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098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基本部分是教学的核心环节，包括动作讲解、原地持球投篮练习、有防守投篮练习等。教师通过讲解示范，让学生理解动作要领；学生通过原地持球投篮练习，体会持球姿势、发力顺序和出手动作；有防守投篮练习，提高学生在对抗中的投篮能力。
在基本部分，教师注重学生动作的规范性和连贯性，通过反复练习，帮助学生掌握原地单手肩上高手投篮技术。同时，教师及时纠正学生在练习过程中出现的问题，确保学生动作正确。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305963" y="3943464"/>
            <a:ext cx="4157873" cy="210670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0" bIns="3600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098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巩固练习部分包括综合练习和投篮游戏。综合练习设置多个投篮点，学生依次在不同投篮点进行原地单手肩上高手投篮练习，教师指导学生根据投篮点的位置和距离，合理调整投篮的力度和角度；投篮游戏“投篮挑战赛”，分组进行投篮比赛，强化技术运用。
巩固练习部分通过设置不同的练习情境，帮助学生巩固所学技术，提高动作的熟练度和稳定性。同时，游戏竞赛的形式激发学生的学习兴趣，让学生在快乐中巩固技术，提高实战能力。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5768420" y="1848313"/>
            <a:ext cx="660334" cy="651496"/>
          </a:xfrm>
          <a:custGeom>
            <a:avLst/>
            <a:gdLst>
              <a:gd name="connsiteX0" fmla="*/ 1371696 w 1870330"/>
              <a:gd name="connsiteY0" fmla="*/ 1296270 h 1845296"/>
              <a:gd name="connsiteX1" fmla="*/ 1371696 w 1870330"/>
              <a:gd name="connsiteY1" fmla="*/ 1371136 h 1845296"/>
              <a:gd name="connsiteX2" fmla="*/ 1671448 w 1870330"/>
              <a:gd name="connsiteY2" fmla="*/ 1371136 h 1845296"/>
              <a:gd name="connsiteX3" fmla="*/ 1671448 w 1870330"/>
              <a:gd name="connsiteY3" fmla="*/ 1296270 h 1845296"/>
              <a:gd name="connsiteX4" fmla="*/ 1371696 w 1870330"/>
              <a:gd name="connsiteY4" fmla="*/ 996899 h 1845296"/>
              <a:gd name="connsiteX5" fmla="*/ 1371696 w 1870330"/>
              <a:gd name="connsiteY5" fmla="*/ 1071765 h 1845296"/>
              <a:gd name="connsiteX6" fmla="*/ 1671448 w 1870330"/>
              <a:gd name="connsiteY6" fmla="*/ 1071765 h 1845296"/>
              <a:gd name="connsiteX7" fmla="*/ 1671448 w 1870330"/>
              <a:gd name="connsiteY7" fmla="*/ 996899 h 1845296"/>
              <a:gd name="connsiteX8" fmla="*/ 1371696 w 1870330"/>
              <a:gd name="connsiteY8" fmla="*/ 747820 h 1845296"/>
              <a:gd name="connsiteX9" fmla="*/ 1371696 w 1870330"/>
              <a:gd name="connsiteY9" fmla="*/ 822401 h 1845296"/>
              <a:gd name="connsiteX10" fmla="*/ 1671448 w 1870330"/>
              <a:gd name="connsiteY10" fmla="*/ 822401 h 1845296"/>
              <a:gd name="connsiteX11" fmla="*/ 1671448 w 1870330"/>
              <a:gd name="connsiteY11" fmla="*/ 747820 h 1845296"/>
              <a:gd name="connsiteX12" fmla="*/ 1371696 w 1870330"/>
              <a:gd name="connsiteY12" fmla="*/ 473405 h 1845296"/>
              <a:gd name="connsiteX13" fmla="*/ 1371696 w 1870330"/>
              <a:gd name="connsiteY13" fmla="*/ 547986 h 1845296"/>
              <a:gd name="connsiteX14" fmla="*/ 1671448 w 1870330"/>
              <a:gd name="connsiteY14" fmla="*/ 547986 h 1845296"/>
              <a:gd name="connsiteX15" fmla="*/ 1671448 w 1870330"/>
              <a:gd name="connsiteY15" fmla="*/ 473405 h 1845296"/>
              <a:gd name="connsiteX16" fmla="*/ 1221963 w 1870330"/>
              <a:gd name="connsiteY16" fmla="*/ 224040 h 1845296"/>
              <a:gd name="connsiteX17" fmla="*/ 1794130 w 1870330"/>
              <a:gd name="connsiteY17" fmla="*/ 224040 h 1845296"/>
              <a:gd name="connsiteX18" fmla="*/ 1870330 w 1870330"/>
              <a:gd name="connsiteY18" fmla="*/ 298811 h 1845296"/>
              <a:gd name="connsiteX19" fmla="*/ 1870330 w 1870330"/>
              <a:gd name="connsiteY19" fmla="*/ 1570971 h 1845296"/>
              <a:gd name="connsiteX20" fmla="*/ 1794130 w 1870330"/>
              <a:gd name="connsiteY20" fmla="*/ 1645742 h 1845296"/>
              <a:gd name="connsiteX21" fmla="*/ 1221963 w 1870330"/>
              <a:gd name="connsiteY21" fmla="*/ 1645742 h 1845296"/>
              <a:gd name="connsiteX22" fmla="*/ 1221963 w 1870330"/>
              <a:gd name="connsiteY22" fmla="*/ 1383804 h 1845296"/>
              <a:gd name="connsiteX23" fmla="*/ 1298163 w 1870330"/>
              <a:gd name="connsiteY23" fmla="*/ 1383804 h 1845296"/>
              <a:gd name="connsiteX24" fmla="*/ 1298163 w 1870330"/>
              <a:gd name="connsiteY24" fmla="*/ 1309033 h 1845296"/>
              <a:gd name="connsiteX25" fmla="*/ 1221963 w 1870330"/>
              <a:gd name="connsiteY25" fmla="*/ 1309033 h 1845296"/>
              <a:gd name="connsiteX26" fmla="*/ 1221963 w 1870330"/>
              <a:gd name="connsiteY26" fmla="*/ 1084434 h 1845296"/>
              <a:gd name="connsiteX27" fmla="*/ 1298163 w 1870330"/>
              <a:gd name="connsiteY27" fmla="*/ 1084434 h 1845296"/>
              <a:gd name="connsiteX28" fmla="*/ 1298163 w 1870330"/>
              <a:gd name="connsiteY28" fmla="*/ 1009662 h 1845296"/>
              <a:gd name="connsiteX29" fmla="*/ 1221963 w 1870330"/>
              <a:gd name="connsiteY29" fmla="*/ 1009662 h 1845296"/>
              <a:gd name="connsiteX30" fmla="*/ 1221963 w 1870330"/>
              <a:gd name="connsiteY30" fmla="*/ 822496 h 1845296"/>
              <a:gd name="connsiteX31" fmla="*/ 1298163 w 1870330"/>
              <a:gd name="connsiteY31" fmla="*/ 822496 h 1845296"/>
              <a:gd name="connsiteX32" fmla="*/ 1298163 w 1870330"/>
              <a:gd name="connsiteY32" fmla="*/ 747725 h 1845296"/>
              <a:gd name="connsiteX33" fmla="*/ 1221963 w 1870330"/>
              <a:gd name="connsiteY33" fmla="*/ 747725 h 1845296"/>
              <a:gd name="connsiteX34" fmla="*/ 1221963 w 1870330"/>
              <a:gd name="connsiteY34" fmla="*/ 560654 h 1845296"/>
              <a:gd name="connsiteX35" fmla="*/ 1298163 w 1870330"/>
              <a:gd name="connsiteY35" fmla="*/ 560654 h 1845296"/>
              <a:gd name="connsiteX36" fmla="*/ 1298163 w 1870330"/>
              <a:gd name="connsiteY36" fmla="*/ 485883 h 1845296"/>
              <a:gd name="connsiteX37" fmla="*/ 1221963 w 1870330"/>
              <a:gd name="connsiteY37" fmla="*/ 485883 h 1845296"/>
              <a:gd name="connsiteX38" fmla="*/ 1054227 w 1870330"/>
              <a:gd name="connsiteY38" fmla="*/ 393 h 1845296"/>
              <a:gd name="connsiteX39" fmla="*/ 1054132 w 1870330"/>
              <a:gd name="connsiteY39" fmla="*/ 869 h 1845296"/>
              <a:gd name="connsiteX40" fmla="*/ 1083754 w 1870330"/>
              <a:gd name="connsiteY40" fmla="*/ 7727 h 1845296"/>
              <a:gd name="connsiteX41" fmla="*/ 1097470 w 1870330"/>
              <a:gd name="connsiteY41" fmla="*/ 36302 h 1845296"/>
              <a:gd name="connsiteX42" fmla="*/ 1097470 w 1870330"/>
              <a:gd name="connsiteY42" fmla="*/ 1808714 h 1845296"/>
              <a:gd name="connsiteX43" fmla="*/ 1083754 w 1870330"/>
              <a:gd name="connsiteY43" fmla="*/ 1837289 h 1845296"/>
              <a:gd name="connsiteX44" fmla="*/ 1060895 w 1870330"/>
              <a:gd name="connsiteY44" fmla="*/ 1845290 h 1845296"/>
              <a:gd name="connsiteX45" fmla="*/ 1053941 w 1870330"/>
              <a:gd name="connsiteY45" fmla="*/ 1844148 h 1845296"/>
              <a:gd name="connsiteX46" fmla="*/ 29623 w 1870330"/>
              <a:gd name="connsiteY46" fmla="*/ 1647932 h 1845296"/>
              <a:gd name="connsiteX47" fmla="*/ 0 w 1870330"/>
              <a:gd name="connsiteY47" fmla="*/ 1611071 h 1845296"/>
              <a:gd name="connsiteX48" fmla="*/ 0 w 1870330"/>
              <a:gd name="connsiteY48" fmla="*/ 233375 h 1845296"/>
              <a:gd name="connsiteX49" fmla="*/ 29813 w 1870330"/>
              <a:gd name="connsiteY49" fmla="*/ 196513 h 1845296"/>
            </a:gdLst>
            <a:ahLst/>
            <a:cxnLst/>
            <a:rect l="l" t="t" r="r" b="b"/>
            <a:pathLst>
              <a:path w="1870330" h="1845296">
                <a:moveTo>
                  <a:pt x="1371696" y="1296270"/>
                </a:moveTo>
                <a:lnTo>
                  <a:pt x="1371696" y="1371136"/>
                </a:lnTo>
                <a:lnTo>
                  <a:pt x="1671448" y="1371136"/>
                </a:lnTo>
                <a:lnTo>
                  <a:pt x="1671448" y="1296270"/>
                </a:lnTo>
                <a:close/>
                <a:moveTo>
                  <a:pt x="1371696" y="996899"/>
                </a:moveTo>
                <a:lnTo>
                  <a:pt x="1371696" y="1071765"/>
                </a:lnTo>
                <a:lnTo>
                  <a:pt x="1671448" y="1071765"/>
                </a:lnTo>
                <a:lnTo>
                  <a:pt x="1671448" y="996899"/>
                </a:lnTo>
                <a:close/>
                <a:moveTo>
                  <a:pt x="1371696" y="747820"/>
                </a:moveTo>
                <a:lnTo>
                  <a:pt x="1371696" y="822401"/>
                </a:lnTo>
                <a:lnTo>
                  <a:pt x="1671448" y="822401"/>
                </a:lnTo>
                <a:lnTo>
                  <a:pt x="1671448" y="747820"/>
                </a:lnTo>
                <a:close/>
                <a:moveTo>
                  <a:pt x="1371696" y="473405"/>
                </a:moveTo>
                <a:lnTo>
                  <a:pt x="1371696" y="547986"/>
                </a:lnTo>
                <a:lnTo>
                  <a:pt x="1671448" y="547986"/>
                </a:lnTo>
                <a:lnTo>
                  <a:pt x="1671448" y="473405"/>
                </a:lnTo>
                <a:close/>
                <a:moveTo>
                  <a:pt x="1221963" y="224040"/>
                </a:moveTo>
                <a:lnTo>
                  <a:pt x="1794130" y="224040"/>
                </a:lnTo>
                <a:cubicBezTo>
                  <a:pt x="1835792" y="223723"/>
                  <a:pt x="1869863" y="257155"/>
                  <a:pt x="1870330" y="298811"/>
                </a:cubicBezTo>
                <a:lnTo>
                  <a:pt x="1870330" y="1570971"/>
                </a:lnTo>
                <a:cubicBezTo>
                  <a:pt x="1869863" y="1612623"/>
                  <a:pt x="1835792" y="1646056"/>
                  <a:pt x="1794130" y="1645742"/>
                </a:cubicBezTo>
                <a:lnTo>
                  <a:pt x="1221963" y="1645742"/>
                </a:lnTo>
                <a:lnTo>
                  <a:pt x="1221963" y="1383804"/>
                </a:lnTo>
                <a:lnTo>
                  <a:pt x="1298163" y="1383804"/>
                </a:lnTo>
                <a:lnTo>
                  <a:pt x="1298163" y="1309033"/>
                </a:lnTo>
                <a:lnTo>
                  <a:pt x="1221963" y="1309033"/>
                </a:lnTo>
                <a:lnTo>
                  <a:pt x="1221963" y="1084434"/>
                </a:lnTo>
                <a:lnTo>
                  <a:pt x="1298163" y="1084434"/>
                </a:lnTo>
                <a:lnTo>
                  <a:pt x="1298163" y="1009662"/>
                </a:lnTo>
                <a:lnTo>
                  <a:pt x="1221963" y="1009662"/>
                </a:lnTo>
                <a:lnTo>
                  <a:pt x="1221963" y="822496"/>
                </a:lnTo>
                <a:lnTo>
                  <a:pt x="1298163" y="822496"/>
                </a:lnTo>
                <a:lnTo>
                  <a:pt x="1298163" y="747725"/>
                </a:lnTo>
                <a:lnTo>
                  <a:pt x="1221963" y="747725"/>
                </a:lnTo>
                <a:lnTo>
                  <a:pt x="1221963" y="560654"/>
                </a:lnTo>
                <a:lnTo>
                  <a:pt x="1298163" y="560654"/>
                </a:lnTo>
                <a:lnTo>
                  <a:pt x="1298163" y="485883"/>
                </a:lnTo>
                <a:lnTo>
                  <a:pt x="1221963" y="485883"/>
                </a:lnTo>
                <a:close/>
                <a:moveTo>
                  <a:pt x="1054227" y="393"/>
                </a:moveTo>
                <a:lnTo>
                  <a:pt x="1054132" y="869"/>
                </a:lnTo>
                <a:cubicBezTo>
                  <a:pt x="1064533" y="-1498"/>
                  <a:pt x="1075449" y="1029"/>
                  <a:pt x="1083754" y="7727"/>
                </a:cubicBezTo>
                <a:cubicBezTo>
                  <a:pt x="1092260" y="14808"/>
                  <a:pt x="1097261" y="25237"/>
                  <a:pt x="1097470" y="36302"/>
                </a:cubicBezTo>
                <a:lnTo>
                  <a:pt x="1097470" y="1808714"/>
                </a:lnTo>
                <a:cubicBezTo>
                  <a:pt x="1097271" y="1819783"/>
                  <a:pt x="1092260" y="1830212"/>
                  <a:pt x="1083754" y="1837289"/>
                </a:cubicBezTo>
                <a:cubicBezTo>
                  <a:pt x="1077344" y="1842614"/>
                  <a:pt x="1069229" y="1845452"/>
                  <a:pt x="1060895" y="1845290"/>
                </a:cubicBezTo>
                <a:cubicBezTo>
                  <a:pt x="1058551" y="1845100"/>
                  <a:pt x="1056227" y="1844719"/>
                  <a:pt x="1053941" y="1844148"/>
                </a:cubicBezTo>
                <a:lnTo>
                  <a:pt x="29623" y="1647932"/>
                </a:lnTo>
                <a:cubicBezTo>
                  <a:pt x="12259" y="1644227"/>
                  <a:pt x="-124" y="1628825"/>
                  <a:pt x="0" y="1611071"/>
                </a:cubicBezTo>
                <a:lnTo>
                  <a:pt x="0" y="233375"/>
                </a:lnTo>
                <a:cubicBezTo>
                  <a:pt x="-105" y="215558"/>
                  <a:pt x="12373" y="200139"/>
                  <a:pt x="29813" y="196513"/>
                </a:cubicBezTo>
                <a:close/>
              </a:path>
            </a:pathLst>
          </a:custGeom>
          <a:solidFill>
            <a:schemeClr val="bg1"/>
          </a:solidFill>
          <a:ln cap="flat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60400" y="416133"/>
            <a:ext cx="108585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基本巩固部分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 rot="16200000">
            <a:off x="11373004" y="574792"/>
            <a:ext cx="174792" cy="150682"/>
          </a:xfrm>
          <a:prstGeom prst="triangl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cxnSp>
        <p:nvCxnSpPr>
          <p:cNvPr id="14" name="标题 1"/>
          <p:cNvCxnSpPr/>
          <p:nvPr/>
        </p:nvCxnSpPr>
        <p:spPr>
          <a:xfrm>
            <a:off x="516000" y="956172"/>
            <a:ext cx="11160000" cy="0"/>
          </a:xfrm>
          <a:prstGeom prst="line">
            <a:avLst/>
          </a:prstGeom>
          <a:noFill/>
          <a:ln w="9525" cap="sq">
            <a:solidFill>
              <a:schemeClr val="accent1"/>
            </a:solidFill>
            <a:miter/>
          </a:ln>
        </p:spPr>
      </p:cxnSp>
      <p:sp>
        <p:nvSpPr>
          <p:cNvPr id="15" name="标题 1"/>
          <p:cNvSpPr txBox="1"/>
          <p:nvPr/>
        </p:nvSpPr>
        <p:spPr>
          <a:xfrm rot="16200000">
            <a:off x="11137405" y="574792"/>
            <a:ext cx="174792" cy="150682"/>
          </a:xfrm>
          <a:prstGeom prst="triangl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258675" cy="6858000"/>
          </a:xfrm>
          <a:prstGeom prst="rect">
            <a:avLst/>
          </a:prstGeom>
          <a:solidFill>
            <a:schemeClr val="bg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0" y="5899346"/>
            <a:ext cx="12192000" cy="958654"/>
            <a:chOff x="0" y="5899346"/>
            <a:chExt cx="12192000" cy="958654"/>
          </a:xfrm>
        </p:grpSpPr>
        <p:sp>
          <p:nvSpPr>
            <p:cNvPr id="4" name="标题 1"/>
            <p:cNvSpPr txBox="1"/>
            <p:nvPr/>
          </p:nvSpPr>
          <p:spPr>
            <a:xfrm>
              <a:off x="0" y="5899346"/>
              <a:ext cx="12192000" cy="958654"/>
            </a:xfrm>
            <a:custGeom>
              <a:avLst/>
              <a:gdLst>
                <a:gd name="connsiteX0" fmla="*/ 0 w 12192000"/>
                <a:gd name="connsiteY0" fmla="*/ 0 h 3563982"/>
                <a:gd name="connsiteX1" fmla="*/ 21223 w 12192000"/>
                <a:gd name="connsiteY1" fmla="*/ 27596 h 3563982"/>
                <a:gd name="connsiteX2" fmla="*/ 6096000 w 12192000"/>
                <a:gd name="connsiteY2" fmla="*/ 3055905 h 3563982"/>
                <a:gd name="connsiteX3" fmla="*/ 12170777 w 12192000"/>
                <a:gd name="connsiteY3" fmla="*/ 27596 h 3563982"/>
                <a:gd name="connsiteX4" fmla="*/ 12192000 w 12192000"/>
                <a:gd name="connsiteY4" fmla="*/ 0 h 3563982"/>
                <a:gd name="connsiteX5" fmla="*/ 12192000 w 12192000"/>
                <a:gd name="connsiteY5" fmla="*/ 3563982 h 3563982"/>
                <a:gd name="connsiteX6" fmla="*/ 0 w 12192000"/>
                <a:gd name="connsiteY6" fmla="*/ 3563982 h 3563982"/>
              </a:gdLst>
              <a:ahLst/>
              <a:cxnLst/>
              <a:rect l="l" t="t" r="r" b="b"/>
              <a:pathLst>
                <a:path w="12192000" h="3563982">
                  <a:moveTo>
                    <a:pt x="0" y="0"/>
                  </a:moveTo>
                  <a:lnTo>
                    <a:pt x="21223" y="27596"/>
                  </a:lnTo>
                  <a:cubicBezTo>
                    <a:pt x="1522464" y="1887950"/>
                    <a:pt x="3688133" y="3055905"/>
                    <a:pt x="6096000" y="3055905"/>
                  </a:cubicBezTo>
                  <a:cubicBezTo>
                    <a:pt x="8503868" y="3055905"/>
                    <a:pt x="10669536" y="1887950"/>
                    <a:pt x="12170777" y="27596"/>
                  </a:cubicBezTo>
                  <a:lnTo>
                    <a:pt x="12192000" y="0"/>
                  </a:lnTo>
                  <a:lnTo>
                    <a:pt x="12192000" y="3563982"/>
                  </a:lnTo>
                  <a:lnTo>
                    <a:pt x="0" y="3563982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  <a:alpha val="18000"/>
              </a:schemeClr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5" name="标题 1"/>
            <p:cNvSpPr txBox="1"/>
            <p:nvPr/>
          </p:nvSpPr>
          <p:spPr>
            <a:xfrm>
              <a:off x="0" y="6188758"/>
              <a:ext cx="12192000" cy="669242"/>
            </a:xfrm>
            <a:custGeom>
              <a:avLst/>
              <a:gdLst>
                <a:gd name="connsiteX0" fmla="*/ 0 w 12192000"/>
                <a:gd name="connsiteY0" fmla="*/ 0 h 2488036"/>
                <a:gd name="connsiteX1" fmla="*/ 21223 w 12192000"/>
                <a:gd name="connsiteY1" fmla="*/ 18287 h 2488036"/>
                <a:gd name="connsiteX2" fmla="*/ 6096000 w 12192000"/>
                <a:gd name="connsiteY2" fmla="*/ 2025118 h 2488036"/>
                <a:gd name="connsiteX3" fmla="*/ 12170777 w 12192000"/>
                <a:gd name="connsiteY3" fmla="*/ 18287 h 2488036"/>
                <a:gd name="connsiteX4" fmla="*/ 12192000 w 12192000"/>
                <a:gd name="connsiteY4" fmla="*/ 0 h 2488036"/>
                <a:gd name="connsiteX5" fmla="*/ 12192000 w 12192000"/>
                <a:gd name="connsiteY5" fmla="*/ 2488036 h 2488036"/>
                <a:gd name="connsiteX6" fmla="*/ 0 w 12192000"/>
                <a:gd name="connsiteY6" fmla="*/ 2488036 h 2488036"/>
              </a:gdLst>
              <a:ahLst/>
              <a:cxnLst/>
              <a:rect l="l" t="t" r="r" b="b"/>
              <a:pathLst>
                <a:path w="12192000" h="2488036">
                  <a:moveTo>
                    <a:pt x="0" y="0"/>
                  </a:moveTo>
                  <a:lnTo>
                    <a:pt x="21223" y="18287"/>
                  </a:lnTo>
                  <a:cubicBezTo>
                    <a:pt x="1522464" y="1251126"/>
                    <a:pt x="3688133" y="2025118"/>
                    <a:pt x="6096000" y="2025118"/>
                  </a:cubicBezTo>
                  <a:cubicBezTo>
                    <a:pt x="8503868" y="2025118"/>
                    <a:pt x="10669536" y="1251126"/>
                    <a:pt x="12170777" y="18287"/>
                  </a:cubicBezTo>
                  <a:lnTo>
                    <a:pt x="12192000" y="0"/>
                  </a:lnTo>
                  <a:lnTo>
                    <a:pt x="12192000" y="2488036"/>
                  </a:lnTo>
                  <a:lnTo>
                    <a:pt x="0" y="2488036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5400000" scaled="0"/>
            </a:gradFill>
            <a:ln w="3175" cap="sq">
              <a:solidFill>
                <a:schemeClr val="accent1">
                  <a:lumMod val="20000"/>
                  <a:lumOff val="80000"/>
                </a:schemeClr>
              </a:solidFill>
              <a:miter/>
            </a:ln>
            <a:effectLst>
              <a:outerShdw blurRad="368300" dist="38100" dir="16200000" rotWithShape="0">
                <a:schemeClr val="accent1">
                  <a:alpha val="26000"/>
                </a:schemeClr>
              </a:outerShdw>
            </a:effectLst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  <p:sp>
        <p:nvSpPr>
          <p:cNvPr id="6" name="标题 1"/>
          <p:cNvSpPr txBox="1"/>
          <p:nvPr/>
        </p:nvSpPr>
        <p:spPr>
          <a:xfrm>
            <a:off x="753919" y="2234587"/>
            <a:ext cx="5248864" cy="3747113"/>
          </a:xfrm>
          <a:prstGeom prst="roundRect">
            <a:avLst>
              <a:gd name="adj" fmla="val 2814"/>
            </a:avLst>
          </a:prstGeom>
          <a:solidFill>
            <a:schemeClr val="bg1"/>
          </a:solidFill>
          <a:ln w="3175" cap="sq">
            <a:gradFill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alpha val="45000"/>
                  </a:schemeClr>
                </a:gs>
              </a:gsLst>
              <a:lin ang="13500000" scaled="0"/>
            </a:gradFill>
            <a:miter/>
          </a:ln>
          <a:effectLst>
            <a:outerShdw blurRad="152400" dist="38100" dir="2700000" algn="tl" rotWithShape="0">
              <a:schemeClr val="accent2">
                <a:lumMod val="50000"/>
                <a:alpha val="19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2453691" y="2553017"/>
            <a:ext cx="1849321" cy="425223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 cap="sq">
            <a:noFill/>
            <a:miter/>
          </a:ln>
          <a:effectLst>
            <a:outerShdw blurRad="254000" dist="63500" dir="2700000" algn="tl" rotWithShape="0">
              <a:srgbClr val="000000">
                <a:alpha val="10000"/>
              </a:srgb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882074" y="3396068"/>
            <a:ext cx="4987636" cy="242577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343539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结束部分包括放松活动和课堂小结。放松活动通过深呼吸、缓慢转动身体、轻轻拍打腿部和手臂肌肉等方式，帮助学生缓解肌肉疲劳，放松身心；课堂小结回顾动作，充分肯定学生在练习中的优点和进步，同时客观指出存在的问题和不足，鼓励学生课后继续加强练习。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2388336" y="2551063"/>
            <a:ext cx="1980030" cy="42522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kumimoji="1" lang="en-US" altLang="zh-CN" sz="18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01</a:t>
            </a:r>
            <a:endParaRPr kumimoji="1" lang="zh-CN" altLang="en-US"/>
          </a:p>
        </p:txBody>
      </p:sp>
      <p:cxnSp>
        <p:nvCxnSpPr>
          <p:cNvPr id="10" name="标题 1"/>
          <p:cNvCxnSpPr/>
          <p:nvPr/>
        </p:nvCxnSpPr>
        <p:spPr>
          <a:xfrm>
            <a:off x="3056883" y="3230333"/>
            <a:ext cx="642937" cy="0"/>
          </a:xfrm>
          <a:prstGeom prst="line">
            <a:avLst/>
          </a:prstGeom>
          <a:noFill/>
          <a:ln w="6350" cap="rnd">
            <a:solidFill>
              <a:schemeClr val="accent1"/>
            </a:solidFill>
            <a:miter/>
          </a:ln>
        </p:spPr>
      </p:cxnSp>
      <p:sp>
        <p:nvSpPr>
          <p:cNvPr id="11" name="标题 1"/>
          <p:cNvSpPr txBox="1"/>
          <p:nvPr/>
        </p:nvSpPr>
        <p:spPr>
          <a:xfrm>
            <a:off x="6189519" y="2234587"/>
            <a:ext cx="5248864" cy="3747113"/>
          </a:xfrm>
          <a:prstGeom prst="roundRect">
            <a:avLst>
              <a:gd name="adj" fmla="val 2814"/>
            </a:avLst>
          </a:prstGeom>
          <a:solidFill>
            <a:schemeClr val="bg1"/>
          </a:solidFill>
          <a:ln w="3175" cap="sq">
            <a:gradFill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alpha val="45000"/>
                  </a:schemeClr>
                </a:gs>
              </a:gsLst>
              <a:lin ang="13500000" scaled="0"/>
            </a:gradFill>
            <a:miter/>
          </a:ln>
          <a:effectLst>
            <a:outerShdw blurRad="152400" dist="38100" dir="2700000" algn="tl" rotWithShape="0">
              <a:schemeClr val="accent2">
                <a:lumMod val="50000"/>
                <a:alpha val="19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7889291" y="2553017"/>
            <a:ext cx="1849321" cy="425223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 cap="sq">
            <a:noFill/>
            <a:miter/>
          </a:ln>
          <a:effectLst>
            <a:outerShdw blurRad="254000" dist="63500" dir="2700000" algn="tl" rotWithShape="0">
              <a:srgbClr val="000000">
                <a:alpha val="10000"/>
              </a:srgb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7823936" y="2551063"/>
            <a:ext cx="1980030" cy="42522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kumimoji="1" lang="en-US" altLang="zh-CN" sz="18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02</a:t>
            </a:r>
            <a:endParaRPr kumimoji="1" lang="zh-CN" altLang="en-US"/>
          </a:p>
        </p:txBody>
      </p:sp>
      <p:cxnSp>
        <p:nvCxnSpPr>
          <p:cNvPr id="14" name="标题 1"/>
          <p:cNvCxnSpPr/>
          <p:nvPr/>
        </p:nvCxnSpPr>
        <p:spPr>
          <a:xfrm>
            <a:off x="8492483" y="3230333"/>
            <a:ext cx="642937" cy="0"/>
          </a:xfrm>
          <a:prstGeom prst="line">
            <a:avLst/>
          </a:prstGeom>
          <a:noFill/>
          <a:ln w="6350" cap="rnd">
            <a:solidFill>
              <a:schemeClr val="accent1"/>
            </a:solidFill>
            <a:miter/>
          </a:ln>
        </p:spPr>
      </p:cxnSp>
      <p:sp>
        <p:nvSpPr>
          <p:cNvPr id="15" name="标题 1"/>
          <p:cNvSpPr txBox="1"/>
          <p:nvPr/>
        </p:nvSpPr>
        <p:spPr>
          <a:xfrm>
            <a:off x="6317674" y="3396068"/>
            <a:ext cx="4987636" cy="242577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343539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放松活动能够帮助学生缓解身体疲劳，促进身体恢复；课堂小结让学生回顾课堂所学，明确自己的优点和不足，为今后的学习指明方向。同时，鼓励课后练习，帮助学生巩固课堂所学，提高篮球技术水平。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1339956" y="1392447"/>
            <a:ext cx="9454933" cy="50339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343539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放松活动与课堂小结</a:t>
            </a: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660400" y="416133"/>
            <a:ext cx="108585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结束部分</a:t>
            </a: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 rot="16200000">
            <a:off x="11373004" y="574792"/>
            <a:ext cx="174792" cy="150682"/>
          </a:xfrm>
          <a:prstGeom prst="triangl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cxnSp>
        <p:nvCxnSpPr>
          <p:cNvPr id="19" name="标题 1"/>
          <p:cNvCxnSpPr/>
          <p:nvPr/>
        </p:nvCxnSpPr>
        <p:spPr>
          <a:xfrm>
            <a:off x="516000" y="956172"/>
            <a:ext cx="11160000" cy="0"/>
          </a:xfrm>
          <a:prstGeom prst="line">
            <a:avLst/>
          </a:prstGeom>
          <a:noFill/>
          <a:ln w="9525" cap="sq">
            <a:solidFill>
              <a:schemeClr val="accent1"/>
            </a:solidFill>
            <a:miter/>
          </a:ln>
        </p:spPr>
      </p:cxnSp>
      <p:sp>
        <p:nvSpPr>
          <p:cNvPr id="20" name="标题 1"/>
          <p:cNvSpPr txBox="1"/>
          <p:nvPr/>
        </p:nvSpPr>
        <p:spPr>
          <a:xfrm rot="16200000">
            <a:off x="11137405" y="574792"/>
            <a:ext cx="174792" cy="150682"/>
          </a:xfrm>
          <a:prstGeom prst="triangl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 amt="35000"/>
          </a:blip>
          <a:srcRect l="123" r="12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 rot="16200000">
            <a:off x="690697" y="1489480"/>
            <a:ext cx="4365519" cy="4365519"/>
          </a:xfrm>
          <a:custGeom>
            <a:avLst/>
            <a:gdLst>
              <a:gd name="connsiteX0" fmla="*/ 4733223 w 4733223"/>
              <a:gd name="connsiteY0" fmla="*/ 2366613 h 4733223"/>
              <a:gd name="connsiteX1" fmla="*/ 3854361 w 4733223"/>
              <a:gd name="connsiteY1" fmla="*/ 3692508 h 4733223"/>
              <a:gd name="connsiteX2" fmla="*/ 3735873 w 4733223"/>
              <a:gd name="connsiteY2" fmla="*/ 3735875 h 4733223"/>
              <a:gd name="connsiteX3" fmla="*/ 3692507 w 4733223"/>
              <a:gd name="connsiteY3" fmla="*/ 3854361 h 4733223"/>
              <a:gd name="connsiteX4" fmla="*/ 2366612 w 4733223"/>
              <a:gd name="connsiteY4" fmla="*/ 4733223 h 4733223"/>
              <a:gd name="connsiteX5" fmla="*/ 1040717 w 4733223"/>
              <a:gd name="connsiteY5" fmla="*/ 3854361 h 4733223"/>
              <a:gd name="connsiteX6" fmla="*/ 997350 w 4733223"/>
              <a:gd name="connsiteY6" fmla="*/ 3735874 h 4733223"/>
              <a:gd name="connsiteX7" fmla="*/ 878862 w 4733223"/>
              <a:gd name="connsiteY7" fmla="*/ 3692507 h 4733223"/>
              <a:gd name="connsiteX8" fmla="*/ 0 w 4733223"/>
              <a:gd name="connsiteY8" fmla="*/ 2366612 h 4733223"/>
              <a:gd name="connsiteX9" fmla="*/ 878862 w 4733223"/>
              <a:gd name="connsiteY9" fmla="*/ 1040717 h 4733223"/>
              <a:gd name="connsiteX10" fmla="*/ 997351 w 4733223"/>
              <a:gd name="connsiteY10" fmla="*/ 997349 h 4733223"/>
              <a:gd name="connsiteX11" fmla="*/ 1040718 w 4733223"/>
              <a:gd name="connsiteY11" fmla="*/ 878862 h 4733223"/>
              <a:gd name="connsiteX12" fmla="*/ 2366613 w 4733223"/>
              <a:gd name="connsiteY12" fmla="*/ 0 h 4733223"/>
              <a:gd name="connsiteX13" fmla="*/ 3692508 w 4733223"/>
              <a:gd name="connsiteY13" fmla="*/ 878862 h 4733223"/>
              <a:gd name="connsiteX14" fmla="*/ 3735876 w 4733223"/>
              <a:gd name="connsiteY14" fmla="*/ 997352 h 4733223"/>
              <a:gd name="connsiteX15" fmla="*/ 3854361 w 4733223"/>
              <a:gd name="connsiteY15" fmla="*/ 1040718 h 4733223"/>
              <a:gd name="connsiteX16" fmla="*/ 4733223 w 4733223"/>
              <a:gd name="connsiteY16" fmla="*/ 2366613 h 4733223"/>
            </a:gdLst>
            <a:ahLst/>
            <a:cxnLst/>
            <a:rect l="l" t="t" r="r" b="b"/>
            <a:pathLst>
              <a:path w="4733223" h="4733223">
                <a:moveTo>
                  <a:pt x="4733223" y="2366613"/>
                </a:moveTo>
                <a:cubicBezTo>
                  <a:pt x="4733223" y="2962657"/>
                  <a:pt x="4370831" y="3474060"/>
                  <a:pt x="3854361" y="3692508"/>
                </a:cubicBezTo>
                <a:lnTo>
                  <a:pt x="3735873" y="3735875"/>
                </a:lnTo>
                <a:lnTo>
                  <a:pt x="3692507" y="3854361"/>
                </a:lnTo>
                <a:cubicBezTo>
                  <a:pt x="3474058" y="4370832"/>
                  <a:pt x="2962656" y="4733223"/>
                  <a:pt x="2366612" y="4733223"/>
                </a:cubicBezTo>
                <a:cubicBezTo>
                  <a:pt x="1770568" y="4733223"/>
                  <a:pt x="1259165" y="4370832"/>
                  <a:pt x="1040717" y="3854361"/>
                </a:cubicBezTo>
                <a:lnTo>
                  <a:pt x="997350" y="3735874"/>
                </a:lnTo>
                <a:lnTo>
                  <a:pt x="878862" y="3692507"/>
                </a:lnTo>
                <a:cubicBezTo>
                  <a:pt x="362391" y="3474058"/>
                  <a:pt x="0" y="2962656"/>
                  <a:pt x="0" y="2366612"/>
                </a:cubicBezTo>
                <a:cubicBezTo>
                  <a:pt x="0" y="1770568"/>
                  <a:pt x="362391" y="1259165"/>
                  <a:pt x="878862" y="1040717"/>
                </a:cubicBezTo>
                <a:lnTo>
                  <a:pt x="997351" y="997349"/>
                </a:lnTo>
                <a:lnTo>
                  <a:pt x="1040718" y="878862"/>
                </a:lnTo>
                <a:cubicBezTo>
                  <a:pt x="1259167" y="362392"/>
                  <a:pt x="1770569" y="0"/>
                  <a:pt x="2366613" y="0"/>
                </a:cubicBezTo>
                <a:cubicBezTo>
                  <a:pt x="2962657" y="0"/>
                  <a:pt x="3474059" y="362392"/>
                  <a:pt x="3692508" y="878862"/>
                </a:cubicBezTo>
                <a:lnTo>
                  <a:pt x="3735876" y="997352"/>
                </a:lnTo>
                <a:lnTo>
                  <a:pt x="3854361" y="1040718"/>
                </a:lnTo>
                <a:cubicBezTo>
                  <a:pt x="4370831" y="1259167"/>
                  <a:pt x="4733223" y="1770569"/>
                  <a:pt x="4733223" y="2366613"/>
                </a:cubicBezTo>
                <a:close/>
              </a:path>
            </a:pathLst>
          </a:custGeom>
          <a:noFill/>
          <a:ln w="19050" cap="sq">
            <a:solidFill>
              <a:schemeClr val="accent1">
                <a:lumMod val="60000"/>
                <a:lumOff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rot="19627238" flipH="1">
            <a:off x="8814432" y="5584744"/>
            <a:ext cx="5317656" cy="765510"/>
          </a:xfrm>
          <a:custGeom>
            <a:avLst/>
            <a:gdLst>
              <a:gd name="connsiteX0" fmla="*/ 0 w 6776185"/>
              <a:gd name="connsiteY0" fmla="*/ 433136 h 1135781"/>
              <a:gd name="connsiteX1" fmla="*/ 1607419 w 6776185"/>
              <a:gd name="connsiteY1" fmla="*/ 0 h 1135781"/>
              <a:gd name="connsiteX2" fmla="*/ 3349591 w 6776185"/>
              <a:gd name="connsiteY2" fmla="*/ 683393 h 1135781"/>
              <a:gd name="connsiteX3" fmla="*/ 5438273 w 6776185"/>
              <a:gd name="connsiteY3" fmla="*/ 9625 h 1135781"/>
              <a:gd name="connsiteX4" fmla="*/ 6776185 w 6776185"/>
              <a:gd name="connsiteY4" fmla="*/ 1135781 h 1135781"/>
              <a:gd name="connsiteX0-1" fmla="*/ 0 w 6776185"/>
              <a:gd name="connsiteY0-2" fmla="*/ 436746 h 1139391"/>
              <a:gd name="connsiteX1-3" fmla="*/ 1607419 w 6776185"/>
              <a:gd name="connsiteY1-4" fmla="*/ 3610 h 1139391"/>
              <a:gd name="connsiteX2-5" fmla="*/ 3349591 w 6776185"/>
              <a:gd name="connsiteY2-6" fmla="*/ 687003 h 1139391"/>
              <a:gd name="connsiteX3-7" fmla="*/ 5438273 w 6776185"/>
              <a:gd name="connsiteY3-8" fmla="*/ 13235 h 1139391"/>
              <a:gd name="connsiteX4-9" fmla="*/ 6776185 w 6776185"/>
              <a:gd name="connsiteY4-10" fmla="*/ 1139391 h 1139391"/>
              <a:gd name="connsiteX0-11" fmla="*/ 0 w 6776185"/>
              <a:gd name="connsiteY0-12" fmla="*/ 436746 h 1139391"/>
              <a:gd name="connsiteX1-13" fmla="*/ 1607419 w 6776185"/>
              <a:gd name="connsiteY1-14" fmla="*/ 3610 h 1139391"/>
              <a:gd name="connsiteX2-15" fmla="*/ 3349591 w 6776185"/>
              <a:gd name="connsiteY2-16" fmla="*/ 687003 h 1139391"/>
              <a:gd name="connsiteX3-17" fmla="*/ 5438273 w 6776185"/>
              <a:gd name="connsiteY3-18" fmla="*/ 13235 h 1139391"/>
              <a:gd name="connsiteX4-19" fmla="*/ 6776185 w 6776185"/>
              <a:gd name="connsiteY4-20" fmla="*/ 1139391 h 1139391"/>
              <a:gd name="connsiteX0-21" fmla="*/ 0 w 6776185"/>
              <a:gd name="connsiteY0-22" fmla="*/ 456694 h 1159339"/>
              <a:gd name="connsiteX1-23" fmla="*/ 1607419 w 6776185"/>
              <a:gd name="connsiteY1-24" fmla="*/ 23558 h 1159339"/>
              <a:gd name="connsiteX2-25" fmla="*/ 3349591 w 6776185"/>
              <a:gd name="connsiteY2-26" fmla="*/ 706951 h 1159339"/>
              <a:gd name="connsiteX3-27" fmla="*/ 5438273 w 6776185"/>
              <a:gd name="connsiteY3-28" fmla="*/ 33183 h 1159339"/>
              <a:gd name="connsiteX4-29" fmla="*/ 6776185 w 6776185"/>
              <a:gd name="connsiteY4-30" fmla="*/ 1159339 h 1159339"/>
              <a:gd name="connsiteX0-31" fmla="*/ 0 w 6776185"/>
              <a:gd name="connsiteY0-32" fmla="*/ 440387 h 1143032"/>
              <a:gd name="connsiteX1-33" fmla="*/ 1607419 w 6776185"/>
              <a:gd name="connsiteY1-34" fmla="*/ 7251 h 1143032"/>
              <a:gd name="connsiteX2-35" fmla="*/ 3349591 w 6776185"/>
              <a:gd name="connsiteY2-36" fmla="*/ 690644 h 1143032"/>
              <a:gd name="connsiteX3-37" fmla="*/ 5438273 w 6776185"/>
              <a:gd name="connsiteY3-38" fmla="*/ 16876 h 1143032"/>
              <a:gd name="connsiteX4-39" fmla="*/ 6776185 w 6776185"/>
              <a:gd name="connsiteY4-40" fmla="*/ 1143032 h 1143032"/>
              <a:gd name="connsiteX0-41" fmla="*/ 0 w 6776185"/>
              <a:gd name="connsiteY0-42" fmla="*/ 440387 h 1143032"/>
              <a:gd name="connsiteX1-43" fmla="*/ 1607419 w 6776185"/>
              <a:gd name="connsiteY1-44" fmla="*/ 7251 h 1143032"/>
              <a:gd name="connsiteX2-45" fmla="*/ 3349591 w 6776185"/>
              <a:gd name="connsiteY2-46" fmla="*/ 690644 h 1143032"/>
              <a:gd name="connsiteX3-47" fmla="*/ 5438273 w 6776185"/>
              <a:gd name="connsiteY3-48" fmla="*/ 16876 h 1143032"/>
              <a:gd name="connsiteX4-49" fmla="*/ 6776185 w 6776185"/>
              <a:gd name="connsiteY4-50" fmla="*/ 1143032 h 1143032"/>
              <a:gd name="connsiteX0-51" fmla="*/ 0 w 6776185"/>
              <a:gd name="connsiteY0-52" fmla="*/ 436747 h 1139392"/>
              <a:gd name="connsiteX1-53" fmla="*/ 1607419 w 6776185"/>
              <a:gd name="connsiteY1-54" fmla="*/ 3611 h 1139392"/>
              <a:gd name="connsiteX2-55" fmla="*/ 3349591 w 6776185"/>
              <a:gd name="connsiteY2-56" fmla="*/ 687004 h 1139392"/>
              <a:gd name="connsiteX3-57" fmla="*/ 5334185 w 6776185"/>
              <a:gd name="connsiteY3-58" fmla="*/ 215367 h 1139392"/>
              <a:gd name="connsiteX4-59" fmla="*/ 6776185 w 6776185"/>
              <a:gd name="connsiteY4-60" fmla="*/ 1139392 h 1139392"/>
              <a:gd name="connsiteX0-61" fmla="*/ 0 w 6776185"/>
              <a:gd name="connsiteY0-62" fmla="*/ 436747 h 1139392"/>
              <a:gd name="connsiteX1-63" fmla="*/ 1607419 w 6776185"/>
              <a:gd name="connsiteY1-64" fmla="*/ 3611 h 1139392"/>
              <a:gd name="connsiteX2-65" fmla="*/ 3349591 w 6776185"/>
              <a:gd name="connsiteY2-66" fmla="*/ 687004 h 1139392"/>
              <a:gd name="connsiteX3-67" fmla="*/ 5334185 w 6776185"/>
              <a:gd name="connsiteY3-68" fmla="*/ 215367 h 1139392"/>
              <a:gd name="connsiteX4-69" fmla="*/ 6776185 w 6776185"/>
              <a:gd name="connsiteY4-70" fmla="*/ 1139392 h 1139392"/>
              <a:gd name="connsiteX0-71" fmla="*/ 0 w 6776185"/>
              <a:gd name="connsiteY0-72" fmla="*/ 570523 h 1273168"/>
              <a:gd name="connsiteX1-73" fmla="*/ 1649055 w 6776185"/>
              <a:gd name="connsiteY1-74" fmla="*/ 2634 h 1273168"/>
              <a:gd name="connsiteX2-75" fmla="*/ 3349591 w 6776185"/>
              <a:gd name="connsiteY2-76" fmla="*/ 820780 h 1273168"/>
              <a:gd name="connsiteX3-77" fmla="*/ 5334185 w 6776185"/>
              <a:gd name="connsiteY3-78" fmla="*/ 349143 h 1273168"/>
              <a:gd name="connsiteX4-79" fmla="*/ 6776185 w 6776185"/>
              <a:gd name="connsiteY4-80" fmla="*/ 1273168 h 1273168"/>
              <a:gd name="connsiteX0-81" fmla="*/ 0 w 6776185"/>
              <a:gd name="connsiteY0-82" fmla="*/ 573014 h 1275659"/>
              <a:gd name="connsiteX1-83" fmla="*/ 1649055 w 6776185"/>
              <a:gd name="connsiteY1-84" fmla="*/ 5125 h 1275659"/>
              <a:gd name="connsiteX2-85" fmla="*/ 3349591 w 6776185"/>
              <a:gd name="connsiteY2-86" fmla="*/ 823271 h 1275659"/>
              <a:gd name="connsiteX3-87" fmla="*/ 5334185 w 6776185"/>
              <a:gd name="connsiteY3-88" fmla="*/ 351634 h 1275659"/>
              <a:gd name="connsiteX4-89" fmla="*/ 6776185 w 6776185"/>
              <a:gd name="connsiteY4-90" fmla="*/ 1275659 h 1275659"/>
              <a:gd name="connsiteX0-91" fmla="*/ 0 w 6776185"/>
              <a:gd name="connsiteY0-92" fmla="*/ 236623 h 939268"/>
              <a:gd name="connsiteX1-93" fmla="*/ 3349591 w 6776185"/>
              <a:gd name="connsiteY1-94" fmla="*/ 486880 h 939268"/>
              <a:gd name="connsiteX2-95" fmla="*/ 5334185 w 6776185"/>
              <a:gd name="connsiteY2-96" fmla="*/ 15243 h 939268"/>
              <a:gd name="connsiteX3-97" fmla="*/ 6776185 w 6776185"/>
              <a:gd name="connsiteY3-98" fmla="*/ 939268 h 939268"/>
              <a:gd name="connsiteX0-99" fmla="*/ 0 w 6776185"/>
              <a:gd name="connsiteY0-100" fmla="*/ 392625 h 1095270"/>
              <a:gd name="connsiteX1-101" fmla="*/ 3349591 w 6776185"/>
              <a:gd name="connsiteY1-102" fmla="*/ 642882 h 1095270"/>
              <a:gd name="connsiteX2-103" fmla="*/ 5334185 w 6776185"/>
              <a:gd name="connsiteY2-104" fmla="*/ 171245 h 1095270"/>
              <a:gd name="connsiteX3-105" fmla="*/ 6776185 w 6776185"/>
              <a:gd name="connsiteY3-106" fmla="*/ 1095270 h 1095270"/>
              <a:gd name="connsiteX0-107" fmla="*/ 0 w 6776185"/>
              <a:gd name="connsiteY0-108" fmla="*/ 402175 h 1104820"/>
              <a:gd name="connsiteX1-109" fmla="*/ 3214275 w 6776185"/>
              <a:gd name="connsiteY1-110" fmla="*/ 604305 h 1104820"/>
              <a:gd name="connsiteX2-111" fmla="*/ 5334185 w 6776185"/>
              <a:gd name="connsiteY2-112" fmla="*/ 180795 h 1104820"/>
              <a:gd name="connsiteX3-113" fmla="*/ 6776185 w 6776185"/>
              <a:gd name="connsiteY3-114" fmla="*/ 1104820 h 1104820"/>
              <a:gd name="connsiteX0-115" fmla="*/ 0 w 6776185"/>
              <a:gd name="connsiteY0-116" fmla="*/ 419695 h 1122340"/>
              <a:gd name="connsiteX1-117" fmla="*/ 3214275 w 6776185"/>
              <a:gd name="connsiteY1-118" fmla="*/ 621825 h 1122340"/>
              <a:gd name="connsiteX2-119" fmla="*/ 5334185 w 6776185"/>
              <a:gd name="connsiteY2-120" fmla="*/ 198315 h 1122340"/>
              <a:gd name="connsiteX3-121" fmla="*/ 6776185 w 6776185"/>
              <a:gd name="connsiteY3-122" fmla="*/ 1122340 h 1122340"/>
              <a:gd name="connsiteX0-123" fmla="*/ 0 w 6776185"/>
              <a:gd name="connsiteY0-124" fmla="*/ 419695 h 1122340"/>
              <a:gd name="connsiteX1-125" fmla="*/ 3214275 w 6776185"/>
              <a:gd name="connsiteY1-126" fmla="*/ 621825 h 1122340"/>
              <a:gd name="connsiteX2-127" fmla="*/ 5334185 w 6776185"/>
              <a:gd name="connsiteY2-128" fmla="*/ 198315 h 1122340"/>
              <a:gd name="connsiteX3-129" fmla="*/ 6776185 w 6776185"/>
              <a:gd name="connsiteY3-130" fmla="*/ 1122340 h 1122340"/>
              <a:gd name="connsiteX0-131" fmla="*/ 0 w 6776185"/>
              <a:gd name="connsiteY0-132" fmla="*/ 399607 h 1102252"/>
              <a:gd name="connsiteX1-133" fmla="*/ 3214275 w 6776185"/>
              <a:gd name="connsiteY1-134" fmla="*/ 601737 h 1102252"/>
              <a:gd name="connsiteX2-135" fmla="*/ 5636043 w 6776185"/>
              <a:gd name="connsiteY2-136" fmla="*/ 91600 h 1102252"/>
              <a:gd name="connsiteX3-137" fmla="*/ 6776185 w 6776185"/>
              <a:gd name="connsiteY3-138" fmla="*/ 1102252 h 1102252"/>
              <a:gd name="connsiteX0-139" fmla="*/ 0 w 7128743"/>
              <a:gd name="connsiteY0-140" fmla="*/ 1171119 h 1171119"/>
              <a:gd name="connsiteX1-141" fmla="*/ 3566833 w 7128743"/>
              <a:gd name="connsiteY1-142" fmla="*/ 521418 h 1171119"/>
              <a:gd name="connsiteX2-143" fmla="*/ 5988601 w 7128743"/>
              <a:gd name="connsiteY2-144" fmla="*/ 11281 h 1171119"/>
              <a:gd name="connsiteX3-145" fmla="*/ 7128743 w 7128743"/>
              <a:gd name="connsiteY3-146" fmla="*/ 1021933 h 1171119"/>
              <a:gd name="connsiteX0-147" fmla="*/ 0 w 7128743"/>
              <a:gd name="connsiteY0-148" fmla="*/ 1171119 h 1171119"/>
              <a:gd name="connsiteX1-149" fmla="*/ 3566833 w 7128743"/>
              <a:gd name="connsiteY1-150" fmla="*/ 521418 h 1171119"/>
              <a:gd name="connsiteX2-151" fmla="*/ 5988601 w 7128743"/>
              <a:gd name="connsiteY2-152" fmla="*/ 11281 h 1171119"/>
              <a:gd name="connsiteX3-153" fmla="*/ 7128743 w 7128743"/>
              <a:gd name="connsiteY3-154" fmla="*/ 1021933 h 1171119"/>
              <a:gd name="connsiteX0-155" fmla="*/ 0 w 7128743"/>
              <a:gd name="connsiteY0-156" fmla="*/ 1161320 h 1248993"/>
              <a:gd name="connsiteX1-157" fmla="*/ 3469489 w 7128743"/>
              <a:gd name="connsiteY1-158" fmla="*/ 1235369 h 1248993"/>
              <a:gd name="connsiteX2-159" fmla="*/ 5988601 w 7128743"/>
              <a:gd name="connsiteY2-160" fmla="*/ 1482 h 1248993"/>
              <a:gd name="connsiteX3-161" fmla="*/ 7128743 w 7128743"/>
              <a:gd name="connsiteY3-162" fmla="*/ 1012134 h 1248993"/>
              <a:gd name="connsiteX0-163" fmla="*/ 0 w 7128743"/>
              <a:gd name="connsiteY0-164" fmla="*/ 1244791 h 1334337"/>
              <a:gd name="connsiteX1-165" fmla="*/ 3469489 w 7128743"/>
              <a:gd name="connsiteY1-166" fmla="*/ 1318840 h 1334337"/>
              <a:gd name="connsiteX2-167" fmla="*/ 5764157 w 7128743"/>
              <a:gd name="connsiteY2-168" fmla="*/ 1324 h 1334337"/>
              <a:gd name="connsiteX3-169" fmla="*/ 7128743 w 7128743"/>
              <a:gd name="connsiteY3-170" fmla="*/ 1095605 h 1334337"/>
              <a:gd name="connsiteX0-171" fmla="*/ 0 w 7128743"/>
              <a:gd name="connsiteY0-172" fmla="*/ 1258466 h 1348012"/>
              <a:gd name="connsiteX1-173" fmla="*/ 3469489 w 7128743"/>
              <a:gd name="connsiteY1-174" fmla="*/ 1332515 h 1348012"/>
              <a:gd name="connsiteX2-175" fmla="*/ 5764157 w 7128743"/>
              <a:gd name="connsiteY2-176" fmla="*/ 14999 h 1348012"/>
              <a:gd name="connsiteX3-177" fmla="*/ 7128743 w 7128743"/>
              <a:gd name="connsiteY3-178" fmla="*/ 1109280 h 1348012"/>
              <a:gd name="connsiteX0-179" fmla="*/ 0 w 7128743"/>
              <a:gd name="connsiteY0-180" fmla="*/ 1258466 h 1348012"/>
              <a:gd name="connsiteX1-181" fmla="*/ 3469489 w 7128743"/>
              <a:gd name="connsiteY1-182" fmla="*/ 1332515 h 1348012"/>
              <a:gd name="connsiteX2-183" fmla="*/ 5764157 w 7128743"/>
              <a:gd name="connsiteY2-184" fmla="*/ 14999 h 1348012"/>
              <a:gd name="connsiteX3-185" fmla="*/ 7128743 w 7128743"/>
              <a:gd name="connsiteY3-186" fmla="*/ 1109280 h 1348012"/>
              <a:gd name="connsiteX0-187" fmla="*/ 0 w 7128743"/>
              <a:gd name="connsiteY0-188" fmla="*/ 1296075 h 1385621"/>
              <a:gd name="connsiteX1-189" fmla="*/ 3469489 w 7128743"/>
              <a:gd name="connsiteY1-190" fmla="*/ 1370124 h 1385621"/>
              <a:gd name="connsiteX2-191" fmla="*/ 5764157 w 7128743"/>
              <a:gd name="connsiteY2-192" fmla="*/ 52608 h 1385621"/>
              <a:gd name="connsiteX3-193" fmla="*/ 7128743 w 7128743"/>
              <a:gd name="connsiteY3-194" fmla="*/ 1146889 h 1385621"/>
              <a:gd name="connsiteX0-195" fmla="*/ 0 w 7742752"/>
              <a:gd name="connsiteY0-196" fmla="*/ 1568598 h 1658144"/>
              <a:gd name="connsiteX1-197" fmla="*/ 3469489 w 7742752"/>
              <a:gd name="connsiteY1-198" fmla="*/ 1642647 h 1658144"/>
              <a:gd name="connsiteX2-199" fmla="*/ 5764157 w 7742752"/>
              <a:gd name="connsiteY2-200" fmla="*/ 325131 h 1658144"/>
              <a:gd name="connsiteX3-201" fmla="*/ 7742752 w 7742752"/>
              <a:gd name="connsiteY3-202" fmla="*/ 698061 h 1658144"/>
              <a:gd name="connsiteX0-203" fmla="*/ 0 w 7742752"/>
              <a:gd name="connsiteY0-204" fmla="*/ 1410794 h 1500340"/>
              <a:gd name="connsiteX1-205" fmla="*/ 3469489 w 7742752"/>
              <a:gd name="connsiteY1-206" fmla="*/ 1484843 h 1500340"/>
              <a:gd name="connsiteX2-207" fmla="*/ 5764157 w 7742752"/>
              <a:gd name="connsiteY2-208" fmla="*/ 167327 h 1500340"/>
              <a:gd name="connsiteX3-209" fmla="*/ 7742752 w 7742752"/>
              <a:gd name="connsiteY3-210" fmla="*/ 540257 h 1500340"/>
              <a:gd name="connsiteX0-211" fmla="*/ 0 w 7742752"/>
              <a:gd name="connsiteY0-212" fmla="*/ 870537 h 952548"/>
              <a:gd name="connsiteX1-213" fmla="*/ 3469489 w 7742752"/>
              <a:gd name="connsiteY1-214" fmla="*/ 944586 h 952548"/>
              <a:gd name="connsiteX2-215" fmla="*/ 7742752 w 7742752"/>
              <a:gd name="connsiteY2-216" fmla="*/ 0 h 952548"/>
              <a:gd name="connsiteX0-217" fmla="*/ 0 w 7742752"/>
              <a:gd name="connsiteY0-218" fmla="*/ 1192268 h 1274279"/>
              <a:gd name="connsiteX1-219" fmla="*/ 3469489 w 7742752"/>
              <a:gd name="connsiteY1-220" fmla="*/ 1266317 h 1274279"/>
              <a:gd name="connsiteX2-221" fmla="*/ 7742752 w 7742752"/>
              <a:gd name="connsiteY2-222" fmla="*/ 321731 h 1274279"/>
              <a:gd name="connsiteX0-223" fmla="*/ 0 w 7742752"/>
              <a:gd name="connsiteY0-224" fmla="*/ 1192268 h 1274279"/>
              <a:gd name="connsiteX1-225" fmla="*/ 3469489 w 7742752"/>
              <a:gd name="connsiteY1-226" fmla="*/ 1266317 h 1274279"/>
              <a:gd name="connsiteX2-227" fmla="*/ 7742752 w 7742752"/>
              <a:gd name="connsiteY2-228" fmla="*/ 321731 h 1274279"/>
              <a:gd name="connsiteX0-229" fmla="*/ 0 w 7742752"/>
              <a:gd name="connsiteY0-230" fmla="*/ 1177184 h 1251245"/>
              <a:gd name="connsiteX1-231" fmla="*/ 3469489 w 7742752"/>
              <a:gd name="connsiteY1-232" fmla="*/ 1251233 h 1251245"/>
              <a:gd name="connsiteX2-233" fmla="*/ 7742752 w 7742752"/>
              <a:gd name="connsiteY2-234" fmla="*/ 306647 h 1251245"/>
              <a:gd name="connsiteX0-235" fmla="*/ 0 w 7742752"/>
              <a:gd name="connsiteY0-236" fmla="*/ 1188140 h 1188140"/>
              <a:gd name="connsiteX1-237" fmla="*/ 3718352 w 7742752"/>
              <a:gd name="connsiteY1-238" fmla="*/ 1168283 h 1188140"/>
              <a:gd name="connsiteX2-239" fmla="*/ 7742752 w 7742752"/>
              <a:gd name="connsiteY2-240" fmla="*/ 317603 h 1188140"/>
              <a:gd name="connsiteX0-241" fmla="*/ 0 w 7742752"/>
              <a:gd name="connsiteY0-242" fmla="*/ 1203316 h 1203316"/>
              <a:gd name="connsiteX1-243" fmla="*/ 3718352 w 7742752"/>
              <a:gd name="connsiteY1-244" fmla="*/ 1183459 h 1203316"/>
              <a:gd name="connsiteX2-245" fmla="*/ 7742752 w 7742752"/>
              <a:gd name="connsiteY2-246" fmla="*/ 332779 h 1203316"/>
              <a:gd name="connsiteX0-247" fmla="*/ 0 w 7742752"/>
              <a:gd name="connsiteY0-248" fmla="*/ 1247767 h 1247767"/>
              <a:gd name="connsiteX1-249" fmla="*/ 3718352 w 7742752"/>
              <a:gd name="connsiteY1-250" fmla="*/ 1227910 h 1247767"/>
              <a:gd name="connsiteX2-251" fmla="*/ 7742752 w 7742752"/>
              <a:gd name="connsiteY2-252" fmla="*/ 377230 h 1247767"/>
            </a:gdLst>
            <a:ahLst/>
            <a:cxnLst/>
            <a:rect l="l" t="t" r="r" b="b"/>
            <a:pathLst>
              <a:path w="7742752" h="1247767">
                <a:moveTo>
                  <a:pt x="0" y="1247767"/>
                </a:moveTo>
                <a:cubicBezTo>
                  <a:pt x="1282236" y="-440384"/>
                  <a:pt x="2477927" y="1365104"/>
                  <a:pt x="3718352" y="1227910"/>
                </a:cubicBezTo>
                <a:cubicBezTo>
                  <a:pt x="4958777" y="1090716"/>
                  <a:pt x="6016151" y="-783011"/>
                  <a:pt x="7742752" y="377230"/>
                </a:cubicBezTo>
              </a:path>
            </a:pathLst>
          </a:custGeom>
          <a:noFill/>
          <a:ln w="31750" cap="sq">
            <a:solidFill>
              <a:schemeClr val="accent1">
                <a:lumMod val="60000"/>
                <a:lumOff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flipH="1">
            <a:off x="9021318" y="5818824"/>
            <a:ext cx="5261943" cy="1466454"/>
          </a:xfrm>
          <a:custGeom>
            <a:avLst/>
            <a:gdLst>
              <a:gd name="connsiteX0" fmla="*/ 0 w 6776185"/>
              <a:gd name="connsiteY0" fmla="*/ 433136 h 1135781"/>
              <a:gd name="connsiteX1" fmla="*/ 1607419 w 6776185"/>
              <a:gd name="connsiteY1" fmla="*/ 0 h 1135781"/>
              <a:gd name="connsiteX2" fmla="*/ 3349591 w 6776185"/>
              <a:gd name="connsiteY2" fmla="*/ 683393 h 1135781"/>
              <a:gd name="connsiteX3" fmla="*/ 5438273 w 6776185"/>
              <a:gd name="connsiteY3" fmla="*/ 9625 h 1135781"/>
              <a:gd name="connsiteX4" fmla="*/ 6776185 w 6776185"/>
              <a:gd name="connsiteY4" fmla="*/ 1135781 h 1135781"/>
              <a:gd name="connsiteX0-1" fmla="*/ 0 w 6776185"/>
              <a:gd name="connsiteY0-2" fmla="*/ 436746 h 1139391"/>
              <a:gd name="connsiteX1-3" fmla="*/ 1607419 w 6776185"/>
              <a:gd name="connsiteY1-4" fmla="*/ 3610 h 1139391"/>
              <a:gd name="connsiteX2-5" fmla="*/ 3349591 w 6776185"/>
              <a:gd name="connsiteY2-6" fmla="*/ 687003 h 1139391"/>
              <a:gd name="connsiteX3-7" fmla="*/ 5438273 w 6776185"/>
              <a:gd name="connsiteY3-8" fmla="*/ 13235 h 1139391"/>
              <a:gd name="connsiteX4-9" fmla="*/ 6776185 w 6776185"/>
              <a:gd name="connsiteY4-10" fmla="*/ 1139391 h 1139391"/>
              <a:gd name="connsiteX0-11" fmla="*/ 0 w 6776185"/>
              <a:gd name="connsiteY0-12" fmla="*/ 436746 h 1139391"/>
              <a:gd name="connsiteX1-13" fmla="*/ 1607419 w 6776185"/>
              <a:gd name="connsiteY1-14" fmla="*/ 3610 h 1139391"/>
              <a:gd name="connsiteX2-15" fmla="*/ 3349591 w 6776185"/>
              <a:gd name="connsiteY2-16" fmla="*/ 687003 h 1139391"/>
              <a:gd name="connsiteX3-17" fmla="*/ 5438273 w 6776185"/>
              <a:gd name="connsiteY3-18" fmla="*/ 13235 h 1139391"/>
              <a:gd name="connsiteX4-19" fmla="*/ 6776185 w 6776185"/>
              <a:gd name="connsiteY4-20" fmla="*/ 1139391 h 1139391"/>
              <a:gd name="connsiteX0-21" fmla="*/ 0 w 6776185"/>
              <a:gd name="connsiteY0-22" fmla="*/ 456694 h 1159339"/>
              <a:gd name="connsiteX1-23" fmla="*/ 1607419 w 6776185"/>
              <a:gd name="connsiteY1-24" fmla="*/ 23558 h 1159339"/>
              <a:gd name="connsiteX2-25" fmla="*/ 3349591 w 6776185"/>
              <a:gd name="connsiteY2-26" fmla="*/ 706951 h 1159339"/>
              <a:gd name="connsiteX3-27" fmla="*/ 5438273 w 6776185"/>
              <a:gd name="connsiteY3-28" fmla="*/ 33183 h 1159339"/>
              <a:gd name="connsiteX4-29" fmla="*/ 6776185 w 6776185"/>
              <a:gd name="connsiteY4-30" fmla="*/ 1159339 h 1159339"/>
              <a:gd name="connsiteX0-31" fmla="*/ 0 w 6776185"/>
              <a:gd name="connsiteY0-32" fmla="*/ 440387 h 1143032"/>
              <a:gd name="connsiteX1-33" fmla="*/ 1607419 w 6776185"/>
              <a:gd name="connsiteY1-34" fmla="*/ 7251 h 1143032"/>
              <a:gd name="connsiteX2-35" fmla="*/ 3349591 w 6776185"/>
              <a:gd name="connsiteY2-36" fmla="*/ 690644 h 1143032"/>
              <a:gd name="connsiteX3-37" fmla="*/ 5438273 w 6776185"/>
              <a:gd name="connsiteY3-38" fmla="*/ 16876 h 1143032"/>
              <a:gd name="connsiteX4-39" fmla="*/ 6776185 w 6776185"/>
              <a:gd name="connsiteY4-40" fmla="*/ 1143032 h 1143032"/>
              <a:gd name="connsiteX0-41" fmla="*/ 0 w 6776185"/>
              <a:gd name="connsiteY0-42" fmla="*/ 440387 h 1143032"/>
              <a:gd name="connsiteX1-43" fmla="*/ 1607419 w 6776185"/>
              <a:gd name="connsiteY1-44" fmla="*/ 7251 h 1143032"/>
              <a:gd name="connsiteX2-45" fmla="*/ 3349591 w 6776185"/>
              <a:gd name="connsiteY2-46" fmla="*/ 690644 h 1143032"/>
              <a:gd name="connsiteX3-47" fmla="*/ 5438273 w 6776185"/>
              <a:gd name="connsiteY3-48" fmla="*/ 16876 h 1143032"/>
              <a:gd name="connsiteX4-49" fmla="*/ 6776185 w 6776185"/>
              <a:gd name="connsiteY4-50" fmla="*/ 1143032 h 1143032"/>
              <a:gd name="connsiteX0-51" fmla="*/ 0 w 6776185"/>
              <a:gd name="connsiteY0-52" fmla="*/ 436747 h 1139392"/>
              <a:gd name="connsiteX1-53" fmla="*/ 1607419 w 6776185"/>
              <a:gd name="connsiteY1-54" fmla="*/ 3611 h 1139392"/>
              <a:gd name="connsiteX2-55" fmla="*/ 3349591 w 6776185"/>
              <a:gd name="connsiteY2-56" fmla="*/ 687004 h 1139392"/>
              <a:gd name="connsiteX3-57" fmla="*/ 5334185 w 6776185"/>
              <a:gd name="connsiteY3-58" fmla="*/ 215367 h 1139392"/>
              <a:gd name="connsiteX4-59" fmla="*/ 6776185 w 6776185"/>
              <a:gd name="connsiteY4-60" fmla="*/ 1139392 h 1139392"/>
              <a:gd name="connsiteX0-61" fmla="*/ 0 w 6776185"/>
              <a:gd name="connsiteY0-62" fmla="*/ 436747 h 1139392"/>
              <a:gd name="connsiteX1-63" fmla="*/ 1607419 w 6776185"/>
              <a:gd name="connsiteY1-64" fmla="*/ 3611 h 1139392"/>
              <a:gd name="connsiteX2-65" fmla="*/ 3349591 w 6776185"/>
              <a:gd name="connsiteY2-66" fmla="*/ 687004 h 1139392"/>
              <a:gd name="connsiteX3-67" fmla="*/ 5334185 w 6776185"/>
              <a:gd name="connsiteY3-68" fmla="*/ 215367 h 1139392"/>
              <a:gd name="connsiteX4-69" fmla="*/ 6776185 w 6776185"/>
              <a:gd name="connsiteY4-70" fmla="*/ 1139392 h 1139392"/>
              <a:gd name="connsiteX0-71" fmla="*/ 0 w 6776185"/>
              <a:gd name="connsiteY0-72" fmla="*/ 570523 h 1273168"/>
              <a:gd name="connsiteX1-73" fmla="*/ 1649055 w 6776185"/>
              <a:gd name="connsiteY1-74" fmla="*/ 2634 h 1273168"/>
              <a:gd name="connsiteX2-75" fmla="*/ 3349591 w 6776185"/>
              <a:gd name="connsiteY2-76" fmla="*/ 820780 h 1273168"/>
              <a:gd name="connsiteX3-77" fmla="*/ 5334185 w 6776185"/>
              <a:gd name="connsiteY3-78" fmla="*/ 349143 h 1273168"/>
              <a:gd name="connsiteX4-79" fmla="*/ 6776185 w 6776185"/>
              <a:gd name="connsiteY4-80" fmla="*/ 1273168 h 1273168"/>
              <a:gd name="connsiteX0-81" fmla="*/ 0 w 6776185"/>
              <a:gd name="connsiteY0-82" fmla="*/ 573014 h 1275659"/>
              <a:gd name="connsiteX1-83" fmla="*/ 1649055 w 6776185"/>
              <a:gd name="connsiteY1-84" fmla="*/ 5125 h 1275659"/>
              <a:gd name="connsiteX2-85" fmla="*/ 3349591 w 6776185"/>
              <a:gd name="connsiteY2-86" fmla="*/ 823271 h 1275659"/>
              <a:gd name="connsiteX3-87" fmla="*/ 5334185 w 6776185"/>
              <a:gd name="connsiteY3-88" fmla="*/ 351634 h 1275659"/>
              <a:gd name="connsiteX4-89" fmla="*/ 6776185 w 6776185"/>
              <a:gd name="connsiteY4-90" fmla="*/ 1275659 h 1275659"/>
              <a:gd name="connsiteX0-91" fmla="*/ 0 w 6776185"/>
              <a:gd name="connsiteY0-92" fmla="*/ 236623 h 939268"/>
              <a:gd name="connsiteX1-93" fmla="*/ 3349591 w 6776185"/>
              <a:gd name="connsiteY1-94" fmla="*/ 486880 h 939268"/>
              <a:gd name="connsiteX2-95" fmla="*/ 5334185 w 6776185"/>
              <a:gd name="connsiteY2-96" fmla="*/ 15243 h 939268"/>
              <a:gd name="connsiteX3-97" fmla="*/ 6776185 w 6776185"/>
              <a:gd name="connsiteY3-98" fmla="*/ 939268 h 939268"/>
              <a:gd name="connsiteX0-99" fmla="*/ 0 w 6776185"/>
              <a:gd name="connsiteY0-100" fmla="*/ 392625 h 1095270"/>
              <a:gd name="connsiteX1-101" fmla="*/ 3349591 w 6776185"/>
              <a:gd name="connsiteY1-102" fmla="*/ 642882 h 1095270"/>
              <a:gd name="connsiteX2-103" fmla="*/ 5334185 w 6776185"/>
              <a:gd name="connsiteY2-104" fmla="*/ 171245 h 1095270"/>
              <a:gd name="connsiteX3-105" fmla="*/ 6776185 w 6776185"/>
              <a:gd name="connsiteY3-106" fmla="*/ 1095270 h 1095270"/>
              <a:gd name="connsiteX0-107" fmla="*/ 0 w 6776185"/>
              <a:gd name="connsiteY0-108" fmla="*/ 402175 h 1104820"/>
              <a:gd name="connsiteX1-109" fmla="*/ 3214275 w 6776185"/>
              <a:gd name="connsiteY1-110" fmla="*/ 604305 h 1104820"/>
              <a:gd name="connsiteX2-111" fmla="*/ 5334185 w 6776185"/>
              <a:gd name="connsiteY2-112" fmla="*/ 180795 h 1104820"/>
              <a:gd name="connsiteX3-113" fmla="*/ 6776185 w 6776185"/>
              <a:gd name="connsiteY3-114" fmla="*/ 1104820 h 1104820"/>
              <a:gd name="connsiteX0-115" fmla="*/ 0 w 6776185"/>
              <a:gd name="connsiteY0-116" fmla="*/ 419695 h 1122340"/>
              <a:gd name="connsiteX1-117" fmla="*/ 3214275 w 6776185"/>
              <a:gd name="connsiteY1-118" fmla="*/ 621825 h 1122340"/>
              <a:gd name="connsiteX2-119" fmla="*/ 5334185 w 6776185"/>
              <a:gd name="connsiteY2-120" fmla="*/ 198315 h 1122340"/>
              <a:gd name="connsiteX3-121" fmla="*/ 6776185 w 6776185"/>
              <a:gd name="connsiteY3-122" fmla="*/ 1122340 h 1122340"/>
              <a:gd name="connsiteX0-123" fmla="*/ 0 w 6776185"/>
              <a:gd name="connsiteY0-124" fmla="*/ 419695 h 1122340"/>
              <a:gd name="connsiteX1-125" fmla="*/ 3214275 w 6776185"/>
              <a:gd name="connsiteY1-126" fmla="*/ 621825 h 1122340"/>
              <a:gd name="connsiteX2-127" fmla="*/ 5334185 w 6776185"/>
              <a:gd name="connsiteY2-128" fmla="*/ 198315 h 1122340"/>
              <a:gd name="connsiteX3-129" fmla="*/ 6776185 w 6776185"/>
              <a:gd name="connsiteY3-130" fmla="*/ 1122340 h 1122340"/>
              <a:gd name="connsiteX0-131" fmla="*/ 0 w 6776185"/>
              <a:gd name="connsiteY0-132" fmla="*/ 399607 h 1102252"/>
              <a:gd name="connsiteX1-133" fmla="*/ 3214275 w 6776185"/>
              <a:gd name="connsiteY1-134" fmla="*/ 601737 h 1102252"/>
              <a:gd name="connsiteX2-135" fmla="*/ 5636043 w 6776185"/>
              <a:gd name="connsiteY2-136" fmla="*/ 91600 h 1102252"/>
              <a:gd name="connsiteX3-137" fmla="*/ 6776185 w 6776185"/>
              <a:gd name="connsiteY3-138" fmla="*/ 1102252 h 1102252"/>
              <a:gd name="connsiteX0-139" fmla="*/ 0 w 6761093"/>
              <a:gd name="connsiteY0-140" fmla="*/ 347809 h 1398733"/>
              <a:gd name="connsiteX1-141" fmla="*/ 3199183 w 6761093"/>
              <a:gd name="connsiteY1-142" fmla="*/ 898218 h 1398733"/>
              <a:gd name="connsiteX2-143" fmla="*/ 5620951 w 6761093"/>
              <a:gd name="connsiteY2-144" fmla="*/ 388081 h 1398733"/>
              <a:gd name="connsiteX3-145" fmla="*/ 6761093 w 6761093"/>
              <a:gd name="connsiteY3-146" fmla="*/ 1398733 h 1398733"/>
              <a:gd name="connsiteX0-147" fmla="*/ 0 w 6761093"/>
              <a:gd name="connsiteY0-148" fmla="*/ 240901 h 1291825"/>
              <a:gd name="connsiteX1-149" fmla="*/ 3199183 w 6761093"/>
              <a:gd name="connsiteY1-150" fmla="*/ 791310 h 1291825"/>
              <a:gd name="connsiteX2-151" fmla="*/ 5620951 w 6761093"/>
              <a:gd name="connsiteY2-152" fmla="*/ 281173 h 1291825"/>
              <a:gd name="connsiteX3-153" fmla="*/ 6761093 w 6761093"/>
              <a:gd name="connsiteY3-154" fmla="*/ 1291825 h 1291825"/>
              <a:gd name="connsiteX0-155" fmla="*/ 0 w 6761093"/>
              <a:gd name="connsiteY0-156" fmla="*/ 246345 h 1297269"/>
              <a:gd name="connsiteX1-157" fmla="*/ 3199183 w 6761093"/>
              <a:gd name="connsiteY1-158" fmla="*/ 796754 h 1297269"/>
              <a:gd name="connsiteX2-159" fmla="*/ 5485125 w 6761093"/>
              <a:gd name="connsiteY2-160" fmla="*/ 556253 h 1297269"/>
              <a:gd name="connsiteX3-161" fmla="*/ 6761093 w 6761093"/>
              <a:gd name="connsiteY3-162" fmla="*/ 1297269 h 1297269"/>
            </a:gdLst>
            <a:ahLst/>
            <a:cxnLst/>
            <a:rect l="l" t="t" r="r" b="b"/>
            <a:pathLst>
              <a:path w="6761093" h="1297269">
                <a:moveTo>
                  <a:pt x="0" y="246345"/>
                </a:moveTo>
                <a:cubicBezTo>
                  <a:pt x="2169100" y="-521147"/>
                  <a:pt x="2284996" y="745103"/>
                  <a:pt x="3199183" y="796754"/>
                </a:cubicBezTo>
                <a:cubicBezTo>
                  <a:pt x="4113370" y="848405"/>
                  <a:pt x="4891473" y="472834"/>
                  <a:pt x="5485125" y="556253"/>
                </a:cubicBezTo>
                <a:cubicBezTo>
                  <a:pt x="6078777" y="639672"/>
                  <a:pt x="6658616" y="921884"/>
                  <a:pt x="6761093" y="1297269"/>
                </a:cubicBezTo>
              </a:path>
            </a:pathLst>
          </a:custGeom>
          <a:noFill/>
          <a:ln w="12700" cap="sq">
            <a:solidFill>
              <a:schemeClr val="accent1">
                <a:lumMod val="60000"/>
                <a:lumOff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rot="18126376" flipH="1" flipV="1">
            <a:off x="-2134905" y="148446"/>
            <a:ext cx="4605167" cy="2027680"/>
          </a:xfrm>
          <a:custGeom>
            <a:avLst/>
            <a:gdLst>
              <a:gd name="connsiteX0" fmla="*/ 0 w 6776185"/>
              <a:gd name="connsiteY0" fmla="*/ 433136 h 1135781"/>
              <a:gd name="connsiteX1" fmla="*/ 1607419 w 6776185"/>
              <a:gd name="connsiteY1" fmla="*/ 0 h 1135781"/>
              <a:gd name="connsiteX2" fmla="*/ 3349591 w 6776185"/>
              <a:gd name="connsiteY2" fmla="*/ 683393 h 1135781"/>
              <a:gd name="connsiteX3" fmla="*/ 5438273 w 6776185"/>
              <a:gd name="connsiteY3" fmla="*/ 9625 h 1135781"/>
              <a:gd name="connsiteX4" fmla="*/ 6776185 w 6776185"/>
              <a:gd name="connsiteY4" fmla="*/ 1135781 h 1135781"/>
              <a:gd name="connsiteX0-1" fmla="*/ 0 w 6776185"/>
              <a:gd name="connsiteY0-2" fmla="*/ 436746 h 1139391"/>
              <a:gd name="connsiteX1-3" fmla="*/ 1607419 w 6776185"/>
              <a:gd name="connsiteY1-4" fmla="*/ 3610 h 1139391"/>
              <a:gd name="connsiteX2-5" fmla="*/ 3349591 w 6776185"/>
              <a:gd name="connsiteY2-6" fmla="*/ 687003 h 1139391"/>
              <a:gd name="connsiteX3-7" fmla="*/ 5438273 w 6776185"/>
              <a:gd name="connsiteY3-8" fmla="*/ 13235 h 1139391"/>
              <a:gd name="connsiteX4-9" fmla="*/ 6776185 w 6776185"/>
              <a:gd name="connsiteY4-10" fmla="*/ 1139391 h 1139391"/>
              <a:gd name="connsiteX0-11" fmla="*/ 0 w 6776185"/>
              <a:gd name="connsiteY0-12" fmla="*/ 436746 h 1139391"/>
              <a:gd name="connsiteX1-13" fmla="*/ 1607419 w 6776185"/>
              <a:gd name="connsiteY1-14" fmla="*/ 3610 h 1139391"/>
              <a:gd name="connsiteX2-15" fmla="*/ 3349591 w 6776185"/>
              <a:gd name="connsiteY2-16" fmla="*/ 687003 h 1139391"/>
              <a:gd name="connsiteX3-17" fmla="*/ 5438273 w 6776185"/>
              <a:gd name="connsiteY3-18" fmla="*/ 13235 h 1139391"/>
              <a:gd name="connsiteX4-19" fmla="*/ 6776185 w 6776185"/>
              <a:gd name="connsiteY4-20" fmla="*/ 1139391 h 1139391"/>
              <a:gd name="connsiteX0-21" fmla="*/ 0 w 6776185"/>
              <a:gd name="connsiteY0-22" fmla="*/ 456694 h 1159339"/>
              <a:gd name="connsiteX1-23" fmla="*/ 1607419 w 6776185"/>
              <a:gd name="connsiteY1-24" fmla="*/ 23558 h 1159339"/>
              <a:gd name="connsiteX2-25" fmla="*/ 3349591 w 6776185"/>
              <a:gd name="connsiteY2-26" fmla="*/ 706951 h 1159339"/>
              <a:gd name="connsiteX3-27" fmla="*/ 5438273 w 6776185"/>
              <a:gd name="connsiteY3-28" fmla="*/ 33183 h 1159339"/>
              <a:gd name="connsiteX4-29" fmla="*/ 6776185 w 6776185"/>
              <a:gd name="connsiteY4-30" fmla="*/ 1159339 h 1159339"/>
              <a:gd name="connsiteX0-31" fmla="*/ 0 w 6776185"/>
              <a:gd name="connsiteY0-32" fmla="*/ 440387 h 1143032"/>
              <a:gd name="connsiteX1-33" fmla="*/ 1607419 w 6776185"/>
              <a:gd name="connsiteY1-34" fmla="*/ 7251 h 1143032"/>
              <a:gd name="connsiteX2-35" fmla="*/ 3349591 w 6776185"/>
              <a:gd name="connsiteY2-36" fmla="*/ 690644 h 1143032"/>
              <a:gd name="connsiteX3-37" fmla="*/ 5438273 w 6776185"/>
              <a:gd name="connsiteY3-38" fmla="*/ 16876 h 1143032"/>
              <a:gd name="connsiteX4-39" fmla="*/ 6776185 w 6776185"/>
              <a:gd name="connsiteY4-40" fmla="*/ 1143032 h 1143032"/>
              <a:gd name="connsiteX0-41" fmla="*/ 0 w 6776185"/>
              <a:gd name="connsiteY0-42" fmla="*/ 440387 h 1143032"/>
              <a:gd name="connsiteX1-43" fmla="*/ 1607419 w 6776185"/>
              <a:gd name="connsiteY1-44" fmla="*/ 7251 h 1143032"/>
              <a:gd name="connsiteX2-45" fmla="*/ 3349591 w 6776185"/>
              <a:gd name="connsiteY2-46" fmla="*/ 690644 h 1143032"/>
              <a:gd name="connsiteX3-47" fmla="*/ 5438273 w 6776185"/>
              <a:gd name="connsiteY3-48" fmla="*/ 16876 h 1143032"/>
              <a:gd name="connsiteX4-49" fmla="*/ 6776185 w 6776185"/>
              <a:gd name="connsiteY4-50" fmla="*/ 1143032 h 1143032"/>
              <a:gd name="connsiteX0-51" fmla="*/ 0 w 6776185"/>
              <a:gd name="connsiteY0-52" fmla="*/ 436747 h 1139392"/>
              <a:gd name="connsiteX1-53" fmla="*/ 1607419 w 6776185"/>
              <a:gd name="connsiteY1-54" fmla="*/ 3611 h 1139392"/>
              <a:gd name="connsiteX2-55" fmla="*/ 3349591 w 6776185"/>
              <a:gd name="connsiteY2-56" fmla="*/ 687004 h 1139392"/>
              <a:gd name="connsiteX3-57" fmla="*/ 5334185 w 6776185"/>
              <a:gd name="connsiteY3-58" fmla="*/ 215367 h 1139392"/>
              <a:gd name="connsiteX4-59" fmla="*/ 6776185 w 6776185"/>
              <a:gd name="connsiteY4-60" fmla="*/ 1139392 h 1139392"/>
              <a:gd name="connsiteX0-61" fmla="*/ 0 w 6776185"/>
              <a:gd name="connsiteY0-62" fmla="*/ 436747 h 1139392"/>
              <a:gd name="connsiteX1-63" fmla="*/ 1607419 w 6776185"/>
              <a:gd name="connsiteY1-64" fmla="*/ 3611 h 1139392"/>
              <a:gd name="connsiteX2-65" fmla="*/ 3349591 w 6776185"/>
              <a:gd name="connsiteY2-66" fmla="*/ 687004 h 1139392"/>
              <a:gd name="connsiteX3-67" fmla="*/ 5334185 w 6776185"/>
              <a:gd name="connsiteY3-68" fmla="*/ 215367 h 1139392"/>
              <a:gd name="connsiteX4-69" fmla="*/ 6776185 w 6776185"/>
              <a:gd name="connsiteY4-70" fmla="*/ 1139392 h 1139392"/>
              <a:gd name="connsiteX0-71" fmla="*/ 0 w 6776185"/>
              <a:gd name="connsiteY0-72" fmla="*/ 570523 h 1273168"/>
              <a:gd name="connsiteX1-73" fmla="*/ 1649055 w 6776185"/>
              <a:gd name="connsiteY1-74" fmla="*/ 2634 h 1273168"/>
              <a:gd name="connsiteX2-75" fmla="*/ 3349591 w 6776185"/>
              <a:gd name="connsiteY2-76" fmla="*/ 820780 h 1273168"/>
              <a:gd name="connsiteX3-77" fmla="*/ 5334185 w 6776185"/>
              <a:gd name="connsiteY3-78" fmla="*/ 349143 h 1273168"/>
              <a:gd name="connsiteX4-79" fmla="*/ 6776185 w 6776185"/>
              <a:gd name="connsiteY4-80" fmla="*/ 1273168 h 1273168"/>
              <a:gd name="connsiteX0-81" fmla="*/ 0 w 6776185"/>
              <a:gd name="connsiteY0-82" fmla="*/ 573014 h 1275659"/>
              <a:gd name="connsiteX1-83" fmla="*/ 1649055 w 6776185"/>
              <a:gd name="connsiteY1-84" fmla="*/ 5125 h 1275659"/>
              <a:gd name="connsiteX2-85" fmla="*/ 3349591 w 6776185"/>
              <a:gd name="connsiteY2-86" fmla="*/ 823271 h 1275659"/>
              <a:gd name="connsiteX3-87" fmla="*/ 5334185 w 6776185"/>
              <a:gd name="connsiteY3-88" fmla="*/ 351634 h 1275659"/>
              <a:gd name="connsiteX4-89" fmla="*/ 6776185 w 6776185"/>
              <a:gd name="connsiteY4-90" fmla="*/ 1275659 h 1275659"/>
              <a:gd name="connsiteX0-91" fmla="*/ 0 w 6776185"/>
              <a:gd name="connsiteY0-92" fmla="*/ 236623 h 939268"/>
              <a:gd name="connsiteX1-93" fmla="*/ 3349591 w 6776185"/>
              <a:gd name="connsiteY1-94" fmla="*/ 486880 h 939268"/>
              <a:gd name="connsiteX2-95" fmla="*/ 5334185 w 6776185"/>
              <a:gd name="connsiteY2-96" fmla="*/ 15243 h 939268"/>
              <a:gd name="connsiteX3-97" fmla="*/ 6776185 w 6776185"/>
              <a:gd name="connsiteY3-98" fmla="*/ 939268 h 939268"/>
              <a:gd name="connsiteX0-99" fmla="*/ 0 w 6776185"/>
              <a:gd name="connsiteY0-100" fmla="*/ 392625 h 1095270"/>
              <a:gd name="connsiteX1-101" fmla="*/ 3349591 w 6776185"/>
              <a:gd name="connsiteY1-102" fmla="*/ 642882 h 1095270"/>
              <a:gd name="connsiteX2-103" fmla="*/ 5334185 w 6776185"/>
              <a:gd name="connsiteY2-104" fmla="*/ 171245 h 1095270"/>
              <a:gd name="connsiteX3-105" fmla="*/ 6776185 w 6776185"/>
              <a:gd name="connsiteY3-106" fmla="*/ 1095270 h 1095270"/>
              <a:gd name="connsiteX0-107" fmla="*/ 0 w 6776185"/>
              <a:gd name="connsiteY0-108" fmla="*/ 402175 h 1104820"/>
              <a:gd name="connsiteX1-109" fmla="*/ 3214275 w 6776185"/>
              <a:gd name="connsiteY1-110" fmla="*/ 604305 h 1104820"/>
              <a:gd name="connsiteX2-111" fmla="*/ 5334185 w 6776185"/>
              <a:gd name="connsiteY2-112" fmla="*/ 180795 h 1104820"/>
              <a:gd name="connsiteX3-113" fmla="*/ 6776185 w 6776185"/>
              <a:gd name="connsiteY3-114" fmla="*/ 1104820 h 1104820"/>
              <a:gd name="connsiteX0-115" fmla="*/ 0 w 6776185"/>
              <a:gd name="connsiteY0-116" fmla="*/ 419695 h 1122340"/>
              <a:gd name="connsiteX1-117" fmla="*/ 3214275 w 6776185"/>
              <a:gd name="connsiteY1-118" fmla="*/ 621825 h 1122340"/>
              <a:gd name="connsiteX2-119" fmla="*/ 5334185 w 6776185"/>
              <a:gd name="connsiteY2-120" fmla="*/ 198315 h 1122340"/>
              <a:gd name="connsiteX3-121" fmla="*/ 6776185 w 6776185"/>
              <a:gd name="connsiteY3-122" fmla="*/ 1122340 h 1122340"/>
              <a:gd name="connsiteX0-123" fmla="*/ 0 w 6776185"/>
              <a:gd name="connsiteY0-124" fmla="*/ 419695 h 1122340"/>
              <a:gd name="connsiteX1-125" fmla="*/ 3214275 w 6776185"/>
              <a:gd name="connsiteY1-126" fmla="*/ 621825 h 1122340"/>
              <a:gd name="connsiteX2-127" fmla="*/ 5334185 w 6776185"/>
              <a:gd name="connsiteY2-128" fmla="*/ 198315 h 1122340"/>
              <a:gd name="connsiteX3-129" fmla="*/ 6776185 w 6776185"/>
              <a:gd name="connsiteY3-130" fmla="*/ 1122340 h 1122340"/>
              <a:gd name="connsiteX0-131" fmla="*/ 0 w 6776185"/>
              <a:gd name="connsiteY0-132" fmla="*/ 399607 h 1102252"/>
              <a:gd name="connsiteX1-133" fmla="*/ 3214275 w 6776185"/>
              <a:gd name="connsiteY1-134" fmla="*/ 601737 h 1102252"/>
              <a:gd name="connsiteX2-135" fmla="*/ 5636043 w 6776185"/>
              <a:gd name="connsiteY2-136" fmla="*/ 91600 h 1102252"/>
              <a:gd name="connsiteX3-137" fmla="*/ 6776185 w 6776185"/>
              <a:gd name="connsiteY3-138" fmla="*/ 1102252 h 1102252"/>
              <a:gd name="connsiteX0-139" fmla="*/ 0 w 6418830"/>
              <a:gd name="connsiteY0-140" fmla="*/ 792873 h 1020635"/>
              <a:gd name="connsiteX1-141" fmla="*/ 2856920 w 6418830"/>
              <a:gd name="connsiteY1-142" fmla="*/ 520120 h 1020635"/>
              <a:gd name="connsiteX2-143" fmla="*/ 5278688 w 6418830"/>
              <a:gd name="connsiteY2-144" fmla="*/ 9983 h 1020635"/>
              <a:gd name="connsiteX3-145" fmla="*/ 6418830 w 6418830"/>
              <a:gd name="connsiteY3-146" fmla="*/ 1020635 h 1020635"/>
              <a:gd name="connsiteX0-147" fmla="*/ 0 w 6418830"/>
              <a:gd name="connsiteY0-148" fmla="*/ 1673839 h 1901601"/>
              <a:gd name="connsiteX1-149" fmla="*/ 2444207 w 6418830"/>
              <a:gd name="connsiteY1-150" fmla="*/ 16203 h 1901601"/>
              <a:gd name="connsiteX2-151" fmla="*/ 5278688 w 6418830"/>
              <a:gd name="connsiteY2-152" fmla="*/ 890949 h 1901601"/>
              <a:gd name="connsiteX3-153" fmla="*/ 6418830 w 6418830"/>
              <a:gd name="connsiteY3-154" fmla="*/ 1901601 h 1901601"/>
              <a:gd name="connsiteX0-155" fmla="*/ 0 w 6418830"/>
              <a:gd name="connsiteY0-156" fmla="*/ 1659171 h 1886933"/>
              <a:gd name="connsiteX1-157" fmla="*/ 2444207 w 6418830"/>
              <a:gd name="connsiteY1-158" fmla="*/ 1535 h 1886933"/>
              <a:gd name="connsiteX2-159" fmla="*/ 6418830 w 6418830"/>
              <a:gd name="connsiteY2-160" fmla="*/ 1886933 h 1886933"/>
              <a:gd name="connsiteX0-161" fmla="*/ 0 w 5670510"/>
              <a:gd name="connsiteY0-162" fmla="*/ 1691998 h 1691998"/>
              <a:gd name="connsiteX1-163" fmla="*/ 2444207 w 5670510"/>
              <a:gd name="connsiteY1-164" fmla="*/ 34362 h 1691998"/>
              <a:gd name="connsiteX2-165" fmla="*/ 5670510 w 5670510"/>
              <a:gd name="connsiteY2-166" fmla="*/ 713357 h 1691998"/>
              <a:gd name="connsiteX0-167" fmla="*/ 0 w 5670510"/>
              <a:gd name="connsiteY0-168" fmla="*/ 1670673 h 1670673"/>
              <a:gd name="connsiteX1-169" fmla="*/ 2444207 w 5670510"/>
              <a:gd name="connsiteY1-170" fmla="*/ 13037 h 1670673"/>
              <a:gd name="connsiteX2-171" fmla="*/ 5670510 w 5670510"/>
              <a:gd name="connsiteY2-172" fmla="*/ 692032 h 1670673"/>
              <a:gd name="connsiteX0-173" fmla="*/ 0 w 5670510"/>
              <a:gd name="connsiteY0-174" fmla="*/ 1916572 h 1916572"/>
              <a:gd name="connsiteX1-175" fmla="*/ 2311249 w 5670510"/>
              <a:gd name="connsiteY1-176" fmla="*/ 11210 h 1916572"/>
              <a:gd name="connsiteX2-177" fmla="*/ 5670510 w 5670510"/>
              <a:gd name="connsiteY2-178" fmla="*/ 937931 h 1916572"/>
              <a:gd name="connsiteX0-179" fmla="*/ 0 w 5395450"/>
              <a:gd name="connsiteY0-180" fmla="*/ 2252099 h 2252098"/>
              <a:gd name="connsiteX1-181" fmla="*/ 2036189 w 5395450"/>
              <a:gd name="connsiteY1-182" fmla="*/ 19027 h 2252098"/>
              <a:gd name="connsiteX2-183" fmla="*/ 5395450 w 5395450"/>
              <a:gd name="connsiteY2-184" fmla="*/ 945748 h 2252098"/>
              <a:gd name="connsiteX0-185" fmla="*/ 0 w 5395450"/>
              <a:gd name="connsiteY0-186" fmla="*/ 2177943 h 2177943"/>
              <a:gd name="connsiteX1-187" fmla="*/ 1683035 w 5395450"/>
              <a:gd name="connsiteY1-188" fmla="*/ 19829 h 2177943"/>
              <a:gd name="connsiteX2-189" fmla="*/ 5395450 w 5395450"/>
              <a:gd name="connsiteY2-190" fmla="*/ 871592 h 2177943"/>
              <a:gd name="connsiteX0-191" fmla="*/ 0 w 5395450"/>
              <a:gd name="connsiteY0-192" fmla="*/ 2196799 h 2196799"/>
              <a:gd name="connsiteX1-193" fmla="*/ 1683035 w 5395450"/>
              <a:gd name="connsiteY1-194" fmla="*/ 38685 h 2196799"/>
              <a:gd name="connsiteX2-195" fmla="*/ 5395450 w 5395450"/>
              <a:gd name="connsiteY2-196" fmla="*/ 890448 h 2196799"/>
              <a:gd name="connsiteX0-197" fmla="*/ 0 w 5395450"/>
              <a:gd name="connsiteY0-198" fmla="*/ 2196799 h 2196799"/>
              <a:gd name="connsiteX1-199" fmla="*/ 1683035 w 5395450"/>
              <a:gd name="connsiteY1-200" fmla="*/ 38685 h 2196799"/>
              <a:gd name="connsiteX2-201" fmla="*/ 5395450 w 5395450"/>
              <a:gd name="connsiteY2-202" fmla="*/ 890448 h 2196799"/>
            </a:gdLst>
            <a:ahLst/>
            <a:cxnLst/>
            <a:rect l="l" t="t" r="r" b="b"/>
            <a:pathLst>
              <a:path w="5395450" h="2196799">
                <a:moveTo>
                  <a:pt x="0" y="2196799"/>
                </a:moveTo>
                <a:cubicBezTo>
                  <a:pt x="681219" y="1767823"/>
                  <a:pt x="359710" y="356278"/>
                  <a:pt x="1683035" y="38685"/>
                </a:cubicBezTo>
                <a:cubicBezTo>
                  <a:pt x="3006360" y="-278908"/>
                  <a:pt x="3600866" y="1480788"/>
                  <a:pt x="5395450" y="890448"/>
                </a:cubicBezTo>
              </a:path>
            </a:pathLst>
          </a:custGeom>
          <a:noFill/>
          <a:ln w="31750" cap="sq">
            <a:solidFill>
              <a:schemeClr val="accent1">
                <a:lumMod val="60000"/>
                <a:lumOff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rot="4820699">
            <a:off x="-1676834" y="-802852"/>
            <a:ext cx="3510485" cy="2895364"/>
          </a:xfrm>
          <a:custGeom>
            <a:avLst/>
            <a:gdLst>
              <a:gd name="connsiteX0" fmla="*/ 0 w 6776185"/>
              <a:gd name="connsiteY0" fmla="*/ 433136 h 1135781"/>
              <a:gd name="connsiteX1" fmla="*/ 1607419 w 6776185"/>
              <a:gd name="connsiteY1" fmla="*/ 0 h 1135781"/>
              <a:gd name="connsiteX2" fmla="*/ 3349591 w 6776185"/>
              <a:gd name="connsiteY2" fmla="*/ 683393 h 1135781"/>
              <a:gd name="connsiteX3" fmla="*/ 5438273 w 6776185"/>
              <a:gd name="connsiteY3" fmla="*/ 9625 h 1135781"/>
              <a:gd name="connsiteX4" fmla="*/ 6776185 w 6776185"/>
              <a:gd name="connsiteY4" fmla="*/ 1135781 h 1135781"/>
              <a:gd name="connsiteX0-1" fmla="*/ 0 w 6776185"/>
              <a:gd name="connsiteY0-2" fmla="*/ 436746 h 1139391"/>
              <a:gd name="connsiteX1-3" fmla="*/ 1607419 w 6776185"/>
              <a:gd name="connsiteY1-4" fmla="*/ 3610 h 1139391"/>
              <a:gd name="connsiteX2-5" fmla="*/ 3349591 w 6776185"/>
              <a:gd name="connsiteY2-6" fmla="*/ 687003 h 1139391"/>
              <a:gd name="connsiteX3-7" fmla="*/ 5438273 w 6776185"/>
              <a:gd name="connsiteY3-8" fmla="*/ 13235 h 1139391"/>
              <a:gd name="connsiteX4-9" fmla="*/ 6776185 w 6776185"/>
              <a:gd name="connsiteY4-10" fmla="*/ 1139391 h 1139391"/>
              <a:gd name="connsiteX0-11" fmla="*/ 0 w 6776185"/>
              <a:gd name="connsiteY0-12" fmla="*/ 436746 h 1139391"/>
              <a:gd name="connsiteX1-13" fmla="*/ 1607419 w 6776185"/>
              <a:gd name="connsiteY1-14" fmla="*/ 3610 h 1139391"/>
              <a:gd name="connsiteX2-15" fmla="*/ 3349591 w 6776185"/>
              <a:gd name="connsiteY2-16" fmla="*/ 687003 h 1139391"/>
              <a:gd name="connsiteX3-17" fmla="*/ 5438273 w 6776185"/>
              <a:gd name="connsiteY3-18" fmla="*/ 13235 h 1139391"/>
              <a:gd name="connsiteX4-19" fmla="*/ 6776185 w 6776185"/>
              <a:gd name="connsiteY4-20" fmla="*/ 1139391 h 1139391"/>
              <a:gd name="connsiteX0-21" fmla="*/ 0 w 6776185"/>
              <a:gd name="connsiteY0-22" fmla="*/ 456694 h 1159339"/>
              <a:gd name="connsiteX1-23" fmla="*/ 1607419 w 6776185"/>
              <a:gd name="connsiteY1-24" fmla="*/ 23558 h 1159339"/>
              <a:gd name="connsiteX2-25" fmla="*/ 3349591 w 6776185"/>
              <a:gd name="connsiteY2-26" fmla="*/ 706951 h 1159339"/>
              <a:gd name="connsiteX3-27" fmla="*/ 5438273 w 6776185"/>
              <a:gd name="connsiteY3-28" fmla="*/ 33183 h 1159339"/>
              <a:gd name="connsiteX4-29" fmla="*/ 6776185 w 6776185"/>
              <a:gd name="connsiteY4-30" fmla="*/ 1159339 h 1159339"/>
              <a:gd name="connsiteX0-31" fmla="*/ 0 w 6776185"/>
              <a:gd name="connsiteY0-32" fmla="*/ 440387 h 1143032"/>
              <a:gd name="connsiteX1-33" fmla="*/ 1607419 w 6776185"/>
              <a:gd name="connsiteY1-34" fmla="*/ 7251 h 1143032"/>
              <a:gd name="connsiteX2-35" fmla="*/ 3349591 w 6776185"/>
              <a:gd name="connsiteY2-36" fmla="*/ 690644 h 1143032"/>
              <a:gd name="connsiteX3-37" fmla="*/ 5438273 w 6776185"/>
              <a:gd name="connsiteY3-38" fmla="*/ 16876 h 1143032"/>
              <a:gd name="connsiteX4-39" fmla="*/ 6776185 w 6776185"/>
              <a:gd name="connsiteY4-40" fmla="*/ 1143032 h 1143032"/>
              <a:gd name="connsiteX0-41" fmla="*/ 0 w 6776185"/>
              <a:gd name="connsiteY0-42" fmla="*/ 440387 h 1143032"/>
              <a:gd name="connsiteX1-43" fmla="*/ 1607419 w 6776185"/>
              <a:gd name="connsiteY1-44" fmla="*/ 7251 h 1143032"/>
              <a:gd name="connsiteX2-45" fmla="*/ 3349591 w 6776185"/>
              <a:gd name="connsiteY2-46" fmla="*/ 690644 h 1143032"/>
              <a:gd name="connsiteX3-47" fmla="*/ 5438273 w 6776185"/>
              <a:gd name="connsiteY3-48" fmla="*/ 16876 h 1143032"/>
              <a:gd name="connsiteX4-49" fmla="*/ 6776185 w 6776185"/>
              <a:gd name="connsiteY4-50" fmla="*/ 1143032 h 1143032"/>
              <a:gd name="connsiteX0-51" fmla="*/ 0 w 6776185"/>
              <a:gd name="connsiteY0-52" fmla="*/ 436747 h 1139392"/>
              <a:gd name="connsiteX1-53" fmla="*/ 1607419 w 6776185"/>
              <a:gd name="connsiteY1-54" fmla="*/ 3611 h 1139392"/>
              <a:gd name="connsiteX2-55" fmla="*/ 3349591 w 6776185"/>
              <a:gd name="connsiteY2-56" fmla="*/ 687004 h 1139392"/>
              <a:gd name="connsiteX3-57" fmla="*/ 5334185 w 6776185"/>
              <a:gd name="connsiteY3-58" fmla="*/ 215367 h 1139392"/>
              <a:gd name="connsiteX4-59" fmla="*/ 6776185 w 6776185"/>
              <a:gd name="connsiteY4-60" fmla="*/ 1139392 h 1139392"/>
              <a:gd name="connsiteX0-61" fmla="*/ 0 w 6776185"/>
              <a:gd name="connsiteY0-62" fmla="*/ 436747 h 1139392"/>
              <a:gd name="connsiteX1-63" fmla="*/ 1607419 w 6776185"/>
              <a:gd name="connsiteY1-64" fmla="*/ 3611 h 1139392"/>
              <a:gd name="connsiteX2-65" fmla="*/ 3349591 w 6776185"/>
              <a:gd name="connsiteY2-66" fmla="*/ 687004 h 1139392"/>
              <a:gd name="connsiteX3-67" fmla="*/ 5334185 w 6776185"/>
              <a:gd name="connsiteY3-68" fmla="*/ 215367 h 1139392"/>
              <a:gd name="connsiteX4-69" fmla="*/ 6776185 w 6776185"/>
              <a:gd name="connsiteY4-70" fmla="*/ 1139392 h 1139392"/>
              <a:gd name="connsiteX0-71" fmla="*/ 0 w 6776185"/>
              <a:gd name="connsiteY0-72" fmla="*/ 570523 h 1273168"/>
              <a:gd name="connsiteX1-73" fmla="*/ 1649055 w 6776185"/>
              <a:gd name="connsiteY1-74" fmla="*/ 2634 h 1273168"/>
              <a:gd name="connsiteX2-75" fmla="*/ 3349591 w 6776185"/>
              <a:gd name="connsiteY2-76" fmla="*/ 820780 h 1273168"/>
              <a:gd name="connsiteX3-77" fmla="*/ 5334185 w 6776185"/>
              <a:gd name="connsiteY3-78" fmla="*/ 349143 h 1273168"/>
              <a:gd name="connsiteX4-79" fmla="*/ 6776185 w 6776185"/>
              <a:gd name="connsiteY4-80" fmla="*/ 1273168 h 1273168"/>
              <a:gd name="connsiteX0-81" fmla="*/ 0 w 6776185"/>
              <a:gd name="connsiteY0-82" fmla="*/ 573014 h 1275659"/>
              <a:gd name="connsiteX1-83" fmla="*/ 1649055 w 6776185"/>
              <a:gd name="connsiteY1-84" fmla="*/ 5125 h 1275659"/>
              <a:gd name="connsiteX2-85" fmla="*/ 3349591 w 6776185"/>
              <a:gd name="connsiteY2-86" fmla="*/ 823271 h 1275659"/>
              <a:gd name="connsiteX3-87" fmla="*/ 5334185 w 6776185"/>
              <a:gd name="connsiteY3-88" fmla="*/ 351634 h 1275659"/>
              <a:gd name="connsiteX4-89" fmla="*/ 6776185 w 6776185"/>
              <a:gd name="connsiteY4-90" fmla="*/ 1275659 h 1275659"/>
              <a:gd name="connsiteX0-91" fmla="*/ 0 w 6776185"/>
              <a:gd name="connsiteY0-92" fmla="*/ 236623 h 939268"/>
              <a:gd name="connsiteX1-93" fmla="*/ 3349591 w 6776185"/>
              <a:gd name="connsiteY1-94" fmla="*/ 486880 h 939268"/>
              <a:gd name="connsiteX2-95" fmla="*/ 5334185 w 6776185"/>
              <a:gd name="connsiteY2-96" fmla="*/ 15243 h 939268"/>
              <a:gd name="connsiteX3-97" fmla="*/ 6776185 w 6776185"/>
              <a:gd name="connsiteY3-98" fmla="*/ 939268 h 939268"/>
              <a:gd name="connsiteX0-99" fmla="*/ 0 w 6776185"/>
              <a:gd name="connsiteY0-100" fmla="*/ 392625 h 1095270"/>
              <a:gd name="connsiteX1-101" fmla="*/ 3349591 w 6776185"/>
              <a:gd name="connsiteY1-102" fmla="*/ 642882 h 1095270"/>
              <a:gd name="connsiteX2-103" fmla="*/ 5334185 w 6776185"/>
              <a:gd name="connsiteY2-104" fmla="*/ 171245 h 1095270"/>
              <a:gd name="connsiteX3-105" fmla="*/ 6776185 w 6776185"/>
              <a:gd name="connsiteY3-106" fmla="*/ 1095270 h 1095270"/>
              <a:gd name="connsiteX0-107" fmla="*/ 0 w 6776185"/>
              <a:gd name="connsiteY0-108" fmla="*/ 402175 h 1104820"/>
              <a:gd name="connsiteX1-109" fmla="*/ 3214275 w 6776185"/>
              <a:gd name="connsiteY1-110" fmla="*/ 604305 h 1104820"/>
              <a:gd name="connsiteX2-111" fmla="*/ 5334185 w 6776185"/>
              <a:gd name="connsiteY2-112" fmla="*/ 180795 h 1104820"/>
              <a:gd name="connsiteX3-113" fmla="*/ 6776185 w 6776185"/>
              <a:gd name="connsiteY3-114" fmla="*/ 1104820 h 1104820"/>
              <a:gd name="connsiteX0-115" fmla="*/ 0 w 6776185"/>
              <a:gd name="connsiteY0-116" fmla="*/ 419695 h 1122340"/>
              <a:gd name="connsiteX1-117" fmla="*/ 3214275 w 6776185"/>
              <a:gd name="connsiteY1-118" fmla="*/ 621825 h 1122340"/>
              <a:gd name="connsiteX2-119" fmla="*/ 5334185 w 6776185"/>
              <a:gd name="connsiteY2-120" fmla="*/ 198315 h 1122340"/>
              <a:gd name="connsiteX3-121" fmla="*/ 6776185 w 6776185"/>
              <a:gd name="connsiteY3-122" fmla="*/ 1122340 h 1122340"/>
              <a:gd name="connsiteX0-123" fmla="*/ 0 w 6776185"/>
              <a:gd name="connsiteY0-124" fmla="*/ 419695 h 1122340"/>
              <a:gd name="connsiteX1-125" fmla="*/ 3214275 w 6776185"/>
              <a:gd name="connsiteY1-126" fmla="*/ 621825 h 1122340"/>
              <a:gd name="connsiteX2-127" fmla="*/ 5334185 w 6776185"/>
              <a:gd name="connsiteY2-128" fmla="*/ 198315 h 1122340"/>
              <a:gd name="connsiteX3-129" fmla="*/ 6776185 w 6776185"/>
              <a:gd name="connsiteY3-130" fmla="*/ 1122340 h 1122340"/>
              <a:gd name="connsiteX0-131" fmla="*/ 0 w 6776185"/>
              <a:gd name="connsiteY0-132" fmla="*/ 399607 h 1102252"/>
              <a:gd name="connsiteX1-133" fmla="*/ 3214275 w 6776185"/>
              <a:gd name="connsiteY1-134" fmla="*/ 601737 h 1102252"/>
              <a:gd name="connsiteX2-135" fmla="*/ 5636043 w 6776185"/>
              <a:gd name="connsiteY2-136" fmla="*/ 91600 h 1102252"/>
              <a:gd name="connsiteX3-137" fmla="*/ 6776185 w 6776185"/>
              <a:gd name="connsiteY3-138" fmla="*/ 1102252 h 1102252"/>
              <a:gd name="connsiteX0-139" fmla="*/ 0 w 6761093"/>
              <a:gd name="connsiteY0-140" fmla="*/ 347809 h 1398733"/>
              <a:gd name="connsiteX1-141" fmla="*/ 3199183 w 6761093"/>
              <a:gd name="connsiteY1-142" fmla="*/ 898218 h 1398733"/>
              <a:gd name="connsiteX2-143" fmla="*/ 5620951 w 6761093"/>
              <a:gd name="connsiteY2-144" fmla="*/ 388081 h 1398733"/>
              <a:gd name="connsiteX3-145" fmla="*/ 6761093 w 6761093"/>
              <a:gd name="connsiteY3-146" fmla="*/ 1398733 h 1398733"/>
              <a:gd name="connsiteX0-147" fmla="*/ 0 w 6761093"/>
              <a:gd name="connsiteY0-148" fmla="*/ 240901 h 1291825"/>
              <a:gd name="connsiteX1-149" fmla="*/ 3199183 w 6761093"/>
              <a:gd name="connsiteY1-150" fmla="*/ 791310 h 1291825"/>
              <a:gd name="connsiteX2-151" fmla="*/ 5620951 w 6761093"/>
              <a:gd name="connsiteY2-152" fmla="*/ 281173 h 1291825"/>
              <a:gd name="connsiteX3-153" fmla="*/ 6761093 w 6761093"/>
              <a:gd name="connsiteY3-154" fmla="*/ 1291825 h 1291825"/>
              <a:gd name="connsiteX0-155" fmla="*/ 0 w 6761093"/>
              <a:gd name="connsiteY0-156" fmla="*/ 246345 h 1297269"/>
              <a:gd name="connsiteX1-157" fmla="*/ 3199183 w 6761093"/>
              <a:gd name="connsiteY1-158" fmla="*/ 796754 h 1297269"/>
              <a:gd name="connsiteX2-159" fmla="*/ 5485125 w 6761093"/>
              <a:gd name="connsiteY2-160" fmla="*/ 556253 h 1297269"/>
              <a:gd name="connsiteX3-161" fmla="*/ 6761093 w 6761093"/>
              <a:gd name="connsiteY3-162" fmla="*/ 1297269 h 1297269"/>
              <a:gd name="connsiteX0-1-1" fmla="*/ 0 w 6761093"/>
              <a:gd name="connsiteY0-2-2" fmla="*/ 0 h 1050924"/>
              <a:gd name="connsiteX1-3-3" fmla="*/ 5485125 w 6761093"/>
              <a:gd name="connsiteY1-4-4" fmla="*/ 309908 h 1050924"/>
              <a:gd name="connsiteX2-5-5" fmla="*/ 6761093 w 6761093"/>
              <a:gd name="connsiteY2-6-6" fmla="*/ 1050924 h 1050924"/>
              <a:gd name="connsiteX0-7" fmla="*/ 0 w 6761093"/>
              <a:gd name="connsiteY0-8" fmla="*/ 0 h 1050924"/>
              <a:gd name="connsiteX1-9" fmla="*/ 3285636 w 6761093"/>
              <a:gd name="connsiteY1-10" fmla="*/ 505413 h 1050924"/>
              <a:gd name="connsiteX2-11" fmla="*/ 6761093 w 6761093"/>
              <a:gd name="connsiteY2-12" fmla="*/ 1050924 h 1050924"/>
              <a:gd name="connsiteX0-13" fmla="*/ 0 w 6761093"/>
              <a:gd name="connsiteY0-14" fmla="*/ 130866 h 1181790"/>
              <a:gd name="connsiteX1-15" fmla="*/ 3285636 w 6761093"/>
              <a:gd name="connsiteY1-16" fmla="*/ 636279 h 1181790"/>
              <a:gd name="connsiteX2-17" fmla="*/ 6761093 w 6761093"/>
              <a:gd name="connsiteY2-18" fmla="*/ 1181790 h 1181790"/>
              <a:gd name="connsiteX0-19" fmla="*/ 0 w 6761093"/>
              <a:gd name="connsiteY0-20" fmla="*/ 0 h 1050924"/>
              <a:gd name="connsiteX1-21" fmla="*/ 3285636 w 6761093"/>
              <a:gd name="connsiteY1-22" fmla="*/ 505413 h 1050924"/>
              <a:gd name="connsiteX2-23" fmla="*/ 6761093 w 6761093"/>
              <a:gd name="connsiteY2-24" fmla="*/ 1050924 h 1050924"/>
              <a:gd name="connsiteX0-25" fmla="*/ 0 w 6761093"/>
              <a:gd name="connsiteY0-26" fmla="*/ 32862 h 1083786"/>
              <a:gd name="connsiteX1-27" fmla="*/ 3285636 w 6761093"/>
              <a:gd name="connsiteY1-28" fmla="*/ 538275 h 1083786"/>
              <a:gd name="connsiteX2-29" fmla="*/ 6761093 w 6761093"/>
              <a:gd name="connsiteY2-30" fmla="*/ 1083786 h 1083786"/>
              <a:gd name="connsiteX0-31-7" fmla="*/ 0 w 6761093"/>
              <a:gd name="connsiteY0-32-8" fmla="*/ 32862 h 1083786"/>
              <a:gd name="connsiteX1-33-9" fmla="*/ 3285636 w 6761093"/>
              <a:gd name="connsiteY1-34-10" fmla="*/ 538275 h 1083786"/>
              <a:gd name="connsiteX2-35-11" fmla="*/ 6761093 w 6761093"/>
              <a:gd name="connsiteY2-36-12" fmla="*/ 1083786 h 1083786"/>
              <a:gd name="connsiteX0-37" fmla="*/ 0 w 6663430"/>
              <a:gd name="connsiteY0-38" fmla="*/ 0 h 1121390"/>
              <a:gd name="connsiteX1-39" fmla="*/ 3187973 w 6663430"/>
              <a:gd name="connsiteY1-40" fmla="*/ 575879 h 1121390"/>
              <a:gd name="connsiteX2-41" fmla="*/ 6663430 w 6663430"/>
              <a:gd name="connsiteY2-42" fmla="*/ 1121390 h 1121390"/>
              <a:gd name="connsiteX0-43" fmla="*/ 0 w 6663430"/>
              <a:gd name="connsiteY0-44" fmla="*/ 342349 h 1463739"/>
              <a:gd name="connsiteX1-45" fmla="*/ 3187973 w 6663430"/>
              <a:gd name="connsiteY1-46" fmla="*/ 918228 h 1463739"/>
              <a:gd name="connsiteX2-47" fmla="*/ 6663430 w 6663430"/>
              <a:gd name="connsiteY2-48" fmla="*/ 1463739 h 1463739"/>
              <a:gd name="connsiteX0-49" fmla="*/ 0 w 6663430"/>
              <a:gd name="connsiteY0-50" fmla="*/ 348473 h 1469863"/>
              <a:gd name="connsiteX1-51" fmla="*/ 3187973 w 6663430"/>
              <a:gd name="connsiteY1-52" fmla="*/ 924352 h 1469863"/>
              <a:gd name="connsiteX2-53" fmla="*/ 6663430 w 6663430"/>
              <a:gd name="connsiteY2-54" fmla="*/ 1469863 h 1469863"/>
              <a:gd name="connsiteX0-55" fmla="*/ 0 w 6663430"/>
              <a:gd name="connsiteY0-56" fmla="*/ 348473 h 1469863"/>
              <a:gd name="connsiteX1-57" fmla="*/ 3187973 w 6663430"/>
              <a:gd name="connsiteY1-58" fmla="*/ 924352 h 1469863"/>
              <a:gd name="connsiteX2-59" fmla="*/ 6663430 w 6663430"/>
              <a:gd name="connsiteY2-60" fmla="*/ 1469863 h 1469863"/>
              <a:gd name="connsiteX0-61-13" fmla="*/ 0 w 6663430"/>
              <a:gd name="connsiteY0-62-14" fmla="*/ 0 h 1121390"/>
              <a:gd name="connsiteX1-63-15" fmla="*/ 6663430 w 6663430"/>
              <a:gd name="connsiteY1-64-16" fmla="*/ 1121390 h 1121390"/>
              <a:gd name="connsiteX0-65" fmla="*/ 0 w 6663430"/>
              <a:gd name="connsiteY0-66" fmla="*/ 0 h 1121390"/>
              <a:gd name="connsiteX1-67" fmla="*/ 6663430 w 6663430"/>
              <a:gd name="connsiteY1-68" fmla="*/ 1121390 h 1121390"/>
              <a:gd name="connsiteX0-69" fmla="*/ 0 w 6663430"/>
              <a:gd name="connsiteY0-70" fmla="*/ 0 h 1121390"/>
              <a:gd name="connsiteX1-71" fmla="*/ 6663430 w 6663430"/>
              <a:gd name="connsiteY1-72" fmla="*/ 1121390 h 1121390"/>
            </a:gdLst>
            <a:ahLst/>
            <a:cxnLst/>
            <a:rect l="l" t="t" r="r" b="b"/>
            <a:pathLst>
              <a:path w="6663430" h="1121390">
                <a:moveTo>
                  <a:pt x="0" y="0"/>
                </a:moveTo>
                <a:cubicBezTo>
                  <a:pt x="1435269" y="1422202"/>
                  <a:pt x="5280876" y="-748015"/>
                  <a:pt x="6663430" y="1121390"/>
                </a:cubicBezTo>
              </a:path>
            </a:pathLst>
          </a:custGeom>
          <a:noFill/>
          <a:ln w="12700" cap="sq">
            <a:solidFill>
              <a:schemeClr val="accent1">
                <a:lumMod val="60000"/>
                <a:lumOff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rot="16200000">
            <a:off x="4476529" y="1945029"/>
            <a:ext cx="277832" cy="277832"/>
          </a:xfrm>
          <a:custGeom>
            <a:avLst/>
            <a:gdLst>
              <a:gd name="connsiteX0" fmla="*/ 4733223 w 4733223"/>
              <a:gd name="connsiteY0" fmla="*/ 2366613 h 4733223"/>
              <a:gd name="connsiteX1" fmla="*/ 3854361 w 4733223"/>
              <a:gd name="connsiteY1" fmla="*/ 3692508 h 4733223"/>
              <a:gd name="connsiteX2" fmla="*/ 3735873 w 4733223"/>
              <a:gd name="connsiteY2" fmla="*/ 3735875 h 4733223"/>
              <a:gd name="connsiteX3" fmla="*/ 3692507 w 4733223"/>
              <a:gd name="connsiteY3" fmla="*/ 3854361 h 4733223"/>
              <a:gd name="connsiteX4" fmla="*/ 2366612 w 4733223"/>
              <a:gd name="connsiteY4" fmla="*/ 4733223 h 4733223"/>
              <a:gd name="connsiteX5" fmla="*/ 1040717 w 4733223"/>
              <a:gd name="connsiteY5" fmla="*/ 3854361 h 4733223"/>
              <a:gd name="connsiteX6" fmla="*/ 997350 w 4733223"/>
              <a:gd name="connsiteY6" fmla="*/ 3735874 h 4733223"/>
              <a:gd name="connsiteX7" fmla="*/ 878862 w 4733223"/>
              <a:gd name="connsiteY7" fmla="*/ 3692507 h 4733223"/>
              <a:gd name="connsiteX8" fmla="*/ 0 w 4733223"/>
              <a:gd name="connsiteY8" fmla="*/ 2366612 h 4733223"/>
              <a:gd name="connsiteX9" fmla="*/ 878862 w 4733223"/>
              <a:gd name="connsiteY9" fmla="*/ 1040717 h 4733223"/>
              <a:gd name="connsiteX10" fmla="*/ 997351 w 4733223"/>
              <a:gd name="connsiteY10" fmla="*/ 997349 h 4733223"/>
              <a:gd name="connsiteX11" fmla="*/ 1040718 w 4733223"/>
              <a:gd name="connsiteY11" fmla="*/ 878862 h 4733223"/>
              <a:gd name="connsiteX12" fmla="*/ 2366613 w 4733223"/>
              <a:gd name="connsiteY12" fmla="*/ 0 h 4733223"/>
              <a:gd name="connsiteX13" fmla="*/ 3692508 w 4733223"/>
              <a:gd name="connsiteY13" fmla="*/ 878862 h 4733223"/>
              <a:gd name="connsiteX14" fmla="*/ 3735876 w 4733223"/>
              <a:gd name="connsiteY14" fmla="*/ 997352 h 4733223"/>
              <a:gd name="connsiteX15" fmla="*/ 3854361 w 4733223"/>
              <a:gd name="connsiteY15" fmla="*/ 1040718 h 4733223"/>
              <a:gd name="connsiteX16" fmla="*/ 4733223 w 4733223"/>
              <a:gd name="connsiteY16" fmla="*/ 2366613 h 4733223"/>
            </a:gdLst>
            <a:ahLst/>
            <a:cxnLst/>
            <a:rect l="l" t="t" r="r" b="b"/>
            <a:pathLst>
              <a:path w="4733223" h="4733223">
                <a:moveTo>
                  <a:pt x="4733223" y="2366613"/>
                </a:moveTo>
                <a:cubicBezTo>
                  <a:pt x="4733223" y="2962657"/>
                  <a:pt x="4370831" y="3474060"/>
                  <a:pt x="3854361" y="3692508"/>
                </a:cubicBezTo>
                <a:lnTo>
                  <a:pt x="3735873" y="3735875"/>
                </a:lnTo>
                <a:lnTo>
                  <a:pt x="3692507" y="3854361"/>
                </a:lnTo>
                <a:cubicBezTo>
                  <a:pt x="3474058" y="4370832"/>
                  <a:pt x="2962656" y="4733223"/>
                  <a:pt x="2366612" y="4733223"/>
                </a:cubicBezTo>
                <a:cubicBezTo>
                  <a:pt x="1770568" y="4733223"/>
                  <a:pt x="1259165" y="4370832"/>
                  <a:pt x="1040717" y="3854361"/>
                </a:cubicBezTo>
                <a:lnTo>
                  <a:pt x="997350" y="3735874"/>
                </a:lnTo>
                <a:lnTo>
                  <a:pt x="878862" y="3692507"/>
                </a:lnTo>
                <a:cubicBezTo>
                  <a:pt x="362391" y="3474058"/>
                  <a:pt x="0" y="2962656"/>
                  <a:pt x="0" y="2366612"/>
                </a:cubicBezTo>
                <a:cubicBezTo>
                  <a:pt x="0" y="1770568"/>
                  <a:pt x="362391" y="1259165"/>
                  <a:pt x="878862" y="1040717"/>
                </a:cubicBezTo>
                <a:lnTo>
                  <a:pt x="997351" y="997349"/>
                </a:lnTo>
                <a:lnTo>
                  <a:pt x="1040718" y="878862"/>
                </a:lnTo>
                <a:cubicBezTo>
                  <a:pt x="1259167" y="362392"/>
                  <a:pt x="1770569" y="0"/>
                  <a:pt x="2366613" y="0"/>
                </a:cubicBezTo>
                <a:cubicBezTo>
                  <a:pt x="2962657" y="0"/>
                  <a:pt x="3474059" y="362392"/>
                  <a:pt x="3692508" y="878862"/>
                </a:cubicBezTo>
                <a:lnTo>
                  <a:pt x="3735876" y="997352"/>
                </a:lnTo>
                <a:lnTo>
                  <a:pt x="3854361" y="1040718"/>
                </a:lnTo>
                <a:cubicBezTo>
                  <a:pt x="4370831" y="1259167"/>
                  <a:pt x="4733223" y="1770569"/>
                  <a:pt x="4733223" y="2366613"/>
                </a:cubicBezTo>
                <a:close/>
              </a:path>
            </a:pathLst>
          </a:custGeom>
          <a:noFill/>
          <a:ln w="19050" cap="sq">
            <a:solidFill>
              <a:schemeClr val="accent1">
                <a:lumMod val="60000"/>
                <a:lumOff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rot="16200000">
            <a:off x="1076816" y="5012693"/>
            <a:ext cx="277832" cy="277832"/>
          </a:xfrm>
          <a:custGeom>
            <a:avLst/>
            <a:gdLst>
              <a:gd name="connsiteX0" fmla="*/ 4733223 w 4733223"/>
              <a:gd name="connsiteY0" fmla="*/ 2366613 h 4733223"/>
              <a:gd name="connsiteX1" fmla="*/ 3854361 w 4733223"/>
              <a:gd name="connsiteY1" fmla="*/ 3692508 h 4733223"/>
              <a:gd name="connsiteX2" fmla="*/ 3735873 w 4733223"/>
              <a:gd name="connsiteY2" fmla="*/ 3735875 h 4733223"/>
              <a:gd name="connsiteX3" fmla="*/ 3692507 w 4733223"/>
              <a:gd name="connsiteY3" fmla="*/ 3854361 h 4733223"/>
              <a:gd name="connsiteX4" fmla="*/ 2366612 w 4733223"/>
              <a:gd name="connsiteY4" fmla="*/ 4733223 h 4733223"/>
              <a:gd name="connsiteX5" fmla="*/ 1040717 w 4733223"/>
              <a:gd name="connsiteY5" fmla="*/ 3854361 h 4733223"/>
              <a:gd name="connsiteX6" fmla="*/ 997350 w 4733223"/>
              <a:gd name="connsiteY6" fmla="*/ 3735874 h 4733223"/>
              <a:gd name="connsiteX7" fmla="*/ 878862 w 4733223"/>
              <a:gd name="connsiteY7" fmla="*/ 3692507 h 4733223"/>
              <a:gd name="connsiteX8" fmla="*/ 0 w 4733223"/>
              <a:gd name="connsiteY8" fmla="*/ 2366612 h 4733223"/>
              <a:gd name="connsiteX9" fmla="*/ 878862 w 4733223"/>
              <a:gd name="connsiteY9" fmla="*/ 1040717 h 4733223"/>
              <a:gd name="connsiteX10" fmla="*/ 997351 w 4733223"/>
              <a:gd name="connsiteY10" fmla="*/ 997349 h 4733223"/>
              <a:gd name="connsiteX11" fmla="*/ 1040718 w 4733223"/>
              <a:gd name="connsiteY11" fmla="*/ 878862 h 4733223"/>
              <a:gd name="connsiteX12" fmla="*/ 2366613 w 4733223"/>
              <a:gd name="connsiteY12" fmla="*/ 0 h 4733223"/>
              <a:gd name="connsiteX13" fmla="*/ 3692508 w 4733223"/>
              <a:gd name="connsiteY13" fmla="*/ 878862 h 4733223"/>
              <a:gd name="connsiteX14" fmla="*/ 3735876 w 4733223"/>
              <a:gd name="connsiteY14" fmla="*/ 997352 h 4733223"/>
              <a:gd name="connsiteX15" fmla="*/ 3854361 w 4733223"/>
              <a:gd name="connsiteY15" fmla="*/ 1040718 h 4733223"/>
              <a:gd name="connsiteX16" fmla="*/ 4733223 w 4733223"/>
              <a:gd name="connsiteY16" fmla="*/ 2366613 h 4733223"/>
            </a:gdLst>
            <a:ahLst/>
            <a:cxnLst/>
            <a:rect l="l" t="t" r="r" b="b"/>
            <a:pathLst>
              <a:path w="4733223" h="4733223">
                <a:moveTo>
                  <a:pt x="4733223" y="2366613"/>
                </a:moveTo>
                <a:cubicBezTo>
                  <a:pt x="4733223" y="2962657"/>
                  <a:pt x="4370831" y="3474060"/>
                  <a:pt x="3854361" y="3692508"/>
                </a:cubicBezTo>
                <a:lnTo>
                  <a:pt x="3735873" y="3735875"/>
                </a:lnTo>
                <a:lnTo>
                  <a:pt x="3692507" y="3854361"/>
                </a:lnTo>
                <a:cubicBezTo>
                  <a:pt x="3474058" y="4370832"/>
                  <a:pt x="2962656" y="4733223"/>
                  <a:pt x="2366612" y="4733223"/>
                </a:cubicBezTo>
                <a:cubicBezTo>
                  <a:pt x="1770568" y="4733223"/>
                  <a:pt x="1259165" y="4370832"/>
                  <a:pt x="1040717" y="3854361"/>
                </a:cubicBezTo>
                <a:lnTo>
                  <a:pt x="997350" y="3735874"/>
                </a:lnTo>
                <a:lnTo>
                  <a:pt x="878862" y="3692507"/>
                </a:lnTo>
                <a:cubicBezTo>
                  <a:pt x="362391" y="3474058"/>
                  <a:pt x="0" y="2962656"/>
                  <a:pt x="0" y="2366612"/>
                </a:cubicBezTo>
                <a:cubicBezTo>
                  <a:pt x="0" y="1770568"/>
                  <a:pt x="362391" y="1259165"/>
                  <a:pt x="878862" y="1040717"/>
                </a:cubicBezTo>
                <a:lnTo>
                  <a:pt x="997351" y="997349"/>
                </a:lnTo>
                <a:lnTo>
                  <a:pt x="1040718" y="878862"/>
                </a:lnTo>
                <a:cubicBezTo>
                  <a:pt x="1259167" y="362392"/>
                  <a:pt x="1770569" y="0"/>
                  <a:pt x="2366613" y="0"/>
                </a:cubicBezTo>
                <a:cubicBezTo>
                  <a:pt x="2962657" y="0"/>
                  <a:pt x="3474059" y="362392"/>
                  <a:pt x="3692508" y="878862"/>
                </a:cubicBezTo>
                <a:lnTo>
                  <a:pt x="3735876" y="997352"/>
                </a:lnTo>
                <a:lnTo>
                  <a:pt x="3854361" y="1040718"/>
                </a:lnTo>
                <a:cubicBezTo>
                  <a:pt x="4370831" y="1259167"/>
                  <a:pt x="4733223" y="1770569"/>
                  <a:pt x="4733223" y="2366613"/>
                </a:cubicBezTo>
                <a:close/>
              </a:path>
            </a:pathLst>
          </a:custGeom>
          <a:noFill/>
          <a:ln w="19050" cap="sq">
            <a:solidFill>
              <a:schemeClr val="accent1">
                <a:lumMod val="60000"/>
                <a:lumOff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 flipH="1">
            <a:off x="1941668" y="791018"/>
            <a:ext cx="7480116" cy="4571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20000"/>
                  <a:lumOff val="80000"/>
                  <a:alpha val="31000"/>
                </a:schemeClr>
              </a:gs>
            </a:gsLst>
            <a:lin ang="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5362816" y="3048717"/>
            <a:ext cx="6302376" cy="220908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r">
              <a:lnSpc>
                <a:spcPct val="130000"/>
              </a:lnSpc>
            </a:pPr>
            <a:r>
              <a:rPr kumimoji="1" lang="en-US" altLang="zh-CN" sz="55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教学资源与评价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5982668" y="1527002"/>
            <a:ext cx="4227713" cy="156966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r">
              <a:lnSpc>
                <a:spcPct val="110000"/>
              </a:lnSpc>
            </a:pPr>
            <a:r>
              <a:rPr kumimoji="1" lang="en-US" altLang="zh-CN" sz="8000">
                <a:ln w="12700">
                  <a:noFill/>
                </a:ln>
                <a:gradFill>
                  <a:gsLst>
                    <a:gs pos="0">
                      <a:srgbClr val="4EA6DC">
                        <a:alpha val="100000"/>
                      </a:srgbClr>
                    </a:gs>
                    <a:gs pos="100000">
                      <a:srgbClr val="2582BB">
                        <a:alpha val="100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OPPOSans H"/>
                <a:ea typeface="OPPOSans H"/>
                <a:cs typeface="OPPOSans H"/>
              </a:rPr>
              <a:t>PART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 flipV="1">
            <a:off x="5475437" y="6021828"/>
            <a:ext cx="6216994" cy="90307"/>
          </a:xfrm>
          <a:prstGeom prst="roundRect">
            <a:avLst>
              <a:gd name="adj" fmla="val 50000"/>
            </a:avLst>
          </a:prstGeom>
          <a:gradFill>
            <a:gsLst>
              <a:gs pos="7000">
                <a:schemeClr val="accent1"/>
              </a:gs>
              <a:gs pos="100000">
                <a:schemeClr val="bg1">
                  <a:alpha val="0"/>
                </a:schemeClr>
              </a:gs>
            </a:gsLst>
            <a:lin ang="1080000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alphaModFix/>
          </a:blip>
          <a:srcRect l="21978" r="21978"/>
          <a:stretch>
            <a:fillRect/>
          </a:stretch>
        </p:blipFill>
        <p:spPr>
          <a:xfrm>
            <a:off x="883666" y="1682449"/>
            <a:ext cx="3979581" cy="3979581"/>
          </a:xfrm>
          <a:custGeom>
            <a:avLst/>
            <a:gdLst>
              <a:gd name="connsiteX0" fmla="*/ 1989791 w 3979581"/>
              <a:gd name="connsiteY0" fmla="*/ 0 h 3979581"/>
              <a:gd name="connsiteX1" fmla="*/ 3104573 w 3979581"/>
              <a:gd name="connsiteY1" fmla="*/ 738926 h 3979581"/>
              <a:gd name="connsiteX2" fmla="*/ 3141035 w 3979581"/>
              <a:gd name="connsiteY2" fmla="*/ 838548 h 3979581"/>
              <a:gd name="connsiteX3" fmla="*/ 3240655 w 3979581"/>
              <a:gd name="connsiteY3" fmla="*/ 875009 h 3979581"/>
              <a:gd name="connsiteX4" fmla="*/ 3979581 w 3979581"/>
              <a:gd name="connsiteY4" fmla="*/ 1989790 h 3979581"/>
              <a:gd name="connsiteX5" fmla="*/ 3240655 w 3979581"/>
              <a:gd name="connsiteY5" fmla="*/ 3104571 h 3979581"/>
              <a:gd name="connsiteX6" fmla="*/ 3141033 w 3979581"/>
              <a:gd name="connsiteY6" fmla="*/ 3141033 h 3979581"/>
              <a:gd name="connsiteX7" fmla="*/ 3104571 w 3979581"/>
              <a:gd name="connsiteY7" fmla="*/ 3240655 h 3979581"/>
              <a:gd name="connsiteX8" fmla="*/ 1989791 w 3979581"/>
              <a:gd name="connsiteY8" fmla="*/ 3979581 h 3979581"/>
              <a:gd name="connsiteX9" fmla="*/ 875010 w 3979581"/>
              <a:gd name="connsiteY9" fmla="*/ 3240655 h 3979581"/>
              <a:gd name="connsiteX10" fmla="*/ 838547 w 3979581"/>
              <a:gd name="connsiteY10" fmla="*/ 3141032 h 3979581"/>
              <a:gd name="connsiteX11" fmla="*/ 738926 w 3979581"/>
              <a:gd name="connsiteY11" fmla="*/ 3104570 h 3979581"/>
              <a:gd name="connsiteX12" fmla="*/ 0 w 3979581"/>
              <a:gd name="connsiteY12" fmla="*/ 1989789 h 3979581"/>
              <a:gd name="connsiteX13" fmla="*/ 738926 w 3979581"/>
              <a:gd name="connsiteY13" fmla="*/ 875008 h 3979581"/>
              <a:gd name="connsiteX14" fmla="*/ 838550 w 3979581"/>
              <a:gd name="connsiteY14" fmla="*/ 838546 h 3979581"/>
              <a:gd name="connsiteX15" fmla="*/ 875011 w 3979581"/>
              <a:gd name="connsiteY15" fmla="*/ 738926 h 3979581"/>
              <a:gd name="connsiteX16" fmla="*/ 1989791 w 3979581"/>
              <a:gd name="connsiteY16" fmla="*/ 0 h 3979581"/>
            </a:gdLst>
            <a:ahLst/>
            <a:cxnLst/>
            <a:rect l="l" t="t" r="r" b="b"/>
            <a:pathLst>
              <a:path w="3979581" h="3979581">
                <a:moveTo>
                  <a:pt x="1989791" y="0"/>
                </a:moveTo>
                <a:cubicBezTo>
                  <a:pt x="2490931" y="0"/>
                  <a:pt x="2920907" y="304691"/>
                  <a:pt x="3104573" y="738926"/>
                </a:cubicBezTo>
                <a:lnTo>
                  <a:pt x="3141035" y="838548"/>
                </a:lnTo>
                <a:lnTo>
                  <a:pt x="3240655" y="875009"/>
                </a:lnTo>
                <a:cubicBezTo>
                  <a:pt x="3674891" y="1058676"/>
                  <a:pt x="3979581" y="1488651"/>
                  <a:pt x="3979581" y="1989790"/>
                </a:cubicBezTo>
                <a:cubicBezTo>
                  <a:pt x="3979581" y="2490930"/>
                  <a:pt x="3674891" y="2920905"/>
                  <a:pt x="3240655" y="3104571"/>
                </a:cubicBezTo>
                <a:lnTo>
                  <a:pt x="3141033" y="3141033"/>
                </a:lnTo>
                <a:lnTo>
                  <a:pt x="3104571" y="3240655"/>
                </a:lnTo>
                <a:cubicBezTo>
                  <a:pt x="2920905" y="3674892"/>
                  <a:pt x="2490931" y="3979581"/>
                  <a:pt x="1989791" y="3979581"/>
                </a:cubicBezTo>
                <a:cubicBezTo>
                  <a:pt x="1488651" y="3979581"/>
                  <a:pt x="1058676" y="3674892"/>
                  <a:pt x="875010" y="3240655"/>
                </a:cubicBezTo>
                <a:lnTo>
                  <a:pt x="838547" y="3141032"/>
                </a:lnTo>
                <a:lnTo>
                  <a:pt x="738926" y="3104570"/>
                </a:lnTo>
                <a:cubicBezTo>
                  <a:pt x="304691" y="2920904"/>
                  <a:pt x="0" y="2490929"/>
                  <a:pt x="0" y="1989789"/>
                </a:cubicBezTo>
                <a:cubicBezTo>
                  <a:pt x="0" y="1488650"/>
                  <a:pt x="304691" y="1058675"/>
                  <a:pt x="738926" y="875008"/>
                </a:cubicBezTo>
                <a:lnTo>
                  <a:pt x="838550" y="838546"/>
                </a:lnTo>
                <a:lnTo>
                  <a:pt x="875011" y="738926"/>
                </a:lnTo>
                <a:cubicBezTo>
                  <a:pt x="1058678" y="304691"/>
                  <a:pt x="1488653" y="0"/>
                  <a:pt x="1989791" y="0"/>
                </a:cubicBezTo>
                <a:close/>
              </a:path>
            </a:pathLst>
          </a:custGeom>
          <a:noFill/>
          <a:ln w="69850" cap="sq">
            <a:solidFill>
              <a:schemeClr val="accent1">
                <a:lumMod val="60000"/>
                <a:lumOff val="40000"/>
              </a:schemeClr>
            </a:solidFill>
          </a:ln>
        </p:spPr>
      </p:pic>
      <p:sp>
        <p:nvSpPr>
          <p:cNvPr id="17" name="标题 1"/>
          <p:cNvSpPr txBox="1"/>
          <p:nvPr/>
        </p:nvSpPr>
        <p:spPr>
          <a:xfrm>
            <a:off x="9728383" y="187163"/>
            <a:ext cx="1934793" cy="290949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r">
              <a:lnSpc>
                <a:spcPct val="110000"/>
              </a:lnSpc>
            </a:pPr>
            <a:r>
              <a:rPr kumimoji="1" lang="en-US" altLang="zh-CN" sz="8000">
                <a:ln w="12700">
                  <a:noFill/>
                </a:ln>
                <a:gradFill>
                  <a:gsLst>
                    <a:gs pos="0">
                      <a:srgbClr val="4EA6DC">
                        <a:alpha val="100000"/>
                      </a:srgbClr>
                    </a:gs>
                    <a:gs pos="100000">
                      <a:srgbClr val="2582BB">
                        <a:alpha val="100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OPPOSans H"/>
                <a:ea typeface="OPPOSans H"/>
                <a:cs typeface="OPPOSans H"/>
              </a:rPr>
              <a:t>05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258675" cy="6858000"/>
          </a:xfrm>
          <a:prstGeom prst="rect">
            <a:avLst/>
          </a:prstGeom>
          <a:solidFill>
            <a:schemeClr val="bg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-6962" y="2229818"/>
            <a:ext cx="12192000" cy="255537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rot="5400000">
            <a:off x="3006439" y="1854573"/>
            <a:ext cx="1152734" cy="1001761"/>
          </a:xfrm>
          <a:custGeom>
            <a:avLst/>
            <a:gdLst>
              <a:gd name="connsiteX0" fmla="*/ 0 w 13027663"/>
              <a:gd name="connsiteY0" fmla="*/ 5665516 h 11321432"/>
              <a:gd name="connsiteX1" fmla="*/ 17 w 13027663"/>
              <a:gd name="connsiteY1" fmla="*/ 5664847 h 11321432"/>
              <a:gd name="connsiteX2" fmla="*/ 0 w 13027663"/>
              <a:gd name="connsiteY2" fmla="*/ 5655918 h 11321432"/>
              <a:gd name="connsiteX3" fmla="*/ 292 w 13027663"/>
              <a:gd name="connsiteY3" fmla="*/ 5654399 h 11321432"/>
              <a:gd name="connsiteX4" fmla="*/ 2777 w 13027663"/>
              <a:gd name="connsiteY4" fmla="*/ 5560006 h 11321432"/>
              <a:gd name="connsiteX5" fmla="*/ 71894 w 13027663"/>
              <a:gd name="connsiteY5" fmla="*/ 5354460 h 11321432"/>
              <a:gd name="connsiteX6" fmla="*/ 3005595 w 13027663"/>
              <a:gd name="connsiteY6" fmla="*/ 273141 h 11321432"/>
              <a:gd name="connsiteX7" fmla="*/ 3546035 w 13027663"/>
              <a:gd name="connsiteY7" fmla="*/ 4137 h 11321432"/>
              <a:gd name="connsiteX8" fmla="*/ 3556238 w 13027663"/>
              <a:gd name="connsiteY8" fmla="*/ 6446 h 11321432"/>
              <a:gd name="connsiteX9" fmla="*/ 3608331 w 13027663"/>
              <a:gd name="connsiteY9" fmla="*/ 1195 h 11321432"/>
              <a:gd name="connsiteX10" fmla="*/ 9475731 w 13027663"/>
              <a:gd name="connsiteY10" fmla="*/ 1196 h 11321432"/>
              <a:gd name="connsiteX11" fmla="*/ 9500093 w 13027663"/>
              <a:gd name="connsiteY11" fmla="*/ 3652 h 11321432"/>
              <a:gd name="connsiteX12" fmla="*/ 9587137 w 13027663"/>
              <a:gd name="connsiteY12" fmla="*/ 1361 h 11321432"/>
              <a:gd name="connsiteX13" fmla="*/ 10022069 w 13027663"/>
              <a:gd name="connsiteY13" fmla="*/ 273142 h 11321432"/>
              <a:gd name="connsiteX14" fmla="*/ 12955769 w 13027663"/>
              <a:gd name="connsiteY14" fmla="*/ 5354460 h 11321432"/>
              <a:gd name="connsiteX15" fmla="*/ 13024885 w 13027663"/>
              <a:gd name="connsiteY15" fmla="*/ 5560006 h 11321432"/>
              <a:gd name="connsiteX16" fmla="*/ 13027363 w 13027663"/>
              <a:gd name="connsiteY16" fmla="*/ 5654132 h 11321432"/>
              <a:gd name="connsiteX17" fmla="*/ 13027663 w 13027663"/>
              <a:gd name="connsiteY17" fmla="*/ 5655918 h 11321432"/>
              <a:gd name="connsiteX18" fmla="*/ 13027537 w 13027663"/>
              <a:gd name="connsiteY18" fmla="*/ 5660717 h 11321432"/>
              <a:gd name="connsiteX19" fmla="*/ 13027663 w 13027663"/>
              <a:gd name="connsiteY19" fmla="*/ 5665516 h 11321432"/>
              <a:gd name="connsiteX20" fmla="*/ 13027363 w 13027663"/>
              <a:gd name="connsiteY20" fmla="*/ 5667302 h 11321432"/>
              <a:gd name="connsiteX21" fmla="*/ 13024885 w 13027663"/>
              <a:gd name="connsiteY21" fmla="*/ 5761428 h 11321432"/>
              <a:gd name="connsiteX22" fmla="*/ 12955769 w 13027663"/>
              <a:gd name="connsiteY22" fmla="*/ 5966974 h 11321432"/>
              <a:gd name="connsiteX23" fmla="*/ 10022069 w 13027663"/>
              <a:gd name="connsiteY23" fmla="*/ 11048291 h 11321432"/>
              <a:gd name="connsiteX24" fmla="*/ 9587137 w 13027663"/>
              <a:gd name="connsiteY24" fmla="*/ 11320072 h 11321432"/>
              <a:gd name="connsiteX25" fmla="*/ 9500095 w 13027663"/>
              <a:gd name="connsiteY25" fmla="*/ 11317782 h 11321432"/>
              <a:gd name="connsiteX26" fmla="*/ 9475731 w 13027663"/>
              <a:gd name="connsiteY26" fmla="*/ 11320238 h 11321432"/>
              <a:gd name="connsiteX27" fmla="*/ 3608331 w 13027663"/>
              <a:gd name="connsiteY27" fmla="*/ 11320238 h 11321432"/>
              <a:gd name="connsiteX28" fmla="*/ 3556237 w 13027663"/>
              <a:gd name="connsiteY28" fmla="*/ 11314986 h 11321432"/>
              <a:gd name="connsiteX29" fmla="*/ 3546035 w 13027663"/>
              <a:gd name="connsiteY29" fmla="*/ 11317295 h 11321432"/>
              <a:gd name="connsiteX30" fmla="*/ 3005595 w 13027663"/>
              <a:gd name="connsiteY30" fmla="*/ 11048291 h 11321432"/>
              <a:gd name="connsiteX31" fmla="*/ 71894 w 13027663"/>
              <a:gd name="connsiteY31" fmla="*/ 5966974 h 11321432"/>
              <a:gd name="connsiteX32" fmla="*/ 153 w 13027663"/>
              <a:gd name="connsiteY32" fmla="*/ 5735010 h 11321432"/>
              <a:gd name="connsiteX33" fmla="*/ 19 w 13027663"/>
              <a:gd name="connsiteY33" fmla="*/ 5665630 h 11321432"/>
            </a:gdLst>
            <a:ahLst/>
            <a:cxnLst/>
            <a:rect l="l" t="t" r="r" b="b"/>
            <a:pathLst>
              <a:path w="13027663" h="11321432">
                <a:moveTo>
                  <a:pt x="0" y="5665516"/>
                </a:moveTo>
                <a:lnTo>
                  <a:pt x="17" y="5664847"/>
                </a:lnTo>
                <a:lnTo>
                  <a:pt x="0" y="5655918"/>
                </a:lnTo>
                <a:lnTo>
                  <a:pt x="292" y="5654399"/>
                </a:lnTo>
                <a:lnTo>
                  <a:pt x="2777" y="5560006"/>
                </a:lnTo>
                <a:cubicBezTo>
                  <a:pt x="11513" y="5489608"/>
                  <a:pt x="34195" y="5419759"/>
                  <a:pt x="71894" y="5354460"/>
                </a:cubicBezTo>
                <a:lnTo>
                  <a:pt x="3005595" y="273141"/>
                </a:lnTo>
                <a:cubicBezTo>
                  <a:pt x="3118696" y="77244"/>
                  <a:pt x="3334840" y="-22070"/>
                  <a:pt x="3546035" y="4137"/>
                </a:cubicBezTo>
                <a:lnTo>
                  <a:pt x="3556238" y="6446"/>
                </a:lnTo>
                <a:lnTo>
                  <a:pt x="3608331" y="1195"/>
                </a:lnTo>
                <a:lnTo>
                  <a:pt x="9475731" y="1196"/>
                </a:lnTo>
                <a:lnTo>
                  <a:pt x="9500093" y="3652"/>
                </a:lnTo>
                <a:lnTo>
                  <a:pt x="9587137" y="1361"/>
                </a:lnTo>
                <a:cubicBezTo>
                  <a:pt x="9762009" y="13719"/>
                  <a:pt x="9927817" y="109895"/>
                  <a:pt x="10022069" y="273142"/>
                </a:cubicBezTo>
                <a:lnTo>
                  <a:pt x="12955769" y="5354460"/>
                </a:lnTo>
                <a:cubicBezTo>
                  <a:pt x="12993469" y="5419759"/>
                  <a:pt x="13016151" y="5489608"/>
                  <a:pt x="13024885" y="5560006"/>
                </a:cubicBezTo>
                <a:lnTo>
                  <a:pt x="13027363" y="5654132"/>
                </a:lnTo>
                <a:lnTo>
                  <a:pt x="13027663" y="5655918"/>
                </a:lnTo>
                <a:lnTo>
                  <a:pt x="13027537" y="5660717"/>
                </a:lnTo>
                <a:lnTo>
                  <a:pt x="13027663" y="5665516"/>
                </a:lnTo>
                <a:lnTo>
                  <a:pt x="13027363" y="5667302"/>
                </a:lnTo>
                <a:lnTo>
                  <a:pt x="13024885" y="5761428"/>
                </a:lnTo>
                <a:cubicBezTo>
                  <a:pt x="13016151" y="5831826"/>
                  <a:pt x="12993469" y="5901675"/>
                  <a:pt x="12955769" y="5966974"/>
                </a:cubicBezTo>
                <a:lnTo>
                  <a:pt x="10022069" y="11048291"/>
                </a:lnTo>
                <a:cubicBezTo>
                  <a:pt x="9927817" y="11211539"/>
                  <a:pt x="9762009" y="11307714"/>
                  <a:pt x="9587137" y="11320072"/>
                </a:cubicBezTo>
                <a:lnTo>
                  <a:pt x="9500095" y="11317782"/>
                </a:lnTo>
                <a:lnTo>
                  <a:pt x="9475731" y="11320238"/>
                </a:lnTo>
                <a:lnTo>
                  <a:pt x="3608331" y="11320238"/>
                </a:lnTo>
                <a:lnTo>
                  <a:pt x="3556237" y="11314986"/>
                </a:lnTo>
                <a:lnTo>
                  <a:pt x="3546035" y="11317295"/>
                </a:lnTo>
                <a:cubicBezTo>
                  <a:pt x="3334840" y="11343502"/>
                  <a:pt x="3118696" y="11244188"/>
                  <a:pt x="3005595" y="11048291"/>
                </a:cubicBezTo>
                <a:lnTo>
                  <a:pt x="71894" y="5966974"/>
                </a:lnTo>
                <a:cubicBezTo>
                  <a:pt x="29482" y="5893512"/>
                  <a:pt x="6077" y="5814293"/>
                  <a:pt x="153" y="5735010"/>
                </a:cubicBezTo>
                <a:lnTo>
                  <a:pt x="19" y="5665630"/>
                </a:ln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  <a:effectLst>
            <a:outerShdw blurRad="1143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rot="5400000">
            <a:off x="8254646" y="1854572"/>
            <a:ext cx="1152734" cy="1001761"/>
          </a:xfrm>
          <a:custGeom>
            <a:avLst/>
            <a:gdLst>
              <a:gd name="connsiteX0" fmla="*/ 0 w 13027663"/>
              <a:gd name="connsiteY0" fmla="*/ 5665516 h 11321432"/>
              <a:gd name="connsiteX1" fmla="*/ 17 w 13027663"/>
              <a:gd name="connsiteY1" fmla="*/ 5664847 h 11321432"/>
              <a:gd name="connsiteX2" fmla="*/ 0 w 13027663"/>
              <a:gd name="connsiteY2" fmla="*/ 5655918 h 11321432"/>
              <a:gd name="connsiteX3" fmla="*/ 292 w 13027663"/>
              <a:gd name="connsiteY3" fmla="*/ 5654399 h 11321432"/>
              <a:gd name="connsiteX4" fmla="*/ 2777 w 13027663"/>
              <a:gd name="connsiteY4" fmla="*/ 5560006 h 11321432"/>
              <a:gd name="connsiteX5" fmla="*/ 71894 w 13027663"/>
              <a:gd name="connsiteY5" fmla="*/ 5354460 h 11321432"/>
              <a:gd name="connsiteX6" fmla="*/ 3005595 w 13027663"/>
              <a:gd name="connsiteY6" fmla="*/ 273141 h 11321432"/>
              <a:gd name="connsiteX7" fmla="*/ 3546035 w 13027663"/>
              <a:gd name="connsiteY7" fmla="*/ 4137 h 11321432"/>
              <a:gd name="connsiteX8" fmla="*/ 3556238 w 13027663"/>
              <a:gd name="connsiteY8" fmla="*/ 6446 h 11321432"/>
              <a:gd name="connsiteX9" fmla="*/ 3608331 w 13027663"/>
              <a:gd name="connsiteY9" fmla="*/ 1195 h 11321432"/>
              <a:gd name="connsiteX10" fmla="*/ 9475731 w 13027663"/>
              <a:gd name="connsiteY10" fmla="*/ 1196 h 11321432"/>
              <a:gd name="connsiteX11" fmla="*/ 9500093 w 13027663"/>
              <a:gd name="connsiteY11" fmla="*/ 3652 h 11321432"/>
              <a:gd name="connsiteX12" fmla="*/ 9587137 w 13027663"/>
              <a:gd name="connsiteY12" fmla="*/ 1361 h 11321432"/>
              <a:gd name="connsiteX13" fmla="*/ 10022069 w 13027663"/>
              <a:gd name="connsiteY13" fmla="*/ 273142 h 11321432"/>
              <a:gd name="connsiteX14" fmla="*/ 12955769 w 13027663"/>
              <a:gd name="connsiteY14" fmla="*/ 5354460 h 11321432"/>
              <a:gd name="connsiteX15" fmla="*/ 13024885 w 13027663"/>
              <a:gd name="connsiteY15" fmla="*/ 5560006 h 11321432"/>
              <a:gd name="connsiteX16" fmla="*/ 13027363 w 13027663"/>
              <a:gd name="connsiteY16" fmla="*/ 5654132 h 11321432"/>
              <a:gd name="connsiteX17" fmla="*/ 13027663 w 13027663"/>
              <a:gd name="connsiteY17" fmla="*/ 5655918 h 11321432"/>
              <a:gd name="connsiteX18" fmla="*/ 13027537 w 13027663"/>
              <a:gd name="connsiteY18" fmla="*/ 5660717 h 11321432"/>
              <a:gd name="connsiteX19" fmla="*/ 13027663 w 13027663"/>
              <a:gd name="connsiteY19" fmla="*/ 5665516 h 11321432"/>
              <a:gd name="connsiteX20" fmla="*/ 13027363 w 13027663"/>
              <a:gd name="connsiteY20" fmla="*/ 5667302 h 11321432"/>
              <a:gd name="connsiteX21" fmla="*/ 13024885 w 13027663"/>
              <a:gd name="connsiteY21" fmla="*/ 5761428 h 11321432"/>
              <a:gd name="connsiteX22" fmla="*/ 12955769 w 13027663"/>
              <a:gd name="connsiteY22" fmla="*/ 5966974 h 11321432"/>
              <a:gd name="connsiteX23" fmla="*/ 10022069 w 13027663"/>
              <a:gd name="connsiteY23" fmla="*/ 11048291 h 11321432"/>
              <a:gd name="connsiteX24" fmla="*/ 9587137 w 13027663"/>
              <a:gd name="connsiteY24" fmla="*/ 11320072 h 11321432"/>
              <a:gd name="connsiteX25" fmla="*/ 9500095 w 13027663"/>
              <a:gd name="connsiteY25" fmla="*/ 11317782 h 11321432"/>
              <a:gd name="connsiteX26" fmla="*/ 9475731 w 13027663"/>
              <a:gd name="connsiteY26" fmla="*/ 11320238 h 11321432"/>
              <a:gd name="connsiteX27" fmla="*/ 3608331 w 13027663"/>
              <a:gd name="connsiteY27" fmla="*/ 11320238 h 11321432"/>
              <a:gd name="connsiteX28" fmla="*/ 3556237 w 13027663"/>
              <a:gd name="connsiteY28" fmla="*/ 11314986 h 11321432"/>
              <a:gd name="connsiteX29" fmla="*/ 3546035 w 13027663"/>
              <a:gd name="connsiteY29" fmla="*/ 11317295 h 11321432"/>
              <a:gd name="connsiteX30" fmla="*/ 3005595 w 13027663"/>
              <a:gd name="connsiteY30" fmla="*/ 11048291 h 11321432"/>
              <a:gd name="connsiteX31" fmla="*/ 71894 w 13027663"/>
              <a:gd name="connsiteY31" fmla="*/ 5966974 h 11321432"/>
              <a:gd name="connsiteX32" fmla="*/ 153 w 13027663"/>
              <a:gd name="connsiteY32" fmla="*/ 5735010 h 11321432"/>
              <a:gd name="connsiteX33" fmla="*/ 19 w 13027663"/>
              <a:gd name="connsiteY33" fmla="*/ 5665630 h 11321432"/>
            </a:gdLst>
            <a:ahLst/>
            <a:cxnLst/>
            <a:rect l="l" t="t" r="r" b="b"/>
            <a:pathLst>
              <a:path w="13027663" h="11321432">
                <a:moveTo>
                  <a:pt x="0" y="5665516"/>
                </a:moveTo>
                <a:lnTo>
                  <a:pt x="17" y="5664847"/>
                </a:lnTo>
                <a:lnTo>
                  <a:pt x="0" y="5655918"/>
                </a:lnTo>
                <a:lnTo>
                  <a:pt x="292" y="5654399"/>
                </a:lnTo>
                <a:lnTo>
                  <a:pt x="2777" y="5560006"/>
                </a:lnTo>
                <a:cubicBezTo>
                  <a:pt x="11513" y="5489608"/>
                  <a:pt x="34195" y="5419759"/>
                  <a:pt x="71894" y="5354460"/>
                </a:cubicBezTo>
                <a:lnTo>
                  <a:pt x="3005595" y="273141"/>
                </a:lnTo>
                <a:cubicBezTo>
                  <a:pt x="3118696" y="77244"/>
                  <a:pt x="3334840" y="-22070"/>
                  <a:pt x="3546035" y="4137"/>
                </a:cubicBezTo>
                <a:lnTo>
                  <a:pt x="3556238" y="6446"/>
                </a:lnTo>
                <a:lnTo>
                  <a:pt x="3608331" y="1195"/>
                </a:lnTo>
                <a:lnTo>
                  <a:pt x="9475731" y="1196"/>
                </a:lnTo>
                <a:lnTo>
                  <a:pt x="9500093" y="3652"/>
                </a:lnTo>
                <a:lnTo>
                  <a:pt x="9587137" y="1361"/>
                </a:lnTo>
                <a:cubicBezTo>
                  <a:pt x="9762009" y="13719"/>
                  <a:pt x="9927817" y="109895"/>
                  <a:pt x="10022069" y="273142"/>
                </a:cubicBezTo>
                <a:lnTo>
                  <a:pt x="12955769" y="5354460"/>
                </a:lnTo>
                <a:cubicBezTo>
                  <a:pt x="12993469" y="5419759"/>
                  <a:pt x="13016151" y="5489608"/>
                  <a:pt x="13024885" y="5560006"/>
                </a:cubicBezTo>
                <a:lnTo>
                  <a:pt x="13027363" y="5654132"/>
                </a:lnTo>
                <a:lnTo>
                  <a:pt x="13027663" y="5655918"/>
                </a:lnTo>
                <a:lnTo>
                  <a:pt x="13027537" y="5660717"/>
                </a:lnTo>
                <a:lnTo>
                  <a:pt x="13027663" y="5665516"/>
                </a:lnTo>
                <a:lnTo>
                  <a:pt x="13027363" y="5667302"/>
                </a:lnTo>
                <a:lnTo>
                  <a:pt x="13024885" y="5761428"/>
                </a:lnTo>
                <a:cubicBezTo>
                  <a:pt x="13016151" y="5831826"/>
                  <a:pt x="12993469" y="5901675"/>
                  <a:pt x="12955769" y="5966974"/>
                </a:cubicBezTo>
                <a:lnTo>
                  <a:pt x="10022069" y="11048291"/>
                </a:lnTo>
                <a:cubicBezTo>
                  <a:pt x="9927817" y="11211539"/>
                  <a:pt x="9762009" y="11307714"/>
                  <a:pt x="9587137" y="11320072"/>
                </a:cubicBezTo>
                <a:lnTo>
                  <a:pt x="9500095" y="11317782"/>
                </a:lnTo>
                <a:lnTo>
                  <a:pt x="9475731" y="11320238"/>
                </a:lnTo>
                <a:lnTo>
                  <a:pt x="3608331" y="11320238"/>
                </a:lnTo>
                <a:lnTo>
                  <a:pt x="3556237" y="11314986"/>
                </a:lnTo>
                <a:lnTo>
                  <a:pt x="3546035" y="11317295"/>
                </a:lnTo>
                <a:cubicBezTo>
                  <a:pt x="3334840" y="11343502"/>
                  <a:pt x="3118696" y="11244188"/>
                  <a:pt x="3005595" y="11048291"/>
                </a:cubicBezTo>
                <a:lnTo>
                  <a:pt x="71894" y="5966974"/>
                </a:lnTo>
                <a:cubicBezTo>
                  <a:pt x="29482" y="5893512"/>
                  <a:pt x="6077" y="5814293"/>
                  <a:pt x="153" y="5735010"/>
                </a:cubicBezTo>
                <a:lnTo>
                  <a:pt x="19" y="5665630"/>
                </a:ln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  <a:effectLst>
            <a:outerShdw blurRad="1143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2998808" y="1986121"/>
            <a:ext cx="1167997" cy="73866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10000"/>
              </a:lnSpc>
            </a:pPr>
            <a:r>
              <a:rPr kumimoji="1" lang="en-US" altLang="zh-CN" sz="4800">
                <a:ln w="635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01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8247015" y="1986120"/>
            <a:ext cx="1167997" cy="73866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10000"/>
              </a:lnSpc>
            </a:pPr>
            <a:r>
              <a:rPr kumimoji="1" lang="en-US" altLang="zh-CN" sz="4800">
                <a:ln w="635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02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1175339" y="2949670"/>
            <a:ext cx="4814935" cy="318443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标准篮球场1块，篮球若干（根据学生人数合理配备，保证每人1球），口哨1个，标志桶若干。这些教学资源为教学活动的开展提供了必要的物质保障。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6423546" y="2949669"/>
            <a:ext cx="4814935" cy="318443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篮球场是教学的主要场地，篮球是学生练习的工具，口哨用于教师指挥，标志桶用于设置练习情境。这些资源的合理配置，能够确保教学活动顺利进行。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482600" y="906021"/>
            <a:ext cx="5662304" cy="65131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4EA6DC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场地器材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660400" y="416133"/>
            <a:ext cx="108585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教学资源准备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 rot="16200000">
            <a:off x="11373004" y="574792"/>
            <a:ext cx="174792" cy="150682"/>
          </a:xfrm>
          <a:prstGeom prst="triangl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cxnSp>
        <p:nvCxnSpPr>
          <p:cNvPr id="13" name="标题 1"/>
          <p:cNvCxnSpPr/>
          <p:nvPr/>
        </p:nvCxnSpPr>
        <p:spPr>
          <a:xfrm>
            <a:off x="516000" y="956172"/>
            <a:ext cx="11160000" cy="0"/>
          </a:xfrm>
          <a:prstGeom prst="line">
            <a:avLst/>
          </a:prstGeom>
          <a:noFill/>
          <a:ln w="9525" cap="sq">
            <a:solidFill>
              <a:schemeClr val="accent1"/>
            </a:solidFill>
            <a:miter/>
          </a:ln>
        </p:spPr>
      </p:cxnSp>
      <p:sp>
        <p:nvSpPr>
          <p:cNvPr id="14" name="标题 1"/>
          <p:cNvSpPr txBox="1"/>
          <p:nvPr/>
        </p:nvSpPr>
        <p:spPr>
          <a:xfrm rot="16200000">
            <a:off x="11137405" y="574792"/>
            <a:ext cx="174792" cy="150682"/>
          </a:xfrm>
          <a:prstGeom prst="triangl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258675" cy="6858000"/>
          </a:xfrm>
          <a:prstGeom prst="rect">
            <a:avLst/>
          </a:prstGeom>
          <a:solidFill>
            <a:schemeClr val="bg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377553" y="2071930"/>
            <a:ext cx="9781782" cy="1718558"/>
          </a:xfrm>
          <a:prstGeom prst="roundRect">
            <a:avLst>
              <a:gd name="adj" fmla="val 3785"/>
            </a:avLst>
          </a:prstGeom>
          <a:solidFill>
            <a:schemeClr val="bg1">
              <a:lumMod val="95000"/>
            </a:schemeClr>
          </a:solidFill>
          <a:ln cap="sq">
            <a:noFill/>
            <a:prstDash val="solid"/>
            <a:miter/>
          </a:ln>
          <a:effectLst/>
        </p:spPr>
        <p:txBody>
          <a:bodyPr vert="horz" wrap="square" lIns="45720" tIns="22860" rIns="45720" bIns="2286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1377553" y="2037827"/>
            <a:ext cx="1933378" cy="1718558"/>
          </a:xfrm>
          <a:prstGeom prst="roundRect">
            <a:avLst>
              <a:gd name="adj" fmla="val 3785"/>
            </a:avLst>
          </a:prstGeom>
          <a:gradFill>
            <a:gsLst>
              <a:gs pos="0">
                <a:schemeClr val="accent1">
                  <a:alpha val="100000"/>
                </a:schemeClr>
              </a:gs>
              <a:gs pos="100000">
                <a:schemeClr val="accent1">
                  <a:lumMod val="60000"/>
                  <a:lumOff val="40000"/>
                  <a:alpha val="100000"/>
                </a:schemeClr>
              </a:gs>
            </a:gsLst>
            <a:lin ang="16200000" scaled="0"/>
          </a:gradFill>
          <a:ln cap="sq">
            <a:noFill/>
            <a:prstDash val="solid"/>
            <a:miter/>
          </a:ln>
          <a:effectLst>
            <a:outerShdw blurRad="88900" dist="76200" algn="l" rotWithShape="0">
              <a:schemeClr val="accent3">
                <a:lumMod val="50000"/>
                <a:alpha val="14000"/>
              </a:schemeClr>
            </a:outerShdw>
          </a:effectLst>
        </p:spPr>
        <p:txBody>
          <a:bodyPr vert="horz" wrap="square" lIns="45720" tIns="22860" rIns="45720" bIns="2286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000530" y="2191757"/>
            <a:ext cx="687423" cy="687423"/>
          </a:xfrm>
          <a:custGeom>
            <a:avLst/>
            <a:gdLst>
              <a:gd name="connsiteX0" fmla="*/ 438553 w 720000"/>
              <a:gd name="connsiteY0" fmla="*/ 189601 h 720000"/>
              <a:gd name="connsiteX1" fmla="*/ 503636 w 720000"/>
              <a:gd name="connsiteY1" fmla="*/ 216365 h 720000"/>
              <a:gd name="connsiteX2" fmla="*/ 503636 w 720000"/>
              <a:gd name="connsiteY2" fmla="*/ 346445 h 720000"/>
              <a:gd name="connsiteX3" fmla="*/ 362260 w 720000"/>
              <a:gd name="connsiteY3" fmla="*/ 487907 h 720000"/>
              <a:gd name="connsiteX4" fmla="*/ 191861 w 720000"/>
              <a:gd name="connsiteY4" fmla="*/ 528226 h 720000"/>
              <a:gd name="connsiteX5" fmla="*/ 232180 w 720000"/>
              <a:gd name="connsiteY5" fmla="*/ 357827 h 720000"/>
              <a:gd name="connsiteX6" fmla="*/ 373556 w 720000"/>
              <a:gd name="connsiteY6" fmla="*/ 216452 h 720000"/>
              <a:gd name="connsiteX7" fmla="*/ 438553 w 720000"/>
              <a:gd name="connsiteY7" fmla="*/ 189601 h 720000"/>
              <a:gd name="connsiteX8" fmla="*/ 438553 w 720000"/>
              <a:gd name="connsiteY8" fmla="*/ 141636 h 720000"/>
              <a:gd name="connsiteX9" fmla="*/ 339581 w 720000"/>
              <a:gd name="connsiteY9" fmla="*/ 182476 h 720000"/>
              <a:gd name="connsiteX10" fmla="*/ 198205 w 720000"/>
              <a:gd name="connsiteY10" fmla="*/ 323852 h 720000"/>
              <a:gd name="connsiteX11" fmla="*/ 141637 w 720000"/>
              <a:gd name="connsiteY11" fmla="*/ 578364 h 720000"/>
              <a:gd name="connsiteX12" fmla="*/ 396149 w 720000"/>
              <a:gd name="connsiteY12" fmla="*/ 521796 h 720000"/>
              <a:gd name="connsiteX13" fmla="*/ 537524 w 720000"/>
              <a:gd name="connsiteY13" fmla="*/ 380420 h 720000"/>
              <a:gd name="connsiteX14" fmla="*/ 537524 w 720000"/>
              <a:gd name="connsiteY14" fmla="*/ 182476 h 720000"/>
              <a:gd name="connsiteX15" fmla="*/ 438553 w 720000"/>
              <a:gd name="connsiteY15" fmla="*/ 141636 h 720000"/>
              <a:gd name="connsiteX16" fmla="*/ 120000 w 720000"/>
              <a:gd name="connsiteY16" fmla="*/ 0 h 720000"/>
              <a:gd name="connsiteX17" fmla="*/ 600000 w 720000"/>
              <a:gd name="connsiteY17" fmla="*/ 0 h 720000"/>
              <a:gd name="connsiteX18" fmla="*/ 720000 w 720000"/>
              <a:gd name="connsiteY18" fmla="*/ 120000 h 720000"/>
              <a:gd name="connsiteX19" fmla="*/ 720000 w 720000"/>
              <a:gd name="connsiteY19" fmla="*/ 600000 h 720000"/>
              <a:gd name="connsiteX20" fmla="*/ 600000 w 720000"/>
              <a:gd name="connsiteY20" fmla="*/ 720000 h 720000"/>
              <a:gd name="connsiteX21" fmla="*/ 120000 w 720000"/>
              <a:gd name="connsiteY21" fmla="*/ 720000 h 720000"/>
              <a:gd name="connsiteX22" fmla="*/ 0 w 720000"/>
              <a:gd name="connsiteY22" fmla="*/ 600000 h 720000"/>
              <a:gd name="connsiteX23" fmla="*/ 0 w 720000"/>
              <a:gd name="connsiteY23" fmla="*/ 120000 h 720000"/>
              <a:gd name="connsiteX24" fmla="*/ 120000 w 720000"/>
              <a:gd name="connsiteY24" fmla="*/ 0 h 720000"/>
            </a:gdLst>
            <a:ahLst/>
            <a:cxnLst/>
            <a:rect l="l" t="t" r="r" b="b"/>
            <a:pathLst>
              <a:path w="720000" h="720000">
                <a:moveTo>
                  <a:pt x="438553" y="189601"/>
                </a:moveTo>
                <a:cubicBezTo>
                  <a:pt x="463230" y="189601"/>
                  <a:pt x="486344" y="199073"/>
                  <a:pt x="503636" y="216365"/>
                </a:cubicBezTo>
                <a:cubicBezTo>
                  <a:pt x="539523" y="252252"/>
                  <a:pt x="539523" y="310557"/>
                  <a:pt x="503636" y="346445"/>
                </a:cubicBezTo>
                <a:lnTo>
                  <a:pt x="362260" y="487907"/>
                </a:lnTo>
                <a:cubicBezTo>
                  <a:pt x="342622" y="507545"/>
                  <a:pt x="266503" y="522665"/>
                  <a:pt x="191861" y="528226"/>
                </a:cubicBezTo>
                <a:cubicBezTo>
                  <a:pt x="197336" y="453584"/>
                  <a:pt x="212456" y="377465"/>
                  <a:pt x="232180" y="357827"/>
                </a:cubicBezTo>
                <a:lnTo>
                  <a:pt x="373556" y="216452"/>
                </a:lnTo>
                <a:cubicBezTo>
                  <a:pt x="390761" y="199073"/>
                  <a:pt x="413875" y="189601"/>
                  <a:pt x="438553" y="189601"/>
                </a:cubicBezTo>
                <a:close/>
                <a:moveTo>
                  <a:pt x="438553" y="141636"/>
                </a:moveTo>
                <a:cubicBezTo>
                  <a:pt x="402666" y="141636"/>
                  <a:pt x="366778" y="155278"/>
                  <a:pt x="339581" y="182476"/>
                </a:cubicBezTo>
                <a:lnTo>
                  <a:pt x="198205" y="323852"/>
                </a:lnTo>
                <a:cubicBezTo>
                  <a:pt x="143723" y="378335"/>
                  <a:pt x="141637" y="578364"/>
                  <a:pt x="141637" y="578364"/>
                </a:cubicBezTo>
                <a:cubicBezTo>
                  <a:pt x="141637" y="578364"/>
                  <a:pt x="341753" y="576278"/>
                  <a:pt x="396149" y="521796"/>
                </a:cubicBezTo>
                <a:lnTo>
                  <a:pt x="537524" y="380420"/>
                </a:lnTo>
                <a:cubicBezTo>
                  <a:pt x="592007" y="325938"/>
                  <a:pt x="592007" y="236872"/>
                  <a:pt x="537524" y="182476"/>
                </a:cubicBezTo>
                <a:cubicBezTo>
                  <a:pt x="510327" y="155191"/>
                  <a:pt x="474440" y="141636"/>
                  <a:pt x="438553" y="141636"/>
                </a:cubicBezTo>
                <a:close/>
                <a:moveTo>
                  <a:pt x="120000" y="0"/>
                </a:moveTo>
                <a:lnTo>
                  <a:pt x="600000" y="0"/>
                </a:lnTo>
                <a:cubicBezTo>
                  <a:pt x="666040" y="0"/>
                  <a:pt x="720000" y="54048"/>
                  <a:pt x="720000" y="120000"/>
                </a:cubicBezTo>
                <a:lnTo>
                  <a:pt x="720000" y="600000"/>
                </a:lnTo>
                <a:cubicBezTo>
                  <a:pt x="720000" y="666039"/>
                  <a:pt x="666040" y="720000"/>
                  <a:pt x="600000" y="720000"/>
                </a:cubicBezTo>
                <a:lnTo>
                  <a:pt x="120000" y="720000"/>
                </a:lnTo>
                <a:cubicBezTo>
                  <a:pt x="53961" y="720000"/>
                  <a:pt x="0" y="666039"/>
                  <a:pt x="0" y="600000"/>
                </a:cubicBezTo>
                <a:lnTo>
                  <a:pt x="0" y="120000"/>
                </a:lnTo>
                <a:cubicBezTo>
                  <a:pt x="0" y="53961"/>
                  <a:pt x="53961" y="0"/>
                  <a:pt x="120000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6200000" scaled="0"/>
          </a:gradFill>
          <a:ln cap="flat">
            <a:noFill/>
            <a:prstDash val="solid"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1484963" y="2987382"/>
            <a:ext cx="1718558" cy="77335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过程性评价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3740570" y="2066590"/>
            <a:ext cx="6989310" cy="171207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在课堂练习过程中，持续观察学生的参与度、积极性和专注度，密切关注学生对动作的掌握进度和改进情况，及时给予针对性的鼓励和指导。教师通过观察学生的表现，及时发现学生的问题，给予针对性的指导，帮助学生不断进步。
过程性评价注重学生在学习过程中的表现，能够及时发现学生的问题，给予针对性的指导，帮助学生不断进步。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1377553" y="4170772"/>
            <a:ext cx="9781782" cy="1718558"/>
          </a:xfrm>
          <a:prstGeom prst="roundRect">
            <a:avLst>
              <a:gd name="adj" fmla="val 3785"/>
            </a:avLst>
          </a:prstGeom>
          <a:solidFill>
            <a:schemeClr val="bg1">
              <a:lumMod val="95000"/>
            </a:schemeClr>
          </a:solidFill>
          <a:ln cap="sq">
            <a:noFill/>
            <a:prstDash val="solid"/>
            <a:miter/>
          </a:ln>
          <a:effectLst/>
        </p:spPr>
        <p:txBody>
          <a:bodyPr vert="horz" wrap="square" lIns="45720" tIns="22860" rIns="45720" bIns="2286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1377553" y="4139239"/>
            <a:ext cx="1933378" cy="1718558"/>
          </a:xfrm>
          <a:prstGeom prst="roundRect">
            <a:avLst>
              <a:gd name="adj" fmla="val 3785"/>
            </a:avLst>
          </a:prstGeom>
          <a:gradFill>
            <a:gsLst>
              <a:gs pos="0">
                <a:schemeClr val="accent2">
                  <a:alpha val="100000"/>
                </a:schemeClr>
              </a:gs>
              <a:gs pos="100000">
                <a:schemeClr val="accent2">
                  <a:lumMod val="60000"/>
                  <a:lumOff val="40000"/>
                  <a:alpha val="100000"/>
                </a:schemeClr>
              </a:gs>
            </a:gsLst>
            <a:lin ang="16200000" scaled="0"/>
          </a:gradFill>
          <a:ln cap="sq">
            <a:noFill/>
            <a:prstDash val="solid"/>
            <a:miter/>
          </a:ln>
          <a:effectLst>
            <a:outerShdw blurRad="88900" dist="76200" algn="l" rotWithShape="0">
              <a:schemeClr val="accent2">
                <a:lumMod val="50000"/>
                <a:alpha val="14000"/>
              </a:schemeClr>
            </a:outerShdw>
          </a:effectLst>
        </p:spPr>
        <p:txBody>
          <a:bodyPr vert="horz" wrap="square" lIns="45720" tIns="22860" rIns="45720" bIns="2286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1484963" y="5096546"/>
            <a:ext cx="1718558" cy="77335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终结性评价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3740570" y="4179244"/>
            <a:ext cx="6989310" cy="171207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通过技能考核，如在规定时间内完成一定数量的原地单手肩上高手投篮，根据动作的准确性、流畅性、投篮命中率进行全面打分评价；同时，结合小组比赛中投篮技术的实际运用情况，对学生进行综合评价，全面评估学生的学习效果。
终结性评价不仅关注学生的技术水平，还关注学生在比赛中的运用能力，全面评价学生的学习成果，为教学效果的评估提供科学依据。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2000530" y="4295549"/>
            <a:ext cx="687423" cy="687423"/>
          </a:xfrm>
          <a:custGeom>
            <a:avLst/>
            <a:gdLst>
              <a:gd name="connsiteX0" fmla="*/ 579031 w 719895"/>
              <a:gd name="connsiteY0" fmla="*/ 554022 h 720000"/>
              <a:gd name="connsiteX1" fmla="*/ 596778 w 719895"/>
              <a:gd name="connsiteY1" fmla="*/ 561368 h 720000"/>
              <a:gd name="connsiteX2" fmla="*/ 712550 w 719895"/>
              <a:gd name="connsiteY2" fmla="*/ 677140 h 720000"/>
              <a:gd name="connsiteX3" fmla="*/ 712550 w 719895"/>
              <a:gd name="connsiteY3" fmla="*/ 712634 h 720000"/>
              <a:gd name="connsiteX4" fmla="*/ 694887 w 719895"/>
              <a:gd name="connsiteY4" fmla="*/ 720000 h 720000"/>
              <a:gd name="connsiteX5" fmla="*/ 677140 w 719895"/>
              <a:gd name="connsiteY5" fmla="*/ 712634 h 720000"/>
              <a:gd name="connsiteX6" fmla="*/ 561284 w 719895"/>
              <a:gd name="connsiteY6" fmla="*/ 596861 h 720000"/>
              <a:gd name="connsiteX7" fmla="*/ 561284 w 719895"/>
              <a:gd name="connsiteY7" fmla="*/ 561368 h 720000"/>
              <a:gd name="connsiteX8" fmla="*/ 579031 w 719895"/>
              <a:gd name="connsiteY8" fmla="*/ 554022 h 720000"/>
              <a:gd name="connsiteX9" fmla="*/ 301109 w 719895"/>
              <a:gd name="connsiteY9" fmla="*/ 0 h 720000"/>
              <a:gd name="connsiteX10" fmla="*/ 602219 w 719895"/>
              <a:gd name="connsiteY10" fmla="*/ 301109 h 720000"/>
              <a:gd name="connsiteX11" fmla="*/ 301109 w 719895"/>
              <a:gd name="connsiteY11" fmla="*/ 602219 h 720000"/>
              <a:gd name="connsiteX12" fmla="*/ 0 w 719895"/>
              <a:gd name="connsiteY12" fmla="*/ 301109 h 720000"/>
              <a:gd name="connsiteX13" fmla="*/ 301109 w 719895"/>
              <a:gd name="connsiteY13" fmla="*/ 0 h 720000"/>
            </a:gdLst>
            <a:ahLst/>
            <a:cxnLst/>
            <a:rect l="l" t="t" r="r" b="b"/>
            <a:pathLst>
              <a:path w="719895" h="720000">
                <a:moveTo>
                  <a:pt x="579031" y="554022"/>
                </a:moveTo>
                <a:cubicBezTo>
                  <a:pt x="585456" y="554022"/>
                  <a:pt x="591880" y="556471"/>
                  <a:pt x="596778" y="561368"/>
                </a:cubicBezTo>
                <a:lnTo>
                  <a:pt x="712550" y="677140"/>
                </a:lnTo>
                <a:cubicBezTo>
                  <a:pt x="722344" y="686935"/>
                  <a:pt x="722344" y="702840"/>
                  <a:pt x="712550" y="712634"/>
                </a:cubicBezTo>
                <a:cubicBezTo>
                  <a:pt x="707778" y="717573"/>
                  <a:pt x="701333" y="720000"/>
                  <a:pt x="694887" y="720000"/>
                </a:cubicBezTo>
                <a:cubicBezTo>
                  <a:pt x="688441" y="720000"/>
                  <a:pt x="681995" y="717573"/>
                  <a:pt x="677140" y="712634"/>
                </a:cubicBezTo>
                <a:lnTo>
                  <a:pt x="561284" y="596861"/>
                </a:lnTo>
                <a:cubicBezTo>
                  <a:pt x="551490" y="587067"/>
                  <a:pt x="551490" y="571162"/>
                  <a:pt x="561284" y="561368"/>
                </a:cubicBezTo>
                <a:cubicBezTo>
                  <a:pt x="566181" y="556471"/>
                  <a:pt x="572606" y="554022"/>
                  <a:pt x="579031" y="554022"/>
                </a:cubicBezTo>
                <a:close/>
                <a:moveTo>
                  <a:pt x="301109" y="0"/>
                </a:moveTo>
                <a:cubicBezTo>
                  <a:pt x="467443" y="0"/>
                  <a:pt x="602219" y="134859"/>
                  <a:pt x="602219" y="301109"/>
                </a:cubicBezTo>
                <a:cubicBezTo>
                  <a:pt x="602219" y="467443"/>
                  <a:pt x="467443" y="602219"/>
                  <a:pt x="301109" y="602219"/>
                </a:cubicBezTo>
                <a:cubicBezTo>
                  <a:pt x="134775" y="602219"/>
                  <a:pt x="0" y="467443"/>
                  <a:pt x="0" y="301109"/>
                </a:cubicBezTo>
                <a:cubicBezTo>
                  <a:pt x="0" y="134775"/>
                  <a:pt x="134775" y="0"/>
                  <a:pt x="301109" y="0"/>
                </a:cubicBezTo>
                <a:close/>
              </a:path>
            </a:pathLst>
          </a:custGeom>
          <a:gradFill>
            <a:gsLst>
              <a:gs pos="1000">
                <a:schemeClr val="bg1">
                  <a:alpha val="0"/>
                </a:schemeClr>
              </a:gs>
              <a:gs pos="100000">
                <a:schemeClr val="bg1"/>
              </a:gs>
            </a:gsLst>
            <a:lin ang="16200000" scaled="0"/>
          </a:gradFill>
          <a:ln cap="flat">
            <a:noFill/>
            <a:prstDash val="solid"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660400" y="416133"/>
            <a:ext cx="108585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教学评价方式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 rot="16200000">
            <a:off x="11373004" y="574792"/>
            <a:ext cx="174792" cy="150682"/>
          </a:xfrm>
          <a:prstGeom prst="triangl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cxnSp>
        <p:nvCxnSpPr>
          <p:cNvPr id="15" name="标题 1"/>
          <p:cNvCxnSpPr/>
          <p:nvPr/>
        </p:nvCxnSpPr>
        <p:spPr>
          <a:xfrm>
            <a:off x="516000" y="956172"/>
            <a:ext cx="11160000" cy="0"/>
          </a:xfrm>
          <a:prstGeom prst="line">
            <a:avLst/>
          </a:prstGeom>
          <a:noFill/>
          <a:ln w="9525" cap="sq">
            <a:solidFill>
              <a:schemeClr val="accent1"/>
            </a:solidFill>
            <a:miter/>
          </a:ln>
        </p:spPr>
      </p:cxnSp>
      <p:sp>
        <p:nvSpPr>
          <p:cNvPr id="16" name="标题 1"/>
          <p:cNvSpPr txBox="1"/>
          <p:nvPr/>
        </p:nvSpPr>
        <p:spPr>
          <a:xfrm rot="16200000">
            <a:off x="11137405" y="574792"/>
            <a:ext cx="174792" cy="150682"/>
          </a:xfrm>
          <a:prstGeom prst="triangl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 amt="35000"/>
          </a:blip>
          <a:srcRect l="123" r="12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522088" y="4554905"/>
            <a:ext cx="6164942" cy="8664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20000"/>
                  <a:lumOff val="80000"/>
                  <a:alpha val="0"/>
                </a:schemeClr>
              </a:gs>
            </a:gsLst>
            <a:lin ang="270000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rot="16200000">
            <a:off x="7146524" y="1246240"/>
            <a:ext cx="4365519" cy="4365519"/>
          </a:xfrm>
          <a:custGeom>
            <a:avLst/>
            <a:gdLst>
              <a:gd name="connsiteX0" fmla="*/ 4733223 w 4733223"/>
              <a:gd name="connsiteY0" fmla="*/ 2366613 h 4733223"/>
              <a:gd name="connsiteX1" fmla="*/ 3854361 w 4733223"/>
              <a:gd name="connsiteY1" fmla="*/ 3692508 h 4733223"/>
              <a:gd name="connsiteX2" fmla="*/ 3735873 w 4733223"/>
              <a:gd name="connsiteY2" fmla="*/ 3735875 h 4733223"/>
              <a:gd name="connsiteX3" fmla="*/ 3692507 w 4733223"/>
              <a:gd name="connsiteY3" fmla="*/ 3854361 h 4733223"/>
              <a:gd name="connsiteX4" fmla="*/ 2366612 w 4733223"/>
              <a:gd name="connsiteY4" fmla="*/ 4733223 h 4733223"/>
              <a:gd name="connsiteX5" fmla="*/ 1040717 w 4733223"/>
              <a:gd name="connsiteY5" fmla="*/ 3854361 h 4733223"/>
              <a:gd name="connsiteX6" fmla="*/ 997350 w 4733223"/>
              <a:gd name="connsiteY6" fmla="*/ 3735874 h 4733223"/>
              <a:gd name="connsiteX7" fmla="*/ 878862 w 4733223"/>
              <a:gd name="connsiteY7" fmla="*/ 3692507 h 4733223"/>
              <a:gd name="connsiteX8" fmla="*/ 0 w 4733223"/>
              <a:gd name="connsiteY8" fmla="*/ 2366612 h 4733223"/>
              <a:gd name="connsiteX9" fmla="*/ 878862 w 4733223"/>
              <a:gd name="connsiteY9" fmla="*/ 1040717 h 4733223"/>
              <a:gd name="connsiteX10" fmla="*/ 997351 w 4733223"/>
              <a:gd name="connsiteY10" fmla="*/ 997349 h 4733223"/>
              <a:gd name="connsiteX11" fmla="*/ 1040718 w 4733223"/>
              <a:gd name="connsiteY11" fmla="*/ 878862 h 4733223"/>
              <a:gd name="connsiteX12" fmla="*/ 2366613 w 4733223"/>
              <a:gd name="connsiteY12" fmla="*/ 0 h 4733223"/>
              <a:gd name="connsiteX13" fmla="*/ 3692508 w 4733223"/>
              <a:gd name="connsiteY13" fmla="*/ 878862 h 4733223"/>
              <a:gd name="connsiteX14" fmla="*/ 3735876 w 4733223"/>
              <a:gd name="connsiteY14" fmla="*/ 997352 h 4733223"/>
              <a:gd name="connsiteX15" fmla="*/ 3854361 w 4733223"/>
              <a:gd name="connsiteY15" fmla="*/ 1040718 h 4733223"/>
              <a:gd name="connsiteX16" fmla="*/ 4733223 w 4733223"/>
              <a:gd name="connsiteY16" fmla="*/ 2366613 h 4733223"/>
            </a:gdLst>
            <a:ahLst/>
            <a:cxnLst/>
            <a:rect l="l" t="t" r="r" b="b"/>
            <a:pathLst>
              <a:path w="4733223" h="4733223">
                <a:moveTo>
                  <a:pt x="4733223" y="2366613"/>
                </a:moveTo>
                <a:cubicBezTo>
                  <a:pt x="4733223" y="2962657"/>
                  <a:pt x="4370831" y="3474060"/>
                  <a:pt x="3854361" y="3692508"/>
                </a:cubicBezTo>
                <a:lnTo>
                  <a:pt x="3735873" y="3735875"/>
                </a:lnTo>
                <a:lnTo>
                  <a:pt x="3692507" y="3854361"/>
                </a:lnTo>
                <a:cubicBezTo>
                  <a:pt x="3474058" y="4370832"/>
                  <a:pt x="2962656" y="4733223"/>
                  <a:pt x="2366612" y="4733223"/>
                </a:cubicBezTo>
                <a:cubicBezTo>
                  <a:pt x="1770568" y="4733223"/>
                  <a:pt x="1259165" y="4370832"/>
                  <a:pt x="1040717" y="3854361"/>
                </a:cubicBezTo>
                <a:lnTo>
                  <a:pt x="997350" y="3735874"/>
                </a:lnTo>
                <a:lnTo>
                  <a:pt x="878862" y="3692507"/>
                </a:lnTo>
                <a:cubicBezTo>
                  <a:pt x="362391" y="3474058"/>
                  <a:pt x="0" y="2962656"/>
                  <a:pt x="0" y="2366612"/>
                </a:cubicBezTo>
                <a:cubicBezTo>
                  <a:pt x="0" y="1770568"/>
                  <a:pt x="362391" y="1259165"/>
                  <a:pt x="878862" y="1040717"/>
                </a:cubicBezTo>
                <a:lnTo>
                  <a:pt x="997351" y="997349"/>
                </a:lnTo>
                <a:lnTo>
                  <a:pt x="1040718" y="878862"/>
                </a:lnTo>
                <a:cubicBezTo>
                  <a:pt x="1259167" y="362392"/>
                  <a:pt x="1770569" y="0"/>
                  <a:pt x="2366613" y="0"/>
                </a:cubicBezTo>
                <a:cubicBezTo>
                  <a:pt x="2962657" y="0"/>
                  <a:pt x="3474059" y="362392"/>
                  <a:pt x="3692508" y="878862"/>
                </a:cubicBezTo>
                <a:lnTo>
                  <a:pt x="3735876" y="997352"/>
                </a:lnTo>
                <a:lnTo>
                  <a:pt x="3854361" y="1040718"/>
                </a:lnTo>
                <a:cubicBezTo>
                  <a:pt x="4370831" y="1259167"/>
                  <a:pt x="4733223" y="1770569"/>
                  <a:pt x="4733223" y="2366613"/>
                </a:cubicBezTo>
                <a:close/>
              </a:path>
            </a:pathLst>
          </a:custGeom>
          <a:noFill/>
          <a:ln w="19050" cap="sq">
            <a:solidFill>
              <a:schemeClr val="accent1">
                <a:lumMod val="60000"/>
                <a:lumOff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rot="1972762">
            <a:off x="-1334469" y="5584745"/>
            <a:ext cx="5317656" cy="765510"/>
          </a:xfrm>
          <a:custGeom>
            <a:avLst/>
            <a:gdLst>
              <a:gd name="connsiteX0" fmla="*/ 0 w 6776185"/>
              <a:gd name="connsiteY0" fmla="*/ 433136 h 1135781"/>
              <a:gd name="connsiteX1" fmla="*/ 1607419 w 6776185"/>
              <a:gd name="connsiteY1" fmla="*/ 0 h 1135781"/>
              <a:gd name="connsiteX2" fmla="*/ 3349591 w 6776185"/>
              <a:gd name="connsiteY2" fmla="*/ 683393 h 1135781"/>
              <a:gd name="connsiteX3" fmla="*/ 5438273 w 6776185"/>
              <a:gd name="connsiteY3" fmla="*/ 9625 h 1135781"/>
              <a:gd name="connsiteX4" fmla="*/ 6776185 w 6776185"/>
              <a:gd name="connsiteY4" fmla="*/ 1135781 h 1135781"/>
              <a:gd name="connsiteX0-1" fmla="*/ 0 w 6776185"/>
              <a:gd name="connsiteY0-2" fmla="*/ 436746 h 1139391"/>
              <a:gd name="connsiteX1-3" fmla="*/ 1607419 w 6776185"/>
              <a:gd name="connsiteY1-4" fmla="*/ 3610 h 1139391"/>
              <a:gd name="connsiteX2-5" fmla="*/ 3349591 w 6776185"/>
              <a:gd name="connsiteY2-6" fmla="*/ 687003 h 1139391"/>
              <a:gd name="connsiteX3-7" fmla="*/ 5438273 w 6776185"/>
              <a:gd name="connsiteY3-8" fmla="*/ 13235 h 1139391"/>
              <a:gd name="connsiteX4-9" fmla="*/ 6776185 w 6776185"/>
              <a:gd name="connsiteY4-10" fmla="*/ 1139391 h 1139391"/>
              <a:gd name="connsiteX0-11" fmla="*/ 0 w 6776185"/>
              <a:gd name="connsiteY0-12" fmla="*/ 436746 h 1139391"/>
              <a:gd name="connsiteX1-13" fmla="*/ 1607419 w 6776185"/>
              <a:gd name="connsiteY1-14" fmla="*/ 3610 h 1139391"/>
              <a:gd name="connsiteX2-15" fmla="*/ 3349591 w 6776185"/>
              <a:gd name="connsiteY2-16" fmla="*/ 687003 h 1139391"/>
              <a:gd name="connsiteX3-17" fmla="*/ 5438273 w 6776185"/>
              <a:gd name="connsiteY3-18" fmla="*/ 13235 h 1139391"/>
              <a:gd name="connsiteX4-19" fmla="*/ 6776185 w 6776185"/>
              <a:gd name="connsiteY4-20" fmla="*/ 1139391 h 1139391"/>
              <a:gd name="connsiteX0-21" fmla="*/ 0 w 6776185"/>
              <a:gd name="connsiteY0-22" fmla="*/ 456694 h 1159339"/>
              <a:gd name="connsiteX1-23" fmla="*/ 1607419 w 6776185"/>
              <a:gd name="connsiteY1-24" fmla="*/ 23558 h 1159339"/>
              <a:gd name="connsiteX2-25" fmla="*/ 3349591 w 6776185"/>
              <a:gd name="connsiteY2-26" fmla="*/ 706951 h 1159339"/>
              <a:gd name="connsiteX3-27" fmla="*/ 5438273 w 6776185"/>
              <a:gd name="connsiteY3-28" fmla="*/ 33183 h 1159339"/>
              <a:gd name="connsiteX4-29" fmla="*/ 6776185 w 6776185"/>
              <a:gd name="connsiteY4-30" fmla="*/ 1159339 h 1159339"/>
              <a:gd name="connsiteX0-31" fmla="*/ 0 w 6776185"/>
              <a:gd name="connsiteY0-32" fmla="*/ 440387 h 1143032"/>
              <a:gd name="connsiteX1-33" fmla="*/ 1607419 w 6776185"/>
              <a:gd name="connsiteY1-34" fmla="*/ 7251 h 1143032"/>
              <a:gd name="connsiteX2-35" fmla="*/ 3349591 w 6776185"/>
              <a:gd name="connsiteY2-36" fmla="*/ 690644 h 1143032"/>
              <a:gd name="connsiteX3-37" fmla="*/ 5438273 w 6776185"/>
              <a:gd name="connsiteY3-38" fmla="*/ 16876 h 1143032"/>
              <a:gd name="connsiteX4-39" fmla="*/ 6776185 w 6776185"/>
              <a:gd name="connsiteY4-40" fmla="*/ 1143032 h 1143032"/>
              <a:gd name="connsiteX0-41" fmla="*/ 0 w 6776185"/>
              <a:gd name="connsiteY0-42" fmla="*/ 440387 h 1143032"/>
              <a:gd name="connsiteX1-43" fmla="*/ 1607419 w 6776185"/>
              <a:gd name="connsiteY1-44" fmla="*/ 7251 h 1143032"/>
              <a:gd name="connsiteX2-45" fmla="*/ 3349591 w 6776185"/>
              <a:gd name="connsiteY2-46" fmla="*/ 690644 h 1143032"/>
              <a:gd name="connsiteX3-47" fmla="*/ 5438273 w 6776185"/>
              <a:gd name="connsiteY3-48" fmla="*/ 16876 h 1143032"/>
              <a:gd name="connsiteX4-49" fmla="*/ 6776185 w 6776185"/>
              <a:gd name="connsiteY4-50" fmla="*/ 1143032 h 1143032"/>
              <a:gd name="connsiteX0-51" fmla="*/ 0 w 6776185"/>
              <a:gd name="connsiteY0-52" fmla="*/ 436747 h 1139392"/>
              <a:gd name="connsiteX1-53" fmla="*/ 1607419 w 6776185"/>
              <a:gd name="connsiteY1-54" fmla="*/ 3611 h 1139392"/>
              <a:gd name="connsiteX2-55" fmla="*/ 3349591 w 6776185"/>
              <a:gd name="connsiteY2-56" fmla="*/ 687004 h 1139392"/>
              <a:gd name="connsiteX3-57" fmla="*/ 5334185 w 6776185"/>
              <a:gd name="connsiteY3-58" fmla="*/ 215367 h 1139392"/>
              <a:gd name="connsiteX4-59" fmla="*/ 6776185 w 6776185"/>
              <a:gd name="connsiteY4-60" fmla="*/ 1139392 h 1139392"/>
              <a:gd name="connsiteX0-61" fmla="*/ 0 w 6776185"/>
              <a:gd name="connsiteY0-62" fmla="*/ 436747 h 1139392"/>
              <a:gd name="connsiteX1-63" fmla="*/ 1607419 w 6776185"/>
              <a:gd name="connsiteY1-64" fmla="*/ 3611 h 1139392"/>
              <a:gd name="connsiteX2-65" fmla="*/ 3349591 w 6776185"/>
              <a:gd name="connsiteY2-66" fmla="*/ 687004 h 1139392"/>
              <a:gd name="connsiteX3-67" fmla="*/ 5334185 w 6776185"/>
              <a:gd name="connsiteY3-68" fmla="*/ 215367 h 1139392"/>
              <a:gd name="connsiteX4-69" fmla="*/ 6776185 w 6776185"/>
              <a:gd name="connsiteY4-70" fmla="*/ 1139392 h 1139392"/>
              <a:gd name="connsiteX0-71" fmla="*/ 0 w 6776185"/>
              <a:gd name="connsiteY0-72" fmla="*/ 570523 h 1273168"/>
              <a:gd name="connsiteX1-73" fmla="*/ 1649055 w 6776185"/>
              <a:gd name="connsiteY1-74" fmla="*/ 2634 h 1273168"/>
              <a:gd name="connsiteX2-75" fmla="*/ 3349591 w 6776185"/>
              <a:gd name="connsiteY2-76" fmla="*/ 820780 h 1273168"/>
              <a:gd name="connsiteX3-77" fmla="*/ 5334185 w 6776185"/>
              <a:gd name="connsiteY3-78" fmla="*/ 349143 h 1273168"/>
              <a:gd name="connsiteX4-79" fmla="*/ 6776185 w 6776185"/>
              <a:gd name="connsiteY4-80" fmla="*/ 1273168 h 1273168"/>
              <a:gd name="connsiteX0-81" fmla="*/ 0 w 6776185"/>
              <a:gd name="connsiteY0-82" fmla="*/ 573014 h 1275659"/>
              <a:gd name="connsiteX1-83" fmla="*/ 1649055 w 6776185"/>
              <a:gd name="connsiteY1-84" fmla="*/ 5125 h 1275659"/>
              <a:gd name="connsiteX2-85" fmla="*/ 3349591 w 6776185"/>
              <a:gd name="connsiteY2-86" fmla="*/ 823271 h 1275659"/>
              <a:gd name="connsiteX3-87" fmla="*/ 5334185 w 6776185"/>
              <a:gd name="connsiteY3-88" fmla="*/ 351634 h 1275659"/>
              <a:gd name="connsiteX4-89" fmla="*/ 6776185 w 6776185"/>
              <a:gd name="connsiteY4-90" fmla="*/ 1275659 h 1275659"/>
              <a:gd name="connsiteX0-91" fmla="*/ 0 w 6776185"/>
              <a:gd name="connsiteY0-92" fmla="*/ 236623 h 939268"/>
              <a:gd name="connsiteX1-93" fmla="*/ 3349591 w 6776185"/>
              <a:gd name="connsiteY1-94" fmla="*/ 486880 h 939268"/>
              <a:gd name="connsiteX2-95" fmla="*/ 5334185 w 6776185"/>
              <a:gd name="connsiteY2-96" fmla="*/ 15243 h 939268"/>
              <a:gd name="connsiteX3-97" fmla="*/ 6776185 w 6776185"/>
              <a:gd name="connsiteY3-98" fmla="*/ 939268 h 939268"/>
              <a:gd name="connsiteX0-99" fmla="*/ 0 w 6776185"/>
              <a:gd name="connsiteY0-100" fmla="*/ 392625 h 1095270"/>
              <a:gd name="connsiteX1-101" fmla="*/ 3349591 w 6776185"/>
              <a:gd name="connsiteY1-102" fmla="*/ 642882 h 1095270"/>
              <a:gd name="connsiteX2-103" fmla="*/ 5334185 w 6776185"/>
              <a:gd name="connsiteY2-104" fmla="*/ 171245 h 1095270"/>
              <a:gd name="connsiteX3-105" fmla="*/ 6776185 w 6776185"/>
              <a:gd name="connsiteY3-106" fmla="*/ 1095270 h 1095270"/>
              <a:gd name="connsiteX0-107" fmla="*/ 0 w 6776185"/>
              <a:gd name="connsiteY0-108" fmla="*/ 402175 h 1104820"/>
              <a:gd name="connsiteX1-109" fmla="*/ 3214275 w 6776185"/>
              <a:gd name="connsiteY1-110" fmla="*/ 604305 h 1104820"/>
              <a:gd name="connsiteX2-111" fmla="*/ 5334185 w 6776185"/>
              <a:gd name="connsiteY2-112" fmla="*/ 180795 h 1104820"/>
              <a:gd name="connsiteX3-113" fmla="*/ 6776185 w 6776185"/>
              <a:gd name="connsiteY3-114" fmla="*/ 1104820 h 1104820"/>
              <a:gd name="connsiteX0-115" fmla="*/ 0 w 6776185"/>
              <a:gd name="connsiteY0-116" fmla="*/ 419695 h 1122340"/>
              <a:gd name="connsiteX1-117" fmla="*/ 3214275 w 6776185"/>
              <a:gd name="connsiteY1-118" fmla="*/ 621825 h 1122340"/>
              <a:gd name="connsiteX2-119" fmla="*/ 5334185 w 6776185"/>
              <a:gd name="connsiteY2-120" fmla="*/ 198315 h 1122340"/>
              <a:gd name="connsiteX3-121" fmla="*/ 6776185 w 6776185"/>
              <a:gd name="connsiteY3-122" fmla="*/ 1122340 h 1122340"/>
              <a:gd name="connsiteX0-123" fmla="*/ 0 w 6776185"/>
              <a:gd name="connsiteY0-124" fmla="*/ 419695 h 1122340"/>
              <a:gd name="connsiteX1-125" fmla="*/ 3214275 w 6776185"/>
              <a:gd name="connsiteY1-126" fmla="*/ 621825 h 1122340"/>
              <a:gd name="connsiteX2-127" fmla="*/ 5334185 w 6776185"/>
              <a:gd name="connsiteY2-128" fmla="*/ 198315 h 1122340"/>
              <a:gd name="connsiteX3-129" fmla="*/ 6776185 w 6776185"/>
              <a:gd name="connsiteY3-130" fmla="*/ 1122340 h 1122340"/>
              <a:gd name="connsiteX0-131" fmla="*/ 0 w 6776185"/>
              <a:gd name="connsiteY0-132" fmla="*/ 399607 h 1102252"/>
              <a:gd name="connsiteX1-133" fmla="*/ 3214275 w 6776185"/>
              <a:gd name="connsiteY1-134" fmla="*/ 601737 h 1102252"/>
              <a:gd name="connsiteX2-135" fmla="*/ 5636043 w 6776185"/>
              <a:gd name="connsiteY2-136" fmla="*/ 91600 h 1102252"/>
              <a:gd name="connsiteX3-137" fmla="*/ 6776185 w 6776185"/>
              <a:gd name="connsiteY3-138" fmla="*/ 1102252 h 1102252"/>
              <a:gd name="connsiteX0-139" fmla="*/ 0 w 7128743"/>
              <a:gd name="connsiteY0-140" fmla="*/ 1171119 h 1171119"/>
              <a:gd name="connsiteX1-141" fmla="*/ 3566833 w 7128743"/>
              <a:gd name="connsiteY1-142" fmla="*/ 521418 h 1171119"/>
              <a:gd name="connsiteX2-143" fmla="*/ 5988601 w 7128743"/>
              <a:gd name="connsiteY2-144" fmla="*/ 11281 h 1171119"/>
              <a:gd name="connsiteX3-145" fmla="*/ 7128743 w 7128743"/>
              <a:gd name="connsiteY3-146" fmla="*/ 1021933 h 1171119"/>
              <a:gd name="connsiteX0-147" fmla="*/ 0 w 7128743"/>
              <a:gd name="connsiteY0-148" fmla="*/ 1171119 h 1171119"/>
              <a:gd name="connsiteX1-149" fmla="*/ 3566833 w 7128743"/>
              <a:gd name="connsiteY1-150" fmla="*/ 521418 h 1171119"/>
              <a:gd name="connsiteX2-151" fmla="*/ 5988601 w 7128743"/>
              <a:gd name="connsiteY2-152" fmla="*/ 11281 h 1171119"/>
              <a:gd name="connsiteX3-153" fmla="*/ 7128743 w 7128743"/>
              <a:gd name="connsiteY3-154" fmla="*/ 1021933 h 1171119"/>
              <a:gd name="connsiteX0-155" fmla="*/ 0 w 7128743"/>
              <a:gd name="connsiteY0-156" fmla="*/ 1161320 h 1248993"/>
              <a:gd name="connsiteX1-157" fmla="*/ 3469489 w 7128743"/>
              <a:gd name="connsiteY1-158" fmla="*/ 1235369 h 1248993"/>
              <a:gd name="connsiteX2-159" fmla="*/ 5988601 w 7128743"/>
              <a:gd name="connsiteY2-160" fmla="*/ 1482 h 1248993"/>
              <a:gd name="connsiteX3-161" fmla="*/ 7128743 w 7128743"/>
              <a:gd name="connsiteY3-162" fmla="*/ 1012134 h 1248993"/>
              <a:gd name="connsiteX0-163" fmla="*/ 0 w 7128743"/>
              <a:gd name="connsiteY0-164" fmla="*/ 1244791 h 1334337"/>
              <a:gd name="connsiteX1-165" fmla="*/ 3469489 w 7128743"/>
              <a:gd name="connsiteY1-166" fmla="*/ 1318840 h 1334337"/>
              <a:gd name="connsiteX2-167" fmla="*/ 5764157 w 7128743"/>
              <a:gd name="connsiteY2-168" fmla="*/ 1324 h 1334337"/>
              <a:gd name="connsiteX3-169" fmla="*/ 7128743 w 7128743"/>
              <a:gd name="connsiteY3-170" fmla="*/ 1095605 h 1334337"/>
              <a:gd name="connsiteX0-171" fmla="*/ 0 w 7128743"/>
              <a:gd name="connsiteY0-172" fmla="*/ 1258466 h 1348012"/>
              <a:gd name="connsiteX1-173" fmla="*/ 3469489 w 7128743"/>
              <a:gd name="connsiteY1-174" fmla="*/ 1332515 h 1348012"/>
              <a:gd name="connsiteX2-175" fmla="*/ 5764157 w 7128743"/>
              <a:gd name="connsiteY2-176" fmla="*/ 14999 h 1348012"/>
              <a:gd name="connsiteX3-177" fmla="*/ 7128743 w 7128743"/>
              <a:gd name="connsiteY3-178" fmla="*/ 1109280 h 1348012"/>
              <a:gd name="connsiteX0-179" fmla="*/ 0 w 7128743"/>
              <a:gd name="connsiteY0-180" fmla="*/ 1258466 h 1348012"/>
              <a:gd name="connsiteX1-181" fmla="*/ 3469489 w 7128743"/>
              <a:gd name="connsiteY1-182" fmla="*/ 1332515 h 1348012"/>
              <a:gd name="connsiteX2-183" fmla="*/ 5764157 w 7128743"/>
              <a:gd name="connsiteY2-184" fmla="*/ 14999 h 1348012"/>
              <a:gd name="connsiteX3-185" fmla="*/ 7128743 w 7128743"/>
              <a:gd name="connsiteY3-186" fmla="*/ 1109280 h 1348012"/>
              <a:gd name="connsiteX0-187" fmla="*/ 0 w 7128743"/>
              <a:gd name="connsiteY0-188" fmla="*/ 1296075 h 1385621"/>
              <a:gd name="connsiteX1-189" fmla="*/ 3469489 w 7128743"/>
              <a:gd name="connsiteY1-190" fmla="*/ 1370124 h 1385621"/>
              <a:gd name="connsiteX2-191" fmla="*/ 5764157 w 7128743"/>
              <a:gd name="connsiteY2-192" fmla="*/ 52608 h 1385621"/>
              <a:gd name="connsiteX3-193" fmla="*/ 7128743 w 7128743"/>
              <a:gd name="connsiteY3-194" fmla="*/ 1146889 h 1385621"/>
              <a:gd name="connsiteX0-195" fmla="*/ 0 w 7742752"/>
              <a:gd name="connsiteY0-196" fmla="*/ 1568598 h 1658144"/>
              <a:gd name="connsiteX1-197" fmla="*/ 3469489 w 7742752"/>
              <a:gd name="connsiteY1-198" fmla="*/ 1642647 h 1658144"/>
              <a:gd name="connsiteX2-199" fmla="*/ 5764157 w 7742752"/>
              <a:gd name="connsiteY2-200" fmla="*/ 325131 h 1658144"/>
              <a:gd name="connsiteX3-201" fmla="*/ 7742752 w 7742752"/>
              <a:gd name="connsiteY3-202" fmla="*/ 698061 h 1658144"/>
              <a:gd name="connsiteX0-203" fmla="*/ 0 w 7742752"/>
              <a:gd name="connsiteY0-204" fmla="*/ 1410794 h 1500340"/>
              <a:gd name="connsiteX1-205" fmla="*/ 3469489 w 7742752"/>
              <a:gd name="connsiteY1-206" fmla="*/ 1484843 h 1500340"/>
              <a:gd name="connsiteX2-207" fmla="*/ 5764157 w 7742752"/>
              <a:gd name="connsiteY2-208" fmla="*/ 167327 h 1500340"/>
              <a:gd name="connsiteX3-209" fmla="*/ 7742752 w 7742752"/>
              <a:gd name="connsiteY3-210" fmla="*/ 540257 h 1500340"/>
              <a:gd name="connsiteX0-211" fmla="*/ 0 w 7742752"/>
              <a:gd name="connsiteY0-212" fmla="*/ 870537 h 952548"/>
              <a:gd name="connsiteX1-213" fmla="*/ 3469489 w 7742752"/>
              <a:gd name="connsiteY1-214" fmla="*/ 944586 h 952548"/>
              <a:gd name="connsiteX2-215" fmla="*/ 7742752 w 7742752"/>
              <a:gd name="connsiteY2-216" fmla="*/ 0 h 952548"/>
              <a:gd name="connsiteX0-217" fmla="*/ 0 w 7742752"/>
              <a:gd name="connsiteY0-218" fmla="*/ 1192268 h 1274279"/>
              <a:gd name="connsiteX1-219" fmla="*/ 3469489 w 7742752"/>
              <a:gd name="connsiteY1-220" fmla="*/ 1266317 h 1274279"/>
              <a:gd name="connsiteX2-221" fmla="*/ 7742752 w 7742752"/>
              <a:gd name="connsiteY2-222" fmla="*/ 321731 h 1274279"/>
              <a:gd name="connsiteX0-223" fmla="*/ 0 w 7742752"/>
              <a:gd name="connsiteY0-224" fmla="*/ 1192268 h 1274279"/>
              <a:gd name="connsiteX1-225" fmla="*/ 3469489 w 7742752"/>
              <a:gd name="connsiteY1-226" fmla="*/ 1266317 h 1274279"/>
              <a:gd name="connsiteX2-227" fmla="*/ 7742752 w 7742752"/>
              <a:gd name="connsiteY2-228" fmla="*/ 321731 h 1274279"/>
              <a:gd name="connsiteX0-229" fmla="*/ 0 w 7742752"/>
              <a:gd name="connsiteY0-230" fmla="*/ 1177184 h 1251245"/>
              <a:gd name="connsiteX1-231" fmla="*/ 3469489 w 7742752"/>
              <a:gd name="connsiteY1-232" fmla="*/ 1251233 h 1251245"/>
              <a:gd name="connsiteX2-233" fmla="*/ 7742752 w 7742752"/>
              <a:gd name="connsiteY2-234" fmla="*/ 306647 h 1251245"/>
              <a:gd name="connsiteX0-235" fmla="*/ 0 w 7742752"/>
              <a:gd name="connsiteY0-236" fmla="*/ 1188140 h 1188140"/>
              <a:gd name="connsiteX1-237" fmla="*/ 3718352 w 7742752"/>
              <a:gd name="connsiteY1-238" fmla="*/ 1168283 h 1188140"/>
              <a:gd name="connsiteX2-239" fmla="*/ 7742752 w 7742752"/>
              <a:gd name="connsiteY2-240" fmla="*/ 317603 h 1188140"/>
              <a:gd name="connsiteX0-241" fmla="*/ 0 w 7742752"/>
              <a:gd name="connsiteY0-242" fmla="*/ 1203316 h 1203316"/>
              <a:gd name="connsiteX1-243" fmla="*/ 3718352 w 7742752"/>
              <a:gd name="connsiteY1-244" fmla="*/ 1183459 h 1203316"/>
              <a:gd name="connsiteX2-245" fmla="*/ 7742752 w 7742752"/>
              <a:gd name="connsiteY2-246" fmla="*/ 332779 h 1203316"/>
              <a:gd name="connsiteX0-247" fmla="*/ 0 w 7742752"/>
              <a:gd name="connsiteY0-248" fmla="*/ 1247767 h 1247767"/>
              <a:gd name="connsiteX1-249" fmla="*/ 3718352 w 7742752"/>
              <a:gd name="connsiteY1-250" fmla="*/ 1227910 h 1247767"/>
              <a:gd name="connsiteX2-251" fmla="*/ 7742752 w 7742752"/>
              <a:gd name="connsiteY2-252" fmla="*/ 377230 h 1247767"/>
            </a:gdLst>
            <a:ahLst/>
            <a:cxnLst/>
            <a:rect l="l" t="t" r="r" b="b"/>
            <a:pathLst>
              <a:path w="7742752" h="1247767">
                <a:moveTo>
                  <a:pt x="0" y="1247767"/>
                </a:moveTo>
                <a:cubicBezTo>
                  <a:pt x="1282236" y="-440384"/>
                  <a:pt x="2477927" y="1365104"/>
                  <a:pt x="3718352" y="1227910"/>
                </a:cubicBezTo>
                <a:cubicBezTo>
                  <a:pt x="4958777" y="1090716"/>
                  <a:pt x="6016151" y="-783011"/>
                  <a:pt x="7742752" y="377230"/>
                </a:cubicBezTo>
              </a:path>
            </a:pathLst>
          </a:custGeom>
          <a:noFill/>
          <a:ln w="31750" cap="sq">
            <a:solidFill>
              <a:schemeClr val="accent1">
                <a:lumMod val="60000"/>
                <a:lumOff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-1127583" y="5818825"/>
            <a:ext cx="5261943" cy="1466454"/>
          </a:xfrm>
          <a:custGeom>
            <a:avLst/>
            <a:gdLst>
              <a:gd name="connsiteX0" fmla="*/ 0 w 6776185"/>
              <a:gd name="connsiteY0" fmla="*/ 433136 h 1135781"/>
              <a:gd name="connsiteX1" fmla="*/ 1607419 w 6776185"/>
              <a:gd name="connsiteY1" fmla="*/ 0 h 1135781"/>
              <a:gd name="connsiteX2" fmla="*/ 3349591 w 6776185"/>
              <a:gd name="connsiteY2" fmla="*/ 683393 h 1135781"/>
              <a:gd name="connsiteX3" fmla="*/ 5438273 w 6776185"/>
              <a:gd name="connsiteY3" fmla="*/ 9625 h 1135781"/>
              <a:gd name="connsiteX4" fmla="*/ 6776185 w 6776185"/>
              <a:gd name="connsiteY4" fmla="*/ 1135781 h 1135781"/>
              <a:gd name="connsiteX0-1" fmla="*/ 0 w 6776185"/>
              <a:gd name="connsiteY0-2" fmla="*/ 436746 h 1139391"/>
              <a:gd name="connsiteX1-3" fmla="*/ 1607419 w 6776185"/>
              <a:gd name="connsiteY1-4" fmla="*/ 3610 h 1139391"/>
              <a:gd name="connsiteX2-5" fmla="*/ 3349591 w 6776185"/>
              <a:gd name="connsiteY2-6" fmla="*/ 687003 h 1139391"/>
              <a:gd name="connsiteX3-7" fmla="*/ 5438273 w 6776185"/>
              <a:gd name="connsiteY3-8" fmla="*/ 13235 h 1139391"/>
              <a:gd name="connsiteX4-9" fmla="*/ 6776185 w 6776185"/>
              <a:gd name="connsiteY4-10" fmla="*/ 1139391 h 1139391"/>
              <a:gd name="connsiteX0-11" fmla="*/ 0 w 6776185"/>
              <a:gd name="connsiteY0-12" fmla="*/ 436746 h 1139391"/>
              <a:gd name="connsiteX1-13" fmla="*/ 1607419 w 6776185"/>
              <a:gd name="connsiteY1-14" fmla="*/ 3610 h 1139391"/>
              <a:gd name="connsiteX2-15" fmla="*/ 3349591 w 6776185"/>
              <a:gd name="connsiteY2-16" fmla="*/ 687003 h 1139391"/>
              <a:gd name="connsiteX3-17" fmla="*/ 5438273 w 6776185"/>
              <a:gd name="connsiteY3-18" fmla="*/ 13235 h 1139391"/>
              <a:gd name="connsiteX4-19" fmla="*/ 6776185 w 6776185"/>
              <a:gd name="connsiteY4-20" fmla="*/ 1139391 h 1139391"/>
              <a:gd name="connsiteX0-21" fmla="*/ 0 w 6776185"/>
              <a:gd name="connsiteY0-22" fmla="*/ 456694 h 1159339"/>
              <a:gd name="connsiteX1-23" fmla="*/ 1607419 w 6776185"/>
              <a:gd name="connsiteY1-24" fmla="*/ 23558 h 1159339"/>
              <a:gd name="connsiteX2-25" fmla="*/ 3349591 w 6776185"/>
              <a:gd name="connsiteY2-26" fmla="*/ 706951 h 1159339"/>
              <a:gd name="connsiteX3-27" fmla="*/ 5438273 w 6776185"/>
              <a:gd name="connsiteY3-28" fmla="*/ 33183 h 1159339"/>
              <a:gd name="connsiteX4-29" fmla="*/ 6776185 w 6776185"/>
              <a:gd name="connsiteY4-30" fmla="*/ 1159339 h 1159339"/>
              <a:gd name="connsiteX0-31" fmla="*/ 0 w 6776185"/>
              <a:gd name="connsiteY0-32" fmla="*/ 440387 h 1143032"/>
              <a:gd name="connsiteX1-33" fmla="*/ 1607419 w 6776185"/>
              <a:gd name="connsiteY1-34" fmla="*/ 7251 h 1143032"/>
              <a:gd name="connsiteX2-35" fmla="*/ 3349591 w 6776185"/>
              <a:gd name="connsiteY2-36" fmla="*/ 690644 h 1143032"/>
              <a:gd name="connsiteX3-37" fmla="*/ 5438273 w 6776185"/>
              <a:gd name="connsiteY3-38" fmla="*/ 16876 h 1143032"/>
              <a:gd name="connsiteX4-39" fmla="*/ 6776185 w 6776185"/>
              <a:gd name="connsiteY4-40" fmla="*/ 1143032 h 1143032"/>
              <a:gd name="connsiteX0-41" fmla="*/ 0 w 6776185"/>
              <a:gd name="connsiteY0-42" fmla="*/ 440387 h 1143032"/>
              <a:gd name="connsiteX1-43" fmla="*/ 1607419 w 6776185"/>
              <a:gd name="connsiteY1-44" fmla="*/ 7251 h 1143032"/>
              <a:gd name="connsiteX2-45" fmla="*/ 3349591 w 6776185"/>
              <a:gd name="connsiteY2-46" fmla="*/ 690644 h 1143032"/>
              <a:gd name="connsiteX3-47" fmla="*/ 5438273 w 6776185"/>
              <a:gd name="connsiteY3-48" fmla="*/ 16876 h 1143032"/>
              <a:gd name="connsiteX4-49" fmla="*/ 6776185 w 6776185"/>
              <a:gd name="connsiteY4-50" fmla="*/ 1143032 h 1143032"/>
              <a:gd name="connsiteX0-51" fmla="*/ 0 w 6776185"/>
              <a:gd name="connsiteY0-52" fmla="*/ 436747 h 1139392"/>
              <a:gd name="connsiteX1-53" fmla="*/ 1607419 w 6776185"/>
              <a:gd name="connsiteY1-54" fmla="*/ 3611 h 1139392"/>
              <a:gd name="connsiteX2-55" fmla="*/ 3349591 w 6776185"/>
              <a:gd name="connsiteY2-56" fmla="*/ 687004 h 1139392"/>
              <a:gd name="connsiteX3-57" fmla="*/ 5334185 w 6776185"/>
              <a:gd name="connsiteY3-58" fmla="*/ 215367 h 1139392"/>
              <a:gd name="connsiteX4-59" fmla="*/ 6776185 w 6776185"/>
              <a:gd name="connsiteY4-60" fmla="*/ 1139392 h 1139392"/>
              <a:gd name="connsiteX0-61" fmla="*/ 0 w 6776185"/>
              <a:gd name="connsiteY0-62" fmla="*/ 436747 h 1139392"/>
              <a:gd name="connsiteX1-63" fmla="*/ 1607419 w 6776185"/>
              <a:gd name="connsiteY1-64" fmla="*/ 3611 h 1139392"/>
              <a:gd name="connsiteX2-65" fmla="*/ 3349591 w 6776185"/>
              <a:gd name="connsiteY2-66" fmla="*/ 687004 h 1139392"/>
              <a:gd name="connsiteX3-67" fmla="*/ 5334185 w 6776185"/>
              <a:gd name="connsiteY3-68" fmla="*/ 215367 h 1139392"/>
              <a:gd name="connsiteX4-69" fmla="*/ 6776185 w 6776185"/>
              <a:gd name="connsiteY4-70" fmla="*/ 1139392 h 1139392"/>
              <a:gd name="connsiteX0-71" fmla="*/ 0 w 6776185"/>
              <a:gd name="connsiteY0-72" fmla="*/ 570523 h 1273168"/>
              <a:gd name="connsiteX1-73" fmla="*/ 1649055 w 6776185"/>
              <a:gd name="connsiteY1-74" fmla="*/ 2634 h 1273168"/>
              <a:gd name="connsiteX2-75" fmla="*/ 3349591 w 6776185"/>
              <a:gd name="connsiteY2-76" fmla="*/ 820780 h 1273168"/>
              <a:gd name="connsiteX3-77" fmla="*/ 5334185 w 6776185"/>
              <a:gd name="connsiteY3-78" fmla="*/ 349143 h 1273168"/>
              <a:gd name="connsiteX4-79" fmla="*/ 6776185 w 6776185"/>
              <a:gd name="connsiteY4-80" fmla="*/ 1273168 h 1273168"/>
              <a:gd name="connsiteX0-81" fmla="*/ 0 w 6776185"/>
              <a:gd name="connsiteY0-82" fmla="*/ 573014 h 1275659"/>
              <a:gd name="connsiteX1-83" fmla="*/ 1649055 w 6776185"/>
              <a:gd name="connsiteY1-84" fmla="*/ 5125 h 1275659"/>
              <a:gd name="connsiteX2-85" fmla="*/ 3349591 w 6776185"/>
              <a:gd name="connsiteY2-86" fmla="*/ 823271 h 1275659"/>
              <a:gd name="connsiteX3-87" fmla="*/ 5334185 w 6776185"/>
              <a:gd name="connsiteY3-88" fmla="*/ 351634 h 1275659"/>
              <a:gd name="connsiteX4-89" fmla="*/ 6776185 w 6776185"/>
              <a:gd name="connsiteY4-90" fmla="*/ 1275659 h 1275659"/>
              <a:gd name="connsiteX0-91" fmla="*/ 0 w 6776185"/>
              <a:gd name="connsiteY0-92" fmla="*/ 236623 h 939268"/>
              <a:gd name="connsiteX1-93" fmla="*/ 3349591 w 6776185"/>
              <a:gd name="connsiteY1-94" fmla="*/ 486880 h 939268"/>
              <a:gd name="connsiteX2-95" fmla="*/ 5334185 w 6776185"/>
              <a:gd name="connsiteY2-96" fmla="*/ 15243 h 939268"/>
              <a:gd name="connsiteX3-97" fmla="*/ 6776185 w 6776185"/>
              <a:gd name="connsiteY3-98" fmla="*/ 939268 h 939268"/>
              <a:gd name="connsiteX0-99" fmla="*/ 0 w 6776185"/>
              <a:gd name="connsiteY0-100" fmla="*/ 392625 h 1095270"/>
              <a:gd name="connsiteX1-101" fmla="*/ 3349591 w 6776185"/>
              <a:gd name="connsiteY1-102" fmla="*/ 642882 h 1095270"/>
              <a:gd name="connsiteX2-103" fmla="*/ 5334185 w 6776185"/>
              <a:gd name="connsiteY2-104" fmla="*/ 171245 h 1095270"/>
              <a:gd name="connsiteX3-105" fmla="*/ 6776185 w 6776185"/>
              <a:gd name="connsiteY3-106" fmla="*/ 1095270 h 1095270"/>
              <a:gd name="connsiteX0-107" fmla="*/ 0 w 6776185"/>
              <a:gd name="connsiteY0-108" fmla="*/ 402175 h 1104820"/>
              <a:gd name="connsiteX1-109" fmla="*/ 3214275 w 6776185"/>
              <a:gd name="connsiteY1-110" fmla="*/ 604305 h 1104820"/>
              <a:gd name="connsiteX2-111" fmla="*/ 5334185 w 6776185"/>
              <a:gd name="connsiteY2-112" fmla="*/ 180795 h 1104820"/>
              <a:gd name="connsiteX3-113" fmla="*/ 6776185 w 6776185"/>
              <a:gd name="connsiteY3-114" fmla="*/ 1104820 h 1104820"/>
              <a:gd name="connsiteX0-115" fmla="*/ 0 w 6776185"/>
              <a:gd name="connsiteY0-116" fmla="*/ 419695 h 1122340"/>
              <a:gd name="connsiteX1-117" fmla="*/ 3214275 w 6776185"/>
              <a:gd name="connsiteY1-118" fmla="*/ 621825 h 1122340"/>
              <a:gd name="connsiteX2-119" fmla="*/ 5334185 w 6776185"/>
              <a:gd name="connsiteY2-120" fmla="*/ 198315 h 1122340"/>
              <a:gd name="connsiteX3-121" fmla="*/ 6776185 w 6776185"/>
              <a:gd name="connsiteY3-122" fmla="*/ 1122340 h 1122340"/>
              <a:gd name="connsiteX0-123" fmla="*/ 0 w 6776185"/>
              <a:gd name="connsiteY0-124" fmla="*/ 419695 h 1122340"/>
              <a:gd name="connsiteX1-125" fmla="*/ 3214275 w 6776185"/>
              <a:gd name="connsiteY1-126" fmla="*/ 621825 h 1122340"/>
              <a:gd name="connsiteX2-127" fmla="*/ 5334185 w 6776185"/>
              <a:gd name="connsiteY2-128" fmla="*/ 198315 h 1122340"/>
              <a:gd name="connsiteX3-129" fmla="*/ 6776185 w 6776185"/>
              <a:gd name="connsiteY3-130" fmla="*/ 1122340 h 1122340"/>
              <a:gd name="connsiteX0-131" fmla="*/ 0 w 6776185"/>
              <a:gd name="connsiteY0-132" fmla="*/ 399607 h 1102252"/>
              <a:gd name="connsiteX1-133" fmla="*/ 3214275 w 6776185"/>
              <a:gd name="connsiteY1-134" fmla="*/ 601737 h 1102252"/>
              <a:gd name="connsiteX2-135" fmla="*/ 5636043 w 6776185"/>
              <a:gd name="connsiteY2-136" fmla="*/ 91600 h 1102252"/>
              <a:gd name="connsiteX3-137" fmla="*/ 6776185 w 6776185"/>
              <a:gd name="connsiteY3-138" fmla="*/ 1102252 h 1102252"/>
              <a:gd name="connsiteX0-139" fmla="*/ 0 w 6761093"/>
              <a:gd name="connsiteY0-140" fmla="*/ 347809 h 1398733"/>
              <a:gd name="connsiteX1-141" fmla="*/ 3199183 w 6761093"/>
              <a:gd name="connsiteY1-142" fmla="*/ 898218 h 1398733"/>
              <a:gd name="connsiteX2-143" fmla="*/ 5620951 w 6761093"/>
              <a:gd name="connsiteY2-144" fmla="*/ 388081 h 1398733"/>
              <a:gd name="connsiteX3-145" fmla="*/ 6761093 w 6761093"/>
              <a:gd name="connsiteY3-146" fmla="*/ 1398733 h 1398733"/>
              <a:gd name="connsiteX0-147" fmla="*/ 0 w 6761093"/>
              <a:gd name="connsiteY0-148" fmla="*/ 240901 h 1291825"/>
              <a:gd name="connsiteX1-149" fmla="*/ 3199183 w 6761093"/>
              <a:gd name="connsiteY1-150" fmla="*/ 791310 h 1291825"/>
              <a:gd name="connsiteX2-151" fmla="*/ 5620951 w 6761093"/>
              <a:gd name="connsiteY2-152" fmla="*/ 281173 h 1291825"/>
              <a:gd name="connsiteX3-153" fmla="*/ 6761093 w 6761093"/>
              <a:gd name="connsiteY3-154" fmla="*/ 1291825 h 1291825"/>
              <a:gd name="connsiteX0-155" fmla="*/ 0 w 6761093"/>
              <a:gd name="connsiteY0-156" fmla="*/ 246345 h 1297269"/>
              <a:gd name="connsiteX1-157" fmla="*/ 3199183 w 6761093"/>
              <a:gd name="connsiteY1-158" fmla="*/ 796754 h 1297269"/>
              <a:gd name="connsiteX2-159" fmla="*/ 5485125 w 6761093"/>
              <a:gd name="connsiteY2-160" fmla="*/ 556253 h 1297269"/>
              <a:gd name="connsiteX3-161" fmla="*/ 6761093 w 6761093"/>
              <a:gd name="connsiteY3-162" fmla="*/ 1297269 h 1297269"/>
            </a:gdLst>
            <a:ahLst/>
            <a:cxnLst/>
            <a:rect l="l" t="t" r="r" b="b"/>
            <a:pathLst>
              <a:path w="6761093" h="1297269">
                <a:moveTo>
                  <a:pt x="0" y="246345"/>
                </a:moveTo>
                <a:cubicBezTo>
                  <a:pt x="2169100" y="-521147"/>
                  <a:pt x="2284996" y="745103"/>
                  <a:pt x="3199183" y="796754"/>
                </a:cubicBezTo>
                <a:cubicBezTo>
                  <a:pt x="4113370" y="848405"/>
                  <a:pt x="4891473" y="472834"/>
                  <a:pt x="5485125" y="556253"/>
                </a:cubicBezTo>
                <a:cubicBezTo>
                  <a:pt x="6078777" y="639672"/>
                  <a:pt x="6658616" y="921884"/>
                  <a:pt x="6761093" y="1297269"/>
                </a:cubicBezTo>
              </a:path>
            </a:pathLst>
          </a:custGeom>
          <a:noFill/>
          <a:ln w="12700" cap="sq">
            <a:solidFill>
              <a:schemeClr val="accent1">
                <a:lumMod val="60000"/>
                <a:lumOff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rot="3473624" flipV="1">
            <a:off x="9373480" y="148446"/>
            <a:ext cx="4605167" cy="2027680"/>
          </a:xfrm>
          <a:custGeom>
            <a:avLst/>
            <a:gdLst>
              <a:gd name="connsiteX0" fmla="*/ 0 w 6776185"/>
              <a:gd name="connsiteY0" fmla="*/ 433136 h 1135781"/>
              <a:gd name="connsiteX1" fmla="*/ 1607419 w 6776185"/>
              <a:gd name="connsiteY1" fmla="*/ 0 h 1135781"/>
              <a:gd name="connsiteX2" fmla="*/ 3349591 w 6776185"/>
              <a:gd name="connsiteY2" fmla="*/ 683393 h 1135781"/>
              <a:gd name="connsiteX3" fmla="*/ 5438273 w 6776185"/>
              <a:gd name="connsiteY3" fmla="*/ 9625 h 1135781"/>
              <a:gd name="connsiteX4" fmla="*/ 6776185 w 6776185"/>
              <a:gd name="connsiteY4" fmla="*/ 1135781 h 1135781"/>
              <a:gd name="connsiteX0-1" fmla="*/ 0 w 6776185"/>
              <a:gd name="connsiteY0-2" fmla="*/ 436746 h 1139391"/>
              <a:gd name="connsiteX1-3" fmla="*/ 1607419 w 6776185"/>
              <a:gd name="connsiteY1-4" fmla="*/ 3610 h 1139391"/>
              <a:gd name="connsiteX2-5" fmla="*/ 3349591 w 6776185"/>
              <a:gd name="connsiteY2-6" fmla="*/ 687003 h 1139391"/>
              <a:gd name="connsiteX3-7" fmla="*/ 5438273 w 6776185"/>
              <a:gd name="connsiteY3-8" fmla="*/ 13235 h 1139391"/>
              <a:gd name="connsiteX4-9" fmla="*/ 6776185 w 6776185"/>
              <a:gd name="connsiteY4-10" fmla="*/ 1139391 h 1139391"/>
              <a:gd name="connsiteX0-11" fmla="*/ 0 w 6776185"/>
              <a:gd name="connsiteY0-12" fmla="*/ 436746 h 1139391"/>
              <a:gd name="connsiteX1-13" fmla="*/ 1607419 w 6776185"/>
              <a:gd name="connsiteY1-14" fmla="*/ 3610 h 1139391"/>
              <a:gd name="connsiteX2-15" fmla="*/ 3349591 w 6776185"/>
              <a:gd name="connsiteY2-16" fmla="*/ 687003 h 1139391"/>
              <a:gd name="connsiteX3-17" fmla="*/ 5438273 w 6776185"/>
              <a:gd name="connsiteY3-18" fmla="*/ 13235 h 1139391"/>
              <a:gd name="connsiteX4-19" fmla="*/ 6776185 w 6776185"/>
              <a:gd name="connsiteY4-20" fmla="*/ 1139391 h 1139391"/>
              <a:gd name="connsiteX0-21" fmla="*/ 0 w 6776185"/>
              <a:gd name="connsiteY0-22" fmla="*/ 456694 h 1159339"/>
              <a:gd name="connsiteX1-23" fmla="*/ 1607419 w 6776185"/>
              <a:gd name="connsiteY1-24" fmla="*/ 23558 h 1159339"/>
              <a:gd name="connsiteX2-25" fmla="*/ 3349591 w 6776185"/>
              <a:gd name="connsiteY2-26" fmla="*/ 706951 h 1159339"/>
              <a:gd name="connsiteX3-27" fmla="*/ 5438273 w 6776185"/>
              <a:gd name="connsiteY3-28" fmla="*/ 33183 h 1159339"/>
              <a:gd name="connsiteX4-29" fmla="*/ 6776185 w 6776185"/>
              <a:gd name="connsiteY4-30" fmla="*/ 1159339 h 1159339"/>
              <a:gd name="connsiteX0-31" fmla="*/ 0 w 6776185"/>
              <a:gd name="connsiteY0-32" fmla="*/ 440387 h 1143032"/>
              <a:gd name="connsiteX1-33" fmla="*/ 1607419 w 6776185"/>
              <a:gd name="connsiteY1-34" fmla="*/ 7251 h 1143032"/>
              <a:gd name="connsiteX2-35" fmla="*/ 3349591 w 6776185"/>
              <a:gd name="connsiteY2-36" fmla="*/ 690644 h 1143032"/>
              <a:gd name="connsiteX3-37" fmla="*/ 5438273 w 6776185"/>
              <a:gd name="connsiteY3-38" fmla="*/ 16876 h 1143032"/>
              <a:gd name="connsiteX4-39" fmla="*/ 6776185 w 6776185"/>
              <a:gd name="connsiteY4-40" fmla="*/ 1143032 h 1143032"/>
              <a:gd name="connsiteX0-41" fmla="*/ 0 w 6776185"/>
              <a:gd name="connsiteY0-42" fmla="*/ 440387 h 1143032"/>
              <a:gd name="connsiteX1-43" fmla="*/ 1607419 w 6776185"/>
              <a:gd name="connsiteY1-44" fmla="*/ 7251 h 1143032"/>
              <a:gd name="connsiteX2-45" fmla="*/ 3349591 w 6776185"/>
              <a:gd name="connsiteY2-46" fmla="*/ 690644 h 1143032"/>
              <a:gd name="connsiteX3-47" fmla="*/ 5438273 w 6776185"/>
              <a:gd name="connsiteY3-48" fmla="*/ 16876 h 1143032"/>
              <a:gd name="connsiteX4-49" fmla="*/ 6776185 w 6776185"/>
              <a:gd name="connsiteY4-50" fmla="*/ 1143032 h 1143032"/>
              <a:gd name="connsiteX0-51" fmla="*/ 0 w 6776185"/>
              <a:gd name="connsiteY0-52" fmla="*/ 436747 h 1139392"/>
              <a:gd name="connsiteX1-53" fmla="*/ 1607419 w 6776185"/>
              <a:gd name="connsiteY1-54" fmla="*/ 3611 h 1139392"/>
              <a:gd name="connsiteX2-55" fmla="*/ 3349591 w 6776185"/>
              <a:gd name="connsiteY2-56" fmla="*/ 687004 h 1139392"/>
              <a:gd name="connsiteX3-57" fmla="*/ 5334185 w 6776185"/>
              <a:gd name="connsiteY3-58" fmla="*/ 215367 h 1139392"/>
              <a:gd name="connsiteX4-59" fmla="*/ 6776185 w 6776185"/>
              <a:gd name="connsiteY4-60" fmla="*/ 1139392 h 1139392"/>
              <a:gd name="connsiteX0-61" fmla="*/ 0 w 6776185"/>
              <a:gd name="connsiteY0-62" fmla="*/ 436747 h 1139392"/>
              <a:gd name="connsiteX1-63" fmla="*/ 1607419 w 6776185"/>
              <a:gd name="connsiteY1-64" fmla="*/ 3611 h 1139392"/>
              <a:gd name="connsiteX2-65" fmla="*/ 3349591 w 6776185"/>
              <a:gd name="connsiteY2-66" fmla="*/ 687004 h 1139392"/>
              <a:gd name="connsiteX3-67" fmla="*/ 5334185 w 6776185"/>
              <a:gd name="connsiteY3-68" fmla="*/ 215367 h 1139392"/>
              <a:gd name="connsiteX4-69" fmla="*/ 6776185 w 6776185"/>
              <a:gd name="connsiteY4-70" fmla="*/ 1139392 h 1139392"/>
              <a:gd name="connsiteX0-71" fmla="*/ 0 w 6776185"/>
              <a:gd name="connsiteY0-72" fmla="*/ 570523 h 1273168"/>
              <a:gd name="connsiteX1-73" fmla="*/ 1649055 w 6776185"/>
              <a:gd name="connsiteY1-74" fmla="*/ 2634 h 1273168"/>
              <a:gd name="connsiteX2-75" fmla="*/ 3349591 w 6776185"/>
              <a:gd name="connsiteY2-76" fmla="*/ 820780 h 1273168"/>
              <a:gd name="connsiteX3-77" fmla="*/ 5334185 w 6776185"/>
              <a:gd name="connsiteY3-78" fmla="*/ 349143 h 1273168"/>
              <a:gd name="connsiteX4-79" fmla="*/ 6776185 w 6776185"/>
              <a:gd name="connsiteY4-80" fmla="*/ 1273168 h 1273168"/>
              <a:gd name="connsiteX0-81" fmla="*/ 0 w 6776185"/>
              <a:gd name="connsiteY0-82" fmla="*/ 573014 h 1275659"/>
              <a:gd name="connsiteX1-83" fmla="*/ 1649055 w 6776185"/>
              <a:gd name="connsiteY1-84" fmla="*/ 5125 h 1275659"/>
              <a:gd name="connsiteX2-85" fmla="*/ 3349591 w 6776185"/>
              <a:gd name="connsiteY2-86" fmla="*/ 823271 h 1275659"/>
              <a:gd name="connsiteX3-87" fmla="*/ 5334185 w 6776185"/>
              <a:gd name="connsiteY3-88" fmla="*/ 351634 h 1275659"/>
              <a:gd name="connsiteX4-89" fmla="*/ 6776185 w 6776185"/>
              <a:gd name="connsiteY4-90" fmla="*/ 1275659 h 1275659"/>
              <a:gd name="connsiteX0-91" fmla="*/ 0 w 6776185"/>
              <a:gd name="connsiteY0-92" fmla="*/ 236623 h 939268"/>
              <a:gd name="connsiteX1-93" fmla="*/ 3349591 w 6776185"/>
              <a:gd name="connsiteY1-94" fmla="*/ 486880 h 939268"/>
              <a:gd name="connsiteX2-95" fmla="*/ 5334185 w 6776185"/>
              <a:gd name="connsiteY2-96" fmla="*/ 15243 h 939268"/>
              <a:gd name="connsiteX3-97" fmla="*/ 6776185 w 6776185"/>
              <a:gd name="connsiteY3-98" fmla="*/ 939268 h 939268"/>
              <a:gd name="connsiteX0-99" fmla="*/ 0 w 6776185"/>
              <a:gd name="connsiteY0-100" fmla="*/ 392625 h 1095270"/>
              <a:gd name="connsiteX1-101" fmla="*/ 3349591 w 6776185"/>
              <a:gd name="connsiteY1-102" fmla="*/ 642882 h 1095270"/>
              <a:gd name="connsiteX2-103" fmla="*/ 5334185 w 6776185"/>
              <a:gd name="connsiteY2-104" fmla="*/ 171245 h 1095270"/>
              <a:gd name="connsiteX3-105" fmla="*/ 6776185 w 6776185"/>
              <a:gd name="connsiteY3-106" fmla="*/ 1095270 h 1095270"/>
              <a:gd name="connsiteX0-107" fmla="*/ 0 w 6776185"/>
              <a:gd name="connsiteY0-108" fmla="*/ 402175 h 1104820"/>
              <a:gd name="connsiteX1-109" fmla="*/ 3214275 w 6776185"/>
              <a:gd name="connsiteY1-110" fmla="*/ 604305 h 1104820"/>
              <a:gd name="connsiteX2-111" fmla="*/ 5334185 w 6776185"/>
              <a:gd name="connsiteY2-112" fmla="*/ 180795 h 1104820"/>
              <a:gd name="connsiteX3-113" fmla="*/ 6776185 w 6776185"/>
              <a:gd name="connsiteY3-114" fmla="*/ 1104820 h 1104820"/>
              <a:gd name="connsiteX0-115" fmla="*/ 0 w 6776185"/>
              <a:gd name="connsiteY0-116" fmla="*/ 419695 h 1122340"/>
              <a:gd name="connsiteX1-117" fmla="*/ 3214275 w 6776185"/>
              <a:gd name="connsiteY1-118" fmla="*/ 621825 h 1122340"/>
              <a:gd name="connsiteX2-119" fmla="*/ 5334185 w 6776185"/>
              <a:gd name="connsiteY2-120" fmla="*/ 198315 h 1122340"/>
              <a:gd name="connsiteX3-121" fmla="*/ 6776185 w 6776185"/>
              <a:gd name="connsiteY3-122" fmla="*/ 1122340 h 1122340"/>
              <a:gd name="connsiteX0-123" fmla="*/ 0 w 6776185"/>
              <a:gd name="connsiteY0-124" fmla="*/ 419695 h 1122340"/>
              <a:gd name="connsiteX1-125" fmla="*/ 3214275 w 6776185"/>
              <a:gd name="connsiteY1-126" fmla="*/ 621825 h 1122340"/>
              <a:gd name="connsiteX2-127" fmla="*/ 5334185 w 6776185"/>
              <a:gd name="connsiteY2-128" fmla="*/ 198315 h 1122340"/>
              <a:gd name="connsiteX3-129" fmla="*/ 6776185 w 6776185"/>
              <a:gd name="connsiteY3-130" fmla="*/ 1122340 h 1122340"/>
              <a:gd name="connsiteX0-131" fmla="*/ 0 w 6776185"/>
              <a:gd name="connsiteY0-132" fmla="*/ 399607 h 1102252"/>
              <a:gd name="connsiteX1-133" fmla="*/ 3214275 w 6776185"/>
              <a:gd name="connsiteY1-134" fmla="*/ 601737 h 1102252"/>
              <a:gd name="connsiteX2-135" fmla="*/ 5636043 w 6776185"/>
              <a:gd name="connsiteY2-136" fmla="*/ 91600 h 1102252"/>
              <a:gd name="connsiteX3-137" fmla="*/ 6776185 w 6776185"/>
              <a:gd name="connsiteY3-138" fmla="*/ 1102252 h 1102252"/>
              <a:gd name="connsiteX0-139" fmla="*/ 0 w 6418830"/>
              <a:gd name="connsiteY0-140" fmla="*/ 792873 h 1020635"/>
              <a:gd name="connsiteX1-141" fmla="*/ 2856920 w 6418830"/>
              <a:gd name="connsiteY1-142" fmla="*/ 520120 h 1020635"/>
              <a:gd name="connsiteX2-143" fmla="*/ 5278688 w 6418830"/>
              <a:gd name="connsiteY2-144" fmla="*/ 9983 h 1020635"/>
              <a:gd name="connsiteX3-145" fmla="*/ 6418830 w 6418830"/>
              <a:gd name="connsiteY3-146" fmla="*/ 1020635 h 1020635"/>
              <a:gd name="connsiteX0-147" fmla="*/ 0 w 6418830"/>
              <a:gd name="connsiteY0-148" fmla="*/ 1673839 h 1901601"/>
              <a:gd name="connsiteX1-149" fmla="*/ 2444207 w 6418830"/>
              <a:gd name="connsiteY1-150" fmla="*/ 16203 h 1901601"/>
              <a:gd name="connsiteX2-151" fmla="*/ 5278688 w 6418830"/>
              <a:gd name="connsiteY2-152" fmla="*/ 890949 h 1901601"/>
              <a:gd name="connsiteX3-153" fmla="*/ 6418830 w 6418830"/>
              <a:gd name="connsiteY3-154" fmla="*/ 1901601 h 1901601"/>
              <a:gd name="connsiteX0-155" fmla="*/ 0 w 6418830"/>
              <a:gd name="connsiteY0-156" fmla="*/ 1659171 h 1886933"/>
              <a:gd name="connsiteX1-157" fmla="*/ 2444207 w 6418830"/>
              <a:gd name="connsiteY1-158" fmla="*/ 1535 h 1886933"/>
              <a:gd name="connsiteX2-159" fmla="*/ 6418830 w 6418830"/>
              <a:gd name="connsiteY2-160" fmla="*/ 1886933 h 1886933"/>
              <a:gd name="connsiteX0-161" fmla="*/ 0 w 5670510"/>
              <a:gd name="connsiteY0-162" fmla="*/ 1691998 h 1691998"/>
              <a:gd name="connsiteX1-163" fmla="*/ 2444207 w 5670510"/>
              <a:gd name="connsiteY1-164" fmla="*/ 34362 h 1691998"/>
              <a:gd name="connsiteX2-165" fmla="*/ 5670510 w 5670510"/>
              <a:gd name="connsiteY2-166" fmla="*/ 713357 h 1691998"/>
              <a:gd name="connsiteX0-167" fmla="*/ 0 w 5670510"/>
              <a:gd name="connsiteY0-168" fmla="*/ 1670673 h 1670673"/>
              <a:gd name="connsiteX1-169" fmla="*/ 2444207 w 5670510"/>
              <a:gd name="connsiteY1-170" fmla="*/ 13037 h 1670673"/>
              <a:gd name="connsiteX2-171" fmla="*/ 5670510 w 5670510"/>
              <a:gd name="connsiteY2-172" fmla="*/ 692032 h 1670673"/>
              <a:gd name="connsiteX0-173" fmla="*/ 0 w 5670510"/>
              <a:gd name="connsiteY0-174" fmla="*/ 1916572 h 1916572"/>
              <a:gd name="connsiteX1-175" fmla="*/ 2311249 w 5670510"/>
              <a:gd name="connsiteY1-176" fmla="*/ 11210 h 1916572"/>
              <a:gd name="connsiteX2-177" fmla="*/ 5670510 w 5670510"/>
              <a:gd name="connsiteY2-178" fmla="*/ 937931 h 1916572"/>
              <a:gd name="connsiteX0-179" fmla="*/ 0 w 5395450"/>
              <a:gd name="connsiteY0-180" fmla="*/ 2252099 h 2252098"/>
              <a:gd name="connsiteX1-181" fmla="*/ 2036189 w 5395450"/>
              <a:gd name="connsiteY1-182" fmla="*/ 19027 h 2252098"/>
              <a:gd name="connsiteX2-183" fmla="*/ 5395450 w 5395450"/>
              <a:gd name="connsiteY2-184" fmla="*/ 945748 h 2252098"/>
              <a:gd name="connsiteX0-185" fmla="*/ 0 w 5395450"/>
              <a:gd name="connsiteY0-186" fmla="*/ 2177943 h 2177943"/>
              <a:gd name="connsiteX1-187" fmla="*/ 1683035 w 5395450"/>
              <a:gd name="connsiteY1-188" fmla="*/ 19829 h 2177943"/>
              <a:gd name="connsiteX2-189" fmla="*/ 5395450 w 5395450"/>
              <a:gd name="connsiteY2-190" fmla="*/ 871592 h 2177943"/>
              <a:gd name="connsiteX0-191" fmla="*/ 0 w 5395450"/>
              <a:gd name="connsiteY0-192" fmla="*/ 2196799 h 2196799"/>
              <a:gd name="connsiteX1-193" fmla="*/ 1683035 w 5395450"/>
              <a:gd name="connsiteY1-194" fmla="*/ 38685 h 2196799"/>
              <a:gd name="connsiteX2-195" fmla="*/ 5395450 w 5395450"/>
              <a:gd name="connsiteY2-196" fmla="*/ 890448 h 2196799"/>
              <a:gd name="connsiteX0-197" fmla="*/ 0 w 5395450"/>
              <a:gd name="connsiteY0-198" fmla="*/ 2196799 h 2196799"/>
              <a:gd name="connsiteX1-199" fmla="*/ 1683035 w 5395450"/>
              <a:gd name="connsiteY1-200" fmla="*/ 38685 h 2196799"/>
              <a:gd name="connsiteX2-201" fmla="*/ 5395450 w 5395450"/>
              <a:gd name="connsiteY2-202" fmla="*/ 890448 h 2196799"/>
            </a:gdLst>
            <a:ahLst/>
            <a:cxnLst/>
            <a:rect l="l" t="t" r="r" b="b"/>
            <a:pathLst>
              <a:path w="5395450" h="2196799">
                <a:moveTo>
                  <a:pt x="0" y="2196799"/>
                </a:moveTo>
                <a:cubicBezTo>
                  <a:pt x="681219" y="1767823"/>
                  <a:pt x="359710" y="356278"/>
                  <a:pt x="1683035" y="38685"/>
                </a:cubicBezTo>
                <a:cubicBezTo>
                  <a:pt x="3006360" y="-278908"/>
                  <a:pt x="3600866" y="1480788"/>
                  <a:pt x="5395450" y="890448"/>
                </a:cubicBezTo>
              </a:path>
            </a:pathLst>
          </a:custGeom>
          <a:noFill/>
          <a:ln w="31750" cap="sq">
            <a:solidFill>
              <a:schemeClr val="accent1">
                <a:lumMod val="60000"/>
                <a:lumOff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rot="16779301" flipH="1">
            <a:off x="9831551" y="-802852"/>
            <a:ext cx="3510485" cy="2895364"/>
          </a:xfrm>
          <a:custGeom>
            <a:avLst/>
            <a:gdLst>
              <a:gd name="connsiteX0" fmla="*/ 0 w 6776185"/>
              <a:gd name="connsiteY0" fmla="*/ 433136 h 1135781"/>
              <a:gd name="connsiteX1" fmla="*/ 1607419 w 6776185"/>
              <a:gd name="connsiteY1" fmla="*/ 0 h 1135781"/>
              <a:gd name="connsiteX2" fmla="*/ 3349591 w 6776185"/>
              <a:gd name="connsiteY2" fmla="*/ 683393 h 1135781"/>
              <a:gd name="connsiteX3" fmla="*/ 5438273 w 6776185"/>
              <a:gd name="connsiteY3" fmla="*/ 9625 h 1135781"/>
              <a:gd name="connsiteX4" fmla="*/ 6776185 w 6776185"/>
              <a:gd name="connsiteY4" fmla="*/ 1135781 h 1135781"/>
              <a:gd name="connsiteX0-1" fmla="*/ 0 w 6776185"/>
              <a:gd name="connsiteY0-2" fmla="*/ 436746 h 1139391"/>
              <a:gd name="connsiteX1-3" fmla="*/ 1607419 w 6776185"/>
              <a:gd name="connsiteY1-4" fmla="*/ 3610 h 1139391"/>
              <a:gd name="connsiteX2-5" fmla="*/ 3349591 w 6776185"/>
              <a:gd name="connsiteY2-6" fmla="*/ 687003 h 1139391"/>
              <a:gd name="connsiteX3-7" fmla="*/ 5438273 w 6776185"/>
              <a:gd name="connsiteY3-8" fmla="*/ 13235 h 1139391"/>
              <a:gd name="connsiteX4-9" fmla="*/ 6776185 w 6776185"/>
              <a:gd name="connsiteY4-10" fmla="*/ 1139391 h 1139391"/>
              <a:gd name="connsiteX0-11" fmla="*/ 0 w 6776185"/>
              <a:gd name="connsiteY0-12" fmla="*/ 436746 h 1139391"/>
              <a:gd name="connsiteX1-13" fmla="*/ 1607419 w 6776185"/>
              <a:gd name="connsiteY1-14" fmla="*/ 3610 h 1139391"/>
              <a:gd name="connsiteX2-15" fmla="*/ 3349591 w 6776185"/>
              <a:gd name="connsiteY2-16" fmla="*/ 687003 h 1139391"/>
              <a:gd name="connsiteX3-17" fmla="*/ 5438273 w 6776185"/>
              <a:gd name="connsiteY3-18" fmla="*/ 13235 h 1139391"/>
              <a:gd name="connsiteX4-19" fmla="*/ 6776185 w 6776185"/>
              <a:gd name="connsiteY4-20" fmla="*/ 1139391 h 1139391"/>
              <a:gd name="connsiteX0-21" fmla="*/ 0 w 6776185"/>
              <a:gd name="connsiteY0-22" fmla="*/ 456694 h 1159339"/>
              <a:gd name="connsiteX1-23" fmla="*/ 1607419 w 6776185"/>
              <a:gd name="connsiteY1-24" fmla="*/ 23558 h 1159339"/>
              <a:gd name="connsiteX2-25" fmla="*/ 3349591 w 6776185"/>
              <a:gd name="connsiteY2-26" fmla="*/ 706951 h 1159339"/>
              <a:gd name="connsiteX3-27" fmla="*/ 5438273 w 6776185"/>
              <a:gd name="connsiteY3-28" fmla="*/ 33183 h 1159339"/>
              <a:gd name="connsiteX4-29" fmla="*/ 6776185 w 6776185"/>
              <a:gd name="connsiteY4-30" fmla="*/ 1159339 h 1159339"/>
              <a:gd name="connsiteX0-31" fmla="*/ 0 w 6776185"/>
              <a:gd name="connsiteY0-32" fmla="*/ 440387 h 1143032"/>
              <a:gd name="connsiteX1-33" fmla="*/ 1607419 w 6776185"/>
              <a:gd name="connsiteY1-34" fmla="*/ 7251 h 1143032"/>
              <a:gd name="connsiteX2-35" fmla="*/ 3349591 w 6776185"/>
              <a:gd name="connsiteY2-36" fmla="*/ 690644 h 1143032"/>
              <a:gd name="connsiteX3-37" fmla="*/ 5438273 w 6776185"/>
              <a:gd name="connsiteY3-38" fmla="*/ 16876 h 1143032"/>
              <a:gd name="connsiteX4-39" fmla="*/ 6776185 w 6776185"/>
              <a:gd name="connsiteY4-40" fmla="*/ 1143032 h 1143032"/>
              <a:gd name="connsiteX0-41" fmla="*/ 0 w 6776185"/>
              <a:gd name="connsiteY0-42" fmla="*/ 440387 h 1143032"/>
              <a:gd name="connsiteX1-43" fmla="*/ 1607419 w 6776185"/>
              <a:gd name="connsiteY1-44" fmla="*/ 7251 h 1143032"/>
              <a:gd name="connsiteX2-45" fmla="*/ 3349591 w 6776185"/>
              <a:gd name="connsiteY2-46" fmla="*/ 690644 h 1143032"/>
              <a:gd name="connsiteX3-47" fmla="*/ 5438273 w 6776185"/>
              <a:gd name="connsiteY3-48" fmla="*/ 16876 h 1143032"/>
              <a:gd name="connsiteX4-49" fmla="*/ 6776185 w 6776185"/>
              <a:gd name="connsiteY4-50" fmla="*/ 1143032 h 1143032"/>
              <a:gd name="connsiteX0-51" fmla="*/ 0 w 6776185"/>
              <a:gd name="connsiteY0-52" fmla="*/ 436747 h 1139392"/>
              <a:gd name="connsiteX1-53" fmla="*/ 1607419 w 6776185"/>
              <a:gd name="connsiteY1-54" fmla="*/ 3611 h 1139392"/>
              <a:gd name="connsiteX2-55" fmla="*/ 3349591 w 6776185"/>
              <a:gd name="connsiteY2-56" fmla="*/ 687004 h 1139392"/>
              <a:gd name="connsiteX3-57" fmla="*/ 5334185 w 6776185"/>
              <a:gd name="connsiteY3-58" fmla="*/ 215367 h 1139392"/>
              <a:gd name="connsiteX4-59" fmla="*/ 6776185 w 6776185"/>
              <a:gd name="connsiteY4-60" fmla="*/ 1139392 h 1139392"/>
              <a:gd name="connsiteX0-61" fmla="*/ 0 w 6776185"/>
              <a:gd name="connsiteY0-62" fmla="*/ 436747 h 1139392"/>
              <a:gd name="connsiteX1-63" fmla="*/ 1607419 w 6776185"/>
              <a:gd name="connsiteY1-64" fmla="*/ 3611 h 1139392"/>
              <a:gd name="connsiteX2-65" fmla="*/ 3349591 w 6776185"/>
              <a:gd name="connsiteY2-66" fmla="*/ 687004 h 1139392"/>
              <a:gd name="connsiteX3-67" fmla="*/ 5334185 w 6776185"/>
              <a:gd name="connsiteY3-68" fmla="*/ 215367 h 1139392"/>
              <a:gd name="connsiteX4-69" fmla="*/ 6776185 w 6776185"/>
              <a:gd name="connsiteY4-70" fmla="*/ 1139392 h 1139392"/>
              <a:gd name="connsiteX0-71" fmla="*/ 0 w 6776185"/>
              <a:gd name="connsiteY0-72" fmla="*/ 570523 h 1273168"/>
              <a:gd name="connsiteX1-73" fmla="*/ 1649055 w 6776185"/>
              <a:gd name="connsiteY1-74" fmla="*/ 2634 h 1273168"/>
              <a:gd name="connsiteX2-75" fmla="*/ 3349591 w 6776185"/>
              <a:gd name="connsiteY2-76" fmla="*/ 820780 h 1273168"/>
              <a:gd name="connsiteX3-77" fmla="*/ 5334185 w 6776185"/>
              <a:gd name="connsiteY3-78" fmla="*/ 349143 h 1273168"/>
              <a:gd name="connsiteX4-79" fmla="*/ 6776185 w 6776185"/>
              <a:gd name="connsiteY4-80" fmla="*/ 1273168 h 1273168"/>
              <a:gd name="connsiteX0-81" fmla="*/ 0 w 6776185"/>
              <a:gd name="connsiteY0-82" fmla="*/ 573014 h 1275659"/>
              <a:gd name="connsiteX1-83" fmla="*/ 1649055 w 6776185"/>
              <a:gd name="connsiteY1-84" fmla="*/ 5125 h 1275659"/>
              <a:gd name="connsiteX2-85" fmla="*/ 3349591 w 6776185"/>
              <a:gd name="connsiteY2-86" fmla="*/ 823271 h 1275659"/>
              <a:gd name="connsiteX3-87" fmla="*/ 5334185 w 6776185"/>
              <a:gd name="connsiteY3-88" fmla="*/ 351634 h 1275659"/>
              <a:gd name="connsiteX4-89" fmla="*/ 6776185 w 6776185"/>
              <a:gd name="connsiteY4-90" fmla="*/ 1275659 h 1275659"/>
              <a:gd name="connsiteX0-91" fmla="*/ 0 w 6776185"/>
              <a:gd name="connsiteY0-92" fmla="*/ 236623 h 939268"/>
              <a:gd name="connsiteX1-93" fmla="*/ 3349591 w 6776185"/>
              <a:gd name="connsiteY1-94" fmla="*/ 486880 h 939268"/>
              <a:gd name="connsiteX2-95" fmla="*/ 5334185 w 6776185"/>
              <a:gd name="connsiteY2-96" fmla="*/ 15243 h 939268"/>
              <a:gd name="connsiteX3-97" fmla="*/ 6776185 w 6776185"/>
              <a:gd name="connsiteY3-98" fmla="*/ 939268 h 939268"/>
              <a:gd name="connsiteX0-99" fmla="*/ 0 w 6776185"/>
              <a:gd name="connsiteY0-100" fmla="*/ 392625 h 1095270"/>
              <a:gd name="connsiteX1-101" fmla="*/ 3349591 w 6776185"/>
              <a:gd name="connsiteY1-102" fmla="*/ 642882 h 1095270"/>
              <a:gd name="connsiteX2-103" fmla="*/ 5334185 w 6776185"/>
              <a:gd name="connsiteY2-104" fmla="*/ 171245 h 1095270"/>
              <a:gd name="connsiteX3-105" fmla="*/ 6776185 w 6776185"/>
              <a:gd name="connsiteY3-106" fmla="*/ 1095270 h 1095270"/>
              <a:gd name="connsiteX0-107" fmla="*/ 0 w 6776185"/>
              <a:gd name="connsiteY0-108" fmla="*/ 402175 h 1104820"/>
              <a:gd name="connsiteX1-109" fmla="*/ 3214275 w 6776185"/>
              <a:gd name="connsiteY1-110" fmla="*/ 604305 h 1104820"/>
              <a:gd name="connsiteX2-111" fmla="*/ 5334185 w 6776185"/>
              <a:gd name="connsiteY2-112" fmla="*/ 180795 h 1104820"/>
              <a:gd name="connsiteX3-113" fmla="*/ 6776185 w 6776185"/>
              <a:gd name="connsiteY3-114" fmla="*/ 1104820 h 1104820"/>
              <a:gd name="connsiteX0-115" fmla="*/ 0 w 6776185"/>
              <a:gd name="connsiteY0-116" fmla="*/ 419695 h 1122340"/>
              <a:gd name="connsiteX1-117" fmla="*/ 3214275 w 6776185"/>
              <a:gd name="connsiteY1-118" fmla="*/ 621825 h 1122340"/>
              <a:gd name="connsiteX2-119" fmla="*/ 5334185 w 6776185"/>
              <a:gd name="connsiteY2-120" fmla="*/ 198315 h 1122340"/>
              <a:gd name="connsiteX3-121" fmla="*/ 6776185 w 6776185"/>
              <a:gd name="connsiteY3-122" fmla="*/ 1122340 h 1122340"/>
              <a:gd name="connsiteX0-123" fmla="*/ 0 w 6776185"/>
              <a:gd name="connsiteY0-124" fmla="*/ 419695 h 1122340"/>
              <a:gd name="connsiteX1-125" fmla="*/ 3214275 w 6776185"/>
              <a:gd name="connsiteY1-126" fmla="*/ 621825 h 1122340"/>
              <a:gd name="connsiteX2-127" fmla="*/ 5334185 w 6776185"/>
              <a:gd name="connsiteY2-128" fmla="*/ 198315 h 1122340"/>
              <a:gd name="connsiteX3-129" fmla="*/ 6776185 w 6776185"/>
              <a:gd name="connsiteY3-130" fmla="*/ 1122340 h 1122340"/>
              <a:gd name="connsiteX0-131" fmla="*/ 0 w 6776185"/>
              <a:gd name="connsiteY0-132" fmla="*/ 399607 h 1102252"/>
              <a:gd name="connsiteX1-133" fmla="*/ 3214275 w 6776185"/>
              <a:gd name="connsiteY1-134" fmla="*/ 601737 h 1102252"/>
              <a:gd name="connsiteX2-135" fmla="*/ 5636043 w 6776185"/>
              <a:gd name="connsiteY2-136" fmla="*/ 91600 h 1102252"/>
              <a:gd name="connsiteX3-137" fmla="*/ 6776185 w 6776185"/>
              <a:gd name="connsiteY3-138" fmla="*/ 1102252 h 1102252"/>
              <a:gd name="connsiteX0-139" fmla="*/ 0 w 6761093"/>
              <a:gd name="connsiteY0-140" fmla="*/ 347809 h 1398733"/>
              <a:gd name="connsiteX1-141" fmla="*/ 3199183 w 6761093"/>
              <a:gd name="connsiteY1-142" fmla="*/ 898218 h 1398733"/>
              <a:gd name="connsiteX2-143" fmla="*/ 5620951 w 6761093"/>
              <a:gd name="connsiteY2-144" fmla="*/ 388081 h 1398733"/>
              <a:gd name="connsiteX3-145" fmla="*/ 6761093 w 6761093"/>
              <a:gd name="connsiteY3-146" fmla="*/ 1398733 h 1398733"/>
              <a:gd name="connsiteX0-147" fmla="*/ 0 w 6761093"/>
              <a:gd name="connsiteY0-148" fmla="*/ 240901 h 1291825"/>
              <a:gd name="connsiteX1-149" fmla="*/ 3199183 w 6761093"/>
              <a:gd name="connsiteY1-150" fmla="*/ 791310 h 1291825"/>
              <a:gd name="connsiteX2-151" fmla="*/ 5620951 w 6761093"/>
              <a:gd name="connsiteY2-152" fmla="*/ 281173 h 1291825"/>
              <a:gd name="connsiteX3-153" fmla="*/ 6761093 w 6761093"/>
              <a:gd name="connsiteY3-154" fmla="*/ 1291825 h 1291825"/>
              <a:gd name="connsiteX0-155" fmla="*/ 0 w 6761093"/>
              <a:gd name="connsiteY0-156" fmla="*/ 246345 h 1297269"/>
              <a:gd name="connsiteX1-157" fmla="*/ 3199183 w 6761093"/>
              <a:gd name="connsiteY1-158" fmla="*/ 796754 h 1297269"/>
              <a:gd name="connsiteX2-159" fmla="*/ 5485125 w 6761093"/>
              <a:gd name="connsiteY2-160" fmla="*/ 556253 h 1297269"/>
              <a:gd name="connsiteX3-161" fmla="*/ 6761093 w 6761093"/>
              <a:gd name="connsiteY3-162" fmla="*/ 1297269 h 1297269"/>
              <a:gd name="connsiteX0-1-1" fmla="*/ 0 w 6761093"/>
              <a:gd name="connsiteY0-2-2" fmla="*/ 0 h 1050924"/>
              <a:gd name="connsiteX1-3-3" fmla="*/ 5485125 w 6761093"/>
              <a:gd name="connsiteY1-4-4" fmla="*/ 309908 h 1050924"/>
              <a:gd name="connsiteX2-5-5" fmla="*/ 6761093 w 6761093"/>
              <a:gd name="connsiteY2-6-6" fmla="*/ 1050924 h 1050924"/>
              <a:gd name="connsiteX0-7" fmla="*/ 0 w 6761093"/>
              <a:gd name="connsiteY0-8" fmla="*/ 0 h 1050924"/>
              <a:gd name="connsiteX1-9" fmla="*/ 3285636 w 6761093"/>
              <a:gd name="connsiteY1-10" fmla="*/ 505413 h 1050924"/>
              <a:gd name="connsiteX2-11" fmla="*/ 6761093 w 6761093"/>
              <a:gd name="connsiteY2-12" fmla="*/ 1050924 h 1050924"/>
              <a:gd name="connsiteX0-13" fmla="*/ 0 w 6761093"/>
              <a:gd name="connsiteY0-14" fmla="*/ 130866 h 1181790"/>
              <a:gd name="connsiteX1-15" fmla="*/ 3285636 w 6761093"/>
              <a:gd name="connsiteY1-16" fmla="*/ 636279 h 1181790"/>
              <a:gd name="connsiteX2-17" fmla="*/ 6761093 w 6761093"/>
              <a:gd name="connsiteY2-18" fmla="*/ 1181790 h 1181790"/>
              <a:gd name="connsiteX0-19" fmla="*/ 0 w 6761093"/>
              <a:gd name="connsiteY0-20" fmla="*/ 0 h 1050924"/>
              <a:gd name="connsiteX1-21" fmla="*/ 3285636 w 6761093"/>
              <a:gd name="connsiteY1-22" fmla="*/ 505413 h 1050924"/>
              <a:gd name="connsiteX2-23" fmla="*/ 6761093 w 6761093"/>
              <a:gd name="connsiteY2-24" fmla="*/ 1050924 h 1050924"/>
              <a:gd name="connsiteX0-25" fmla="*/ 0 w 6761093"/>
              <a:gd name="connsiteY0-26" fmla="*/ 32862 h 1083786"/>
              <a:gd name="connsiteX1-27" fmla="*/ 3285636 w 6761093"/>
              <a:gd name="connsiteY1-28" fmla="*/ 538275 h 1083786"/>
              <a:gd name="connsiteX2-29" fmla="*/ 6761093 w 6761093"/>
              <a:gd name="connsiteY2-30" fmla="*/ 1083786 h 1083786"/>
              <a:gd name="connsiteX0-31-7" fmla="*/ 0 w 6761093"/>
              <a:gd name="connsiteY0-32-8" fmla="*/ 32862 h 1083786"/>
              <a:gd name="connsiteX1-33-9" fmla="*/ 3285636 w 6761093"/>
              <a:gd name="connsiteY1-34-10" fmla="*/ 538275 h 1083786"/>
              <a:gd name="connsiteX2-35-11" fmla="*/ 6761093 w 6761093"/>
              <a:gd name="connsiteY2-36-12" fmla="*/ 1083786 h 1083786"/>
              <a:gd name="connsiteX0-37" fmla="*/ 0 w 6663430"/>
              <a:gd name="connsiteY0-38" fmla="*/ 0 h 1121390"/>
              <a:gd name="connsiteX1-39" fmla="*/ 3187973 w 6663430"/>
              <a:gd name="connsiteY1-40" fmla="*/ 575879 h 1121390"/>
              <a:gd name="connsiteX2-41" fmla="*/ 6663430 w 6663430"/>
              <a:gd name="connsiteY2-42" fmla="*/ 1121390 h 1121390"/>
              <a:gd name="connsiteX0-43" fmla="*/ 0 w 6663430"/>
              <a:gd name="connsiteY0-44" fmla="*/ 342349 h 1463739"/>
              <a:gd name="connsiteX1-45" fmla="*/ 3187973 w 6663430"/>
              <a:gd name="connsiteY1-46" fmla="*/ 918228 h 1463739"/>
              <a:gd name="connsiteX2-47" fmla="*/ 6663430 w 6663430"/>
              <a:gd name="connsiteY2-48" fmla="*/ 1463739 h 1463739"/>
              <a:gd name="connsiteX0-49" fmla="*/ 0 w 6663430"/>
              <a:gd name="connsiteY0-50" fmla="*/ 348473 h 1469863"/>
              <a:gd name="connsiteX1-51" fmla="*/ 3187973 w 6663430"/>
              <a:gd name="connsiteY1-52" fmla="*/ 924352 h 1469863"/>
              <a:gd name="connsiteX2-53" fmla="*/ 6663430 w 6663430"/>
              <a:gd name="connsiteY2-54" fmla="*/ 1469863 h 1469863"/>
              <a:gd name="connsiteX0-55" fmla="*/ 0 w 6663430"/>
              <a:gd name="connsiteY0-56" fmla="*/ 348473 h 1469863"/>
              <a:gd name="connsiteX1-57" fmla="*/ 3187973 w 6663430"/>
              <a:gd name="connsiteY1-58" fmla="*/ 924352 h 1469863"/>
              <a:gd name="connsiteX2-59" fmla="*/ 6663430 w 6663430"/>
              <a:gd name="connsiteY2-60" fmla="*/ 1469863 h 1469863"/>
              <a:gd name="connsiteX0-61-13" fmla="*/ 0 w 6663430"/>
              <a:gd name="connsiteY0-62-14" fmla="*/ 0 h 1121390"/>
              <a:gd name="connsiteX1-63-15" fmla="*/ 6663430 w 6663430"/>
              <a:gd name="connsiteY1-64-16" fmla="*/ 1121390 h 1121390"/>
              <a:gd name="connsiteX0-65" fmla="*/ 0 w 6663430"/>
              <a:gd name="connsiteY0-66" fmla="*/ 0 h 1121390"/>
              <a:gd name="connsiteX1-67" fmla="*/ 6663430 w 6663430"/>
              <a:gd name="connsiteY1-68" fmla="*/ 1121390 h 1121390"/>
              <a:gd name="connsiteX0-69" fmla="*/ 0 w 6663430"/>
              <a:gd name="connsiteY0-70" fmla="*/ 0 h 1121390"/>
              <a:gd name="connsiteX1-71" fmla="*/ 6663430 w 6663430"/>
              <a:gd name="connsiteY1-72" fmla="*/ 1121390 h 1121390"/>
            </a:gdLst>
            <a:ahLst/>
            <a:cxnLst/>
            <a:rect l="l" t="t" r="r" b="b"/>
            <a:pathLst>
              <a:path w="6663430" h="1121390">
                <a:moveTo>
                  <a:pt x="0" y="0"/>
                </a:moveTo>
                <a:cubicBezTo>
                  <a:pt x="1435269" y="1422202"/>
                  <a:pt x="5280876" y="-748015"/>
                  <a:pt x="6663430" y="1121390"/>
                </a:cubicBezTo>
              </a:path>
            </a:pathLst>
          </a:custGeom>
          <a:noFill/>
          <a:ln w="12700" cap="sq">
            <a:solidFill>
              <a:schemeClr val="accent1">
                <a:lumMod val="60000"/>
                <a:lumOff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rot="16200000">
            <a:off x="7679851" y="1701789"/>
            <a:ext cx="277832" cy="277832"/>
          </a:xfrm>
          <a:custGeom>
            <a:avLst/>
            <a:gdLst>
              <a:gd name="connsiteX0" fmla="*/ 4733223 w 4733223"/>
              <a:gd name="connsiteY0" fmla="*/ 2366613 h 4733223"/>
              <a:gd name="connsiteX1" fmla="*/ 3854361 w 4733223"/>
              <a:gd name="connsiteY1" fmla="*/ 3692508 h 4733223"/>
              <a:gd name="connsiteX2" fmla="*/ 3735873 w 4733223"/>
              <a:gd name="connsiteY2" fmla="*/ 3735875 h 4733223"/>
              <a:gd name="connsiteX3" fmla="*/ 3692507 w 4733223"/>
              <a:gd name="connsiteY3" fmla="*/ 3854361 h 4733223"/>
              <a:gd name="connsiteX4" fmla="*/ 2366612 w 4733223"/>
              <a:gd name="connsiteY4" fmla="*/ 4733223 h 4733223"/>
              <a:gd name="connsiteX5" fmla="*/ 1040717 w 4733223"/>
              <a:gd name="connsiteY5" fmla="*/ 3854361 h 4733223"/>
              <a:gd name="connsiteX6" fmla="*/ 997350 w 4733223"/>
              <a:gd name="connsiteY6" fmla="*/ 3735874 h 4733223"/>
              <a:gd name="connsiteX7" fmla="*/ 878862 w 4733223"/>
              <a:gd name="connsiteY7" fmla="*/ 3692507 h 4733223"/>
              <a:gd name="connsiteX8" fmla="*/ 0 w 4733223"/>
              <a:gd name="connsiteY8" fmla="*/ 2366612 h 4733223"/>
              <a:gd name="connsiteX9" fmla="*/ 878862 w 4733223"/>
              <a:gd name="connsiteY9" fmla="*/ 1040717 h 4733223"/>
              <a:gd name="connsiteX10" fmla="*/ 997351 w 4733223"/>
              <a:gd name="connsiteY10" fmla="*/ 997349 h 4733223"/>
              <a:gd name="connsiteX11" fmla="*/ 1040718 w 4733223"/>
              <a:gd name="connsiteY11" fmla="*/ 878862 h 4733223"/>
              <a:gd name="connsiteX12" fmla="*/ 2366613 w 4733223"/>
              <a:gd name="connsiteY12" fmla="*/ 0 h 4733223"/>
              <a:gd name="connsiteX13" fmla="*/ 3692508 w 4733223"/>
              <a:gd name="connsiteY13" fmla="*/ 878862 h 4733223"/>
              <a:gd name="connsiteX14" fmla="*/ 3735876 w 4733223"/>
              <a:gd name="connsiteY14" fmla="*/ 997352 h 4733223"/>
              <a:gd name="connsiteX15" fmla="*/ 3854361 w 4733223"/>
              <a:gd name="connsiteY15" fmla="*/ 1040718 h 4733223"/>
              <a:gd name="connsiteX16" fmla="*/ 4733223 w 4733223"/>
              <a:gd name="connsiteY16" fmla="*/ 2366613 h 4733223"/>
            </a:gdLst>
            <a:ahLst/>
            <a:cxnLst/>
            <a:rect l="l" t="t" r="r" b="b"/>
            <a:pathLst>
              <a:path w="4733223" h="4733223">
                <a:moveTo>
                  <a:pt x="4733223" y="2366613"/>
                </a:moveTo>
                <a:cubicBezTo>
                  <a:pt x="4733223" y="2962657"/>
                  <a:pt x="4370831" y="3474060"/>
                  <a:pt x="3854361" y="3692508"/>
                </a:cubicBezTo>
                <a:lnTo>
                  <a:pt x="3735873" y="3735875"/>
                </a:lnTo>
                <a:lnTo>
                  <a:pt x="3692507" y="3854361"/>
                </a:lnTo>
                <a:cubicBezTo>
                  <a:pt x="3474058" y="4370832"/>
                  <a:pt x="2962656" y="4733223"/>
                  <a:pt x="2366612" y="4733223"/>
                </a:cubicBezTo>
                <a:cubicBezTo>
                  <a:pt x="1770568" y="4733223"/>
                  <a:pt x="1259165" y="4370832"/>
                  <a:pt x="1040717" y="3854361"/>
                </a:cubicBezTo>
                <a:lnTo>
                  <a:pt x="997350" y="3735874"/>
                </a:lnTo>
                <a:lnTo>
                  <a:pt x="878862" y="3692507"/>
                </a:lnTo>
                <a:cubicBezTo>
                  <a:pt x="362391" y="3474058"/>
                  <a:pt x="0" y="2962656"/>
                  <a:pt x="0" y="2366612"/>
                </a:cubicBezTo>
                <a:cubicBezTo>
                  <a:pt x="0" y="1770568"/>
                  <a:pt x="362391" y="1259165"/>
                  <a:pt x="878862" y="1040717"/>
                </a:cubicBezTo>
                <a:lnTo>
                  <a:pt x="997351" y="997349"/>
                </a:lnTo>
                <a:lnTo>
                  <a:pt x="1040718" y="878862"/>
                </a:lnTo>
                <a:cubicBezTo>
                  <a:pt x="1259167" y="362392"/>
                  <a:pt x="1770569" y="0"/>
                  <a:pt x="2366613" y="0"/>
                </a:cubicBezTo>
                <a:cubicBezTo>
                  <a:pt x="2962657" y="0"/>
                  <a:pt x="3474059" y="362392"/>
                  <a:pt x="3692508" y="878862"/>
                </a:cubicBezTo>
                <a:lnTo>
                  <a:pt x="3735876" y="997352"/>
                </a:lnTo>
                <a:lnTo>
                  <a:pt x="3854361" y="1040718"/>
                </a:lnTo>
                <a:cubicBezTo>
                  <a:pt x="4370831" y="1259167"/>
                  <a:pt x="4733223" y="1770569"/>
                  <a:pt x="4733223" y="2366613"/>
                </a:cubicBezTo>
                <a:close/>
              </a:path>
            </a:pathLst>
          </a:custGeom>
          <a:noFill/>
          <a:ln w="19050" cap="sq">
            <a:solidFill>
              <a:schemeClr val="accent1">
                <a:lumMod val="60000"/>
                <a:lumOff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rot="16200000">
            <a:off x="11310806" y="4769453"/>
            <a:ext cx="277832" cy="277832"/>
          </a:xfrm>
          <a:custGeom>
            <a:avLst/>
            <a:gdLst>
              <a:gd name="connsiteX0" fmla="*/ 4733223 w 4733223"/>
              <a:gd name="connsiteY0" fmla="*/ 2366613 h 4733223"/>
              <a:gd name="connsiteX1" fmla="*/ 3854361 w 4733223"/>
              <a:gd name="connsiteY1" fmla="*/ 3692508 h 4733223"/>
              <a:gd name="connsiteX2" fmla="*/ 3735873 w 4733223"/>
              <a:gd name="connsiteY2" fmla="*/ 3735875 h 4733223"/>
              <a:gd name="connsiteX3" fmla="*/ 3692507 w 4733223"/>
              <a:gd name="connsiteY3" fmla="*/ 3854361 h 4733223"/>
              <a:gd name="connsiteX4" fmla="*/ 2366612 w 4733223"/>
              <a:gd name="connsiteY4" fmla="*/ 4733223 h 4733223"/>
              <a:gd name="connsiteX5" fmla="*/ 1040717 w 4733223"/>
              <a:gd name="connsiteY5" fmla="*/ 3854361 h 4733223"/>
              <a:gd name="connsiteX6" fmla="*/ 997350 w 4733223"/>
              <a:gd name="connsiteY6" fmla="*/ 3735874 h 4733223"/>
              <a:gd name="connsiteX7" fmla="*/ 878862 w 4733223"/>
              <a:gd name="connsiteY7" fmla="*/ 3692507 h 4733223"/>
              <a:gd name="connsiteX8" fmla="*/ 0 w 4733223"/>
              <a:gd name="connsiteY8" fmla="*/ 2366612 h 4733223"/>
              <a:gd name="connsiteX9" fmla="*/ 878862 w 4733223"/>
              <a:gd name="connsiteY9" fmla="*/ 1040717 h 4733223"/>
              <a:gd name="connsiteX10" fmla="*/ 997351 w 4733223"/>
              <a:gd name="connsiteY10" fmla="*/ 997349 h 4733223"/>
              <a:gd name="connsiteX11" fmla="*/ 1040718 w 4733223"/>
              <a:gd name="connsiteY11" fmla="*/ 878862 h 4733223"/>
              <a:gd name="connsiteX12" fmla="*/ 2366613 w 4733223"/>
              <a:gd name="connsiteY12" fmla="*/ 0 h 4733223"/>
              <a:gd name="connsiteX13" fmla="*/ 3692508 w 4733223"/>
              <a:gd name="connsiteY13" fmla="*/ 878862 h 4733223"/>
              <a:gd name="connsiteX14" fmla="*/ 3735876 w 4733223"/>
              <a:gd name="connsiteY14" fmla="*/ 997352 h 4733223"/>
              <a:gd name="connsiteX15" fmla="*/ 3854361 w 4733223"/>
              <a:gd name="connsiteY15" fmla="*/ 1040718 h 4733223"/>
              <a:gd name="connsiteX16" fmla="*/ 4733223 w 4733223"/>
              <a:gd name="connsiteY16" fmla="*/ 2366613 h 4733223"/>
            </a:gdLst>
            <a:ahLst/>
            <a:cxnLst/>
            <a:rect l="l" t="t" r="r" b="b"/>
            <a:pathLst>
              <a:path w="4733223" h="4733223">
                <a:moveTo>
                  <a:pt x="4733223" y="2366613"/>
                </a:moveTo>
                <a:cubicBezTo>
                  <a:pt x="4733223" y="2962657"/>
                  <a:pt x="4370831" y="3474060"/>
                  <a:pt x="3854361" y="3692508"/>
                </a:cubicBezTo>
                <a:lnTo>
                  <a:pt x="3735873" y="3735875"/>
                </a:lnTo>
                <a:lnTo>
                  <a:pt x="3692507" y="3854361"/>
                </a:lnTo>
                <a:cubicBezTo>
                  <a:pt x="3474058" y="4370832"/>
                  <a:pt x="2962656" y="4733223"/>
                  <a:pt x="2366612" y="4733223"/>
                </a:cubicBezTo>
                <a:cubicBezTo>
                  <a:pt x="1770568" y="4733223"/>
                  <a:pt x="1259165" y="4370832"/>
                  <a:pt x="1040717" y="3854361"/>
                </a:cubicBezTo>
                <a:lnTo>
                  <a:pt x="997350" y="3735874"/>
                </a:lnTo>
                <a:lnTo>
                  <a:pt x="878862" y="3692507"/>
                </a:lnTo>
                <a:cubicBezTo>
                  <a:pt x="362391" y="3474058"/>
                  <a:pt x="0" y="2962656"/>
                  <a:pt x="0" y="2366612"/>
                </a:cubicBezTo>
                <a:cubicBezTo>
                  <a:pt x="0" y="1770568"/>
                  <a:pt x="362391" y="1259165"/>
                  <a:pt x="878862" y="1040717"/>
                </a:cubicBezTo>
                <a:lnTo>
                  <a:pt x="997351" y="997349"/>
                </a:lnTo>
                <a:lnTo>
                  <a:pt x="1040718" y="878862"/>
                </a:lnTo>
                <a:cubicBezTo>
                  <a:pt x="1259167" y="362392"/>
                  <a:pt x="1770569" y="0"/>
                  <a:pt x="2366613" y="0"/>
                </a:cubicBezTo>
                <a:cubicBezTo>
                  <a:pt x="2962657" y="0"/>
                  <a:pt x="3474059" y="362392"/>
                  <a:pt x="3692508" y="878862"/>
                </a:cubicBezTo>
                <a:lnTo>
                  <a:pt x="3735876" y="997352"/>
                </a:lnTo>
                <a:lnTo>
                  <a:pt x="3854361" y="1040718"/>
                </a:lnTo>
                <a:cubicBezTo>
                  <a:pt x="4370831" y="1259167"/>
                  <a:pt x="4733223" y="1770569"/>
                  <a:pt x="4733223" y="2366613"/>
                </a:cubicBezTo>
                <a:close/>
              </a:path>
            </a:pathLst>
          </a:custGeom>
          <a:noFill/>
          <a:ln w="19050" cap="sq">
            <a:solidFill>
              <a:schemeClr val="accent1">
                <a:lumMod val="60000"/>
                <a:lumOff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1831038" y="1620090"/>
            <a:ext cx="3864398" cy="229167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6000" dirty="0" err="1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谢谢大家</a:t>
            </a:r>
            <a:endParaRPr kumimoji="1" lang="zh-CN" altLang="en-US" sz="2000" dirty="0"/>
          </a:p>
        </p:txBody>
      </p:sp>
      <p:sp>
        <p:nvSpPr>
          <p:cNvPr id="14" name="标题 1"/>
          <p:cNvSpPr txBox="1"/>
          <p:nvPr/>
        </p:nvSpPr>
        <p:spPr>
          <a:xfrm>
            <a:off x="2814639" y="791018"/>
            <a:ext cx="7480116" cy="4571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20000"/>
                  <a:lumOff val="80000"/>
                  <a:alpha val="31000"/>
                </a:schemeClr>
              </a:gs>
            </a:gsLst>
            <a:lin ang="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3">
            <a:alphaModFix/>
          </a:blip>
          <a:srcRect l="21978" r="21978"/>
          <a:stretch>
            <a:fillRect/>
          </a:stretch>
        </p:blipFill>
        <p:spPr>
          <a:xfrm>
            <a:off x="7331225" y="1433339"/>
            <a:ext cx="3979581" cy="3979581"/>
          </a:xfrm>
          <a:custGeom>
            <a:avLst/>
            <a:gdLst>
              <a:gd name="connsiteX0" fmla="*/ 1989791 w 3979581"/>
              <a:gd name="connsiteY0" fmla="*/ 0 h 3979581"/>
              <a:gd name="connsiteX1" fmla="*/ 3104573 w 3979581"/>
              <a:gd name="connsiteY1" fmla="*/ 738926 h 3979581"/>
              <a:gd name="connsiteX2" fmla="*/ 3141035 w 3979581"/>
              <a:gd name="connsiteY2" fmla="*/ 838548 h 3979581"/>
              <a:gd name="connsiteX3" fmla="*/ 3240655 w 3979581"/>
              <a:gd name="connsiteY3" fmla="*/ 875009 h 3979581"/>
              <a:gd name="connsiteX4" fmla="*/ 3979581 w 3979581"/>
              <a:gd name="connsiteY4" fmla="*/ 1989790 h 3979581"/>
              <a:gd name="connsiteX5" fmla="*/ 3240655 w 3979581"/>
              <a:gd name="connsiteY5" fmla="*/ 3104571 h 3979581"/>
              <a:gd name="connsiteX6" fmla="*/ 3141033 w 3979581"/>
              <a:gd name="connsiteY6" fmla="*/ 3141033 h 3979581"/>
              <a:gd name="connsiteX7" fmla="*/ 3104571 w 3979581"/>
              <a:gd name="connsiteY7" fmla="*/ 3240655 h 3979581"/>
              <a:gd name="connsiteX8" fmla="*/ 1989791 w 3979581"/>
              <a:gd name="connsiteY8" fmla="*/ 3979581 h 3979581"/>
              <a:gd name="connsiteX9" fmla="*/ 875010 w 3979581"/>
              <a:gd name="connsiteY9" fmla="*/ 3240655 h 3979581"/>
              <a:gd name="connsiteX10" fmla="*/ 838547 w 3979581"/>
              <a:gd name="connsiteY10" fmla="*/ 3141032 h 3979581"/>
              <a:gd name="connsiteX11" fmla="*/ 738926 w 3979581"/>
              <a:gd name="connsiteY11" fmla="*/ 3104570 h 3979581"/>
              <a:gd name="connsiteX12" fmla="*/ 0 w 3979581"/>
              <a:gd name="connsiteY12" fmla="*/ 1989789 h 3979581"/>
              <a:gd name="connsiteX13" fmla="*/ 738926 w 3979581"/>
              <a:gd name="connsiteY13" fmla="*/ 875008 h 3979581"/>
              <a:gd name="connsiteX14" fmla="*/ 838550 w 3979581"/>
              <a:gd name="connsiteY14" fmla="*/ 838546 h 3979581"/>
              <a:gd name="connsiteX15" fmla="*/ 875011 w 3979581"/>
              <a:gd name="connsiteY15" fmla="*/ 738926 h 3979581"/>
              <a:gd name="connsiteX16" fmla="*/ 1989791 w 3979581"/>
              <a:gd name="connsiteY16" fmla="*/ 0 h 3979581"/>
            </a:gdLst>
            <a:ahLst/>
            <a:cxnLst/>
            <a:rect l="l" t="t" r="r" b="b"/>
            <a:pathLst>
              <a:path w="3979581" h="3979581">
                <a:moveTo>
                  <a:pt x="1989791" y="0"/>
                </a:moveTo>
                <a:cubicBezTo>
                  <a:pt x="2490931" y="0"/>
                  <a:pt x="2920907" y="304691"/>
                  <a:pt x="3104573" y="738926"/>
                </a:cubicBezTo>
                <a:lnTo>
                  <a:pt x="3141035" y="838548"/>
                </a:lnTo>
                <a:lnTo>
                  <a:pt x="3240655" y="875009"/>
                </a:lnTo>
                <a:cubicBezTo>
                  <a:pt x="3674891" y="1058676"/>
                  <a:pt x="3979581" y="1488651"/>
                  <a:pt x="3979581" y="1989790"/>
                </a:cubicBezTo>
                <a:cubicBezTo>
                  <a:pt x="3979581" y="2490930"/>
                  <a:pt x="3674891" y="2920905"/>
                  <a:pt x="3240655" y="3104571"/>
                </a:cubicBezTo>
                <a:lnTo>
                  <a:pt x="3141033" y="3141033"/>
                </a:lnTo>
                <a:lnTo>
                  <a:pt x="3104571" y="3240655"/>
                </a:lnTo>
                <a:cubicBezTo>
                  <a:pt x="2920905" y="3674892"/>
                  <a:pt x="2490931" y="3979581"/>
                  <a:pt x="1989791" y="3979581"/>
                </a:cubicBezTo>
                <a:cubicBezTo>
                  <a:pt x="1488651" y="3979581"/>
                  <a:pt x="1058676" y="3674892"/>
                  <a:pt x="875010" y="3240655"/>
                </a:cubicBezTo>
                <a:lnTo>
                  <a:pt x="838547" y="3141032"/>
                </a:lnTo>
                <a:lnTo>
                  <a:pt x="738926" y="3104570"/>
                </a:lnTo>
                <a:cubicBezTo>
                  <a:pt x="304691" y="2920904"/>
                  <a:pt x="0" y="2490929"/>
                  <a:pt x="0" y="1989789"/>
                </a:cubicBezTo>
                <a:cubicBezTo>
                  <a:pt x="0" y="1488650"/>
                  <a:pt x="304691" y="1058675"/>
                  <a:pt x="738926" y="875008"/>
                </a:cubicBezTo>
                <a:lnTo>
                  <a:pt x="838550" y="838546"/>
                </a:lnTo>
                <a:lnTo>
                  <a:pt x="875011" y="738926"/>
                </a:lnTo>
                <a:cubicBezTo>
                  <a:pt x="1058678" y="304691"/>
                  <a:pt x="1488653" y="0"/>
                  <a:pt x="1989791" y="0"/>
                </a:cubicBezTo>
                <a:close/>
              </a:path>
            </a:pathLst>
          </a:custGeom>
          <a:noFill/>
          <a:ln w="69850" cap="sq">
            <a:solidFill>
              <a:schemeClr val="accent1">
                <a:lumMod val="60000"/>
                <a:lumOff val="40000"/>
              </a:schemeClr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258675" cy="6858000"/>
          </a:xfrm>
          <a:prstGeom prst="rect">
            <a:avLst/>
          </a:prstGeom>
          <a:solidFill>
            <a:schemeClr val="bg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207315" y="1519969"/>
            <a:ext cx="2575598" cy="430887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r">
              <a:lnSpc>
                <a:spcPct val="10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4EA6DC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C</a:t>
            </a:r>
            <a:r>
              <a:rPr kumimoji="1" lang="en-US" altLang="zh-CN" sz="32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atalogue</a:t>
            </a: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3016800" y="2089032"/>
            <a:ext cx="766113" cy="307777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r">
              <a:lnSpc>
                <a:spcPct val="100000"/>
              </a:lnSpc>
            </a:pPr>
            <a:r>
              <a:rPr kumimoji="1" lang="en-US" altLang="zh-CN" sz="2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目录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-1076339" y="1602920"/>
            <a:ext cx="3374421" cy="3336650"/>
          </a:xfrm>
          <a:custGeom>
            <a:avLst/>
            <a:gdLst>
              <a:gd name="connsiteX0" fmla="*/ 2883971 w 3841491"/>
              <a:gd name="connsiteY0" fmla="*/ 3798495 h 3798494"/>
              <a:gd name="connsiteX1" fmla="*/ 3679134 w 3841491"/>
              <a:gd name="connsiteY1" fmla="*/ 2463717 h 3798494"/>
              <a:gd name="connsiteX2" fmla="*/ 2643378 w 3841491"/>
              <a:gd name="connsiteY2" fmla="*/ 550616 h 3798494"/>
              <a:gd name="connsiteX3" fmla="*/ 1198096 w 3841491"/>
              <a:gd name="connsiteY3" fmla="*/ 550616 h 3798494"/>
              <a:gd name="connsiteX4" fmla="*/ 162340 w 3841491"/>
              <a:gd name="connsiteY4" fmla="*/ 2463717 h 3798494"/>
              <a:gd name="connsiteX5" fmla="*/ 957503 w 3841491"/>
              <a:gd name="connsiteY5" fmla="*/ 3798495 h 3798494"/>
            </a:gdLst>
            <a:ahLst/>
            <a:cxnLst/>
            <a:rect l="l" t="t" r="r" b="b"/>
            <a:pathLst>
              <a:path w="3841491" h="3798494">
                <a:moveTo>
                  <a:pt x="2883971" y="3798495"/>
                </a:moveTo>
                <a:cubicBezTo>
                  <a:pt x="3718770" y="3798495"/>
                  <a:pt x="4076616" y="3197871"/>
                  <a:pt x="3679134" y="2463717"/>
                </a:cubicBezTo>
                <a:lnTo>
                  <a:pt x="2643378" y="550616"/>
                </a:lnTo>
                <a:cubicBezTo>
                  <a:pt x="2245962" y="-183539"/>
                  <a:pt x="1595579" y="-183539"/>
                  <a:pt x="1198096" y="550616"/>
                </a:cubicBezTo>
                <a:lnTo>
                  <a:pt x="162340" y="2463717"/>
                </a:lnTo>
                <a:cubicBezTo>
                  <a:pt x="-235076" y="3198202"/>
                  <a:pt x="122638" y="3798495"/>
                  <a:pt x="957503" y="3798495"/>
                </a:cubicBezTo>
                <a:close/>
              </a:path>
            </a:pathLst>
          </a:custGeom>
          <a:solidFill>
            <a:schemeClr val="accent1"/>
          </a:solidFill>
          <a:ln w="6613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0" y="6724650"/>
            <a:ext cx="12191741" cy="133510"/>
          </a:xfrm>
          <a:custGeom>
            <a:avLst/>
            <a:gdLst>
              <a:gd name="connsiteX0" fmla="*/ 0 w 12191741"/>
              <a:gd name="connsiteY0" fmla="*/ 0 h 341410"/>
              <a:gd name="connsiteX1" fmla="*/ 12191742 w 12191741"/>
              <a:gd name="connsiteY1" fmla="*/ 0 h 341410"/>
              <a:gd name="connsiteX2" fmla="*/ 12191742 w 12191741"/>
              <a:gd name="connsiteY2" fmla="*/ 341410 h 341410"/>
              <a:gd name="connsiteX3" fmla="*/ 0 w 12191741"/>
              <a:gd name="connsiteY3" fmla="*/ 341410 h 341410"/>
            </a:gdLst>
            <a:ahLst/>
            <a:cxnLst/>
            <a:rect l="l" t="t" r="r" b="b"/>
            <a:pathLst>
              <a:path w="12191741" h="341410">
                <a:moveTo>
                  <a:pt x="0" y="0"/>
                </a:moveTo>
                <a:lnTo>
                  <a:pt x="12191742" y="0"/>
                </a:lnTo>
                <a:lnTo>
                  <a:pt x="12191742" y="341410"/>
                </a:lnTo>
                <a:lnTo>
                  <a:pt x="0" y="34141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8604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rot="16200000">
            <a:off x="2019602" y="3708959"/>
            <a:ext cx="4680000" cy="36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5073175" y="1386959"/>
            <a:ext cx="514025" cy="430887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4EA6DC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01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5614900" y="1443103"/>
            <a:ext cx="5904000" cy="72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20000"/>
              </a:lnSpc>
            </a:pPr>
            <a:r>
              <a:rPr kumimoji="1" lang="en-US" altLang="zh-CN" sz="22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教学目标与价值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073175" y="2359713"/>
            <a:ext cx="514025" cy="430887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4EA6DC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02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5614900" y="2415857"/>
            <a:ext cx="5904000" cy="72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20000"/>
              </a:lnSpc>
            </a:pPr>
            <a:r>
              <a:rPr kumimoji="1" lang="en-US" altLang="zh-CN" sz="22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教学重难点解析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5073175" y="3332467"/>
            <a:ext cx="514025" cy="430887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4EA6DC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03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5614900" y="3388611"/>
            <a:ext cx="5904000" cy="72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20000"/>
              </a:lnSpc>
            </a:pPr>
            <a:r>
              <a:rPr kumimoji="1" lang="en-US" altLang="zh-CN" sz="22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教学方法运用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5073175" y="4305221"/>
            <a:ext cx="514025" cy="430887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4EA6DC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04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5614900" y="4361365"/>
            <a:ext cx="5904000" cy="72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20000"/>
              </a:lnSpc>
            </a:pPr>
            <a:r>
              <a:rPr kumimoji="1" lang="en-US" altLang="zh-CN" sz="22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教学过程设计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5073175" y="5277974"/>
            <a:ext cx="514025" cy="430887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4EA6DC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05</a:t>
            </a: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5614900" y="5334118"/>
            <a:ext cx="5904000" cy="72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20000"/>
              </a:lnSpc>
            </a:pPr>
            <a:r>
              <a:rPr kumimoji="1" lang="en-US" altLang="zh-CN" sz="22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教学资源与评价</a:t>
            </a:r>
            <a:endParaRPr kumimoji="1"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 amt="35000"/>
          </a:blip>
          <a:srcRect l="123" r="12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 rot="16200000">
            <a:off x="690697" y="1489480"/>
            <a:ext cx="4365519" cy="4365519"/>
          </a:xfrm>
          <a:custGeom>
            <a:avLst/>
            <a:gdLst>
              <a:gd name="connsiteX0" fmla="*/ 4733223 w 4733223"/>
              <a:gd name="connsiteY0" fmla="*/ 2366613 h 4733223"/>
              <a:gd name="connsiteX1" fmla="*/ 3854361 w 4733223"/>
              <a:gd name="connsiteY1" fmla="*/ 3692508 h 4733223"/>
              <a:gd name="connsiteX2" fmla="*/ 3735873 w 4733223"/>
              <a:gd name="connsiteY2" fmla="*/ 3735875 h 4733223"/>
              <a:gd name="connsiteX3" fmla="*/ 3692507 w 4733223"/>
              <a:gd name="connsiteY3" fmla="*/ 3854361 h 4733223"/>
              <a:gd name="connsiteX4" fmla="*/ 2366612 w 4733223"/>
              <a:gd name="connsiteY4" fmla="*/ 4733223 h 4733223"/>
              <a:gd name="connsiteX5" fmla="*/ 1040717 w 4733223"/>
              <a:gd name="connsiteY5" fmla="*/ 3854361 h 4733223"/>
              <a:gd name="connsiteX6" fmla="*/ 997350 w 4733223"/>
              <a:gd name="connsiteY6" fmla="*/ 3735874 h 4733223"/>
              <a:gd name="connsiteX7" fmla="*/ 878862 w 4733223"/>
              <a:gd name="connsiteY7" fmla="*/ 3692507 h 4733223"/>
              <a:gd name="connsiteX8" fmla="*/ 0 w 4733223"/>
              <a:gd name="connsiteY8" fmla="*/ 2366612 h 4733223"/>
              <a:gd name="connsiteX9" fmla="*/ 878862 w 4733223"/>
              <a:gd name="connsiteY9" fmla="*/ 1040717 h 4733223"/>
              <a:gd name="connsiteX10" fmla="*/ 997351 w 4733223"/>
              <a:gd name="connsiteY10" fmla="*/ 997349 h 4733223"/>
              <a:gd name="connsiteX11" fmla="*/ 1040718 w 4733223"/>
              <a:gd name="connsiteY11" fmla="*/ 878862 h 4733223"/>
              <a:gd name="connsiteX12" fmla="*/ 2366613 w 4733223"/>
              <a:gd name="connsiteY12" fmla="*/ 0 h 4733223"/>
              <a:gd name="connsiteX13" fmla="*/ 3692508 w 4733223"/>
              <a:gd name="connsiteY13" fmla="*/ 878862 h 4733223"/>
              <a:gd name="connsiteX14" fmla="*/ 3735876 w 4733223"/>
              <a:gd name="connsiteY14" fmla="*/ 997352 h 4733223"/>
              <a:gd name="connsiteX15" fmla="*/ 3854361 w 4733223"/>
              <a:gd name="connsiteY15" fmla="*/ 1040718 h 4733223"/>
              <a:gd name="connsiteX16" fmla="*/ 4733223 w 4733223"/>
              <a:gd name="connsiteY16" fmla="*/ 2366613 h 4733223"/>
            </a:gdLst>
            <a:ahLst/>
            <a:cxnLst/>
            <a:rect l="l" t="t" r="r" b="b"/>
            <a:pathLst>
              <a:path w="4733223" h="4733223">
                <a:moveTo>
                  <a:pt x="4733223" y="2366613"/>
                </a:moveTo>
                <a:cubicBezTo>
                  <a:pt x="4733223" y="2962657"/>
                  <a:pt x="4370831" y="3474060"/>
                  <a:pt x="3854361" y="3692508"/>
                </a:cubicBezTo>
                <a:lnTo>
                  <a:pt x="3735873" y="3735875"/>
                </a:lnTo>
                <a:lnTo>
                  <a:pt x="3692507" y="3854361"/>
                </a:lnTo>
                <a:cubicBezTo>
                  <a:pt x="3474058" y="4370832"/>
                  <a:pt x="2962656" y="4733223"/>
                  <a:pt x="2366612" y="4733223"/>
                </a:cubicBezTo>
                <a:cubicBezTo>
                  <a:pt x="1770568" y="4733223"/>
                  <a:pt x="1259165" y="4370832"/>
                  <a:pt x="1040717" y="3854361"/>
                </a:cubicBezTo>
                <a:lnTo>
                  <a:pt x="997350" y="3735874"/>
                </a:lnTo>
                <a:lnTo>
                  <a:pt x="878862" y="3692507"/>
                </a:lnTo>
                <a:cubicBezTo>
                  <a:pt x="362391" y="3474058"/>
                  <a:pt x="0" y="2962656"/>
                  <a:pt x="0" y="2366612"/>
                </a:cubicBezTo>
                <a:cubicBezTo>
                  <a:pt x="0" y="1770568"/>
                  <a:pt x="362391" y="1259165"/>
                  <a:pt x="878862" y="1040717"/>
                </a:cubicBezTo>
                <a:lnTo>
                  <a:pt x="997351" y="997349"/>
                </a:lnTo>
                <a:lnTo>
                  <a:pt x="1040718" y="878862"/>
                </a:lnTo>
                <a:cubicBezTo>
                  <a:pt x="1259167" y="362392"/>
                  <a:pt x="1770569" y="0"/>
                  <a:pt x="2366613" y="0"/>
                </a:cubicBezTo>
                <a:cubicBezTo>
                  <a:pt x="2962657" y="0"/>
                  <a:pt x="3474059" y="362392"/>
                  <a:pt x="3692508" y="878862"/>
                </a:cubicBezTo>
                <a:lnTo>
                  <a:pt x="3735876" y="997352"/>
                </a:lnTo>
                <a:lnTo>
                  <a:pt x="3854361" y="1040718"/>
                </a:lnTo>
                <a:cubicBezTo>
                  <a:pt x="4370831" y="1259167"/>
                  <a:pt x="4733223" y="1770569"/>
                  <a:pt x="4733223" y="2366613"/>
                </a:cubicBezTo>
                <a:close/>
              </a:path>
            </a:pathLst>
          </a:custGeom>
          <a:noFill/>
          <a:ln w="19050" cap="sq">
            <a:solidFill>
              <a:schemeClr val="accent1">
                <a:lumMod val="60000"/>
                <a:lumOff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rot="19627238" flipH="1">
            <a:off x="8814432" y="5584744"/>
            <a:ext cx="5317656" cy="765510"/>
          </a:xfrm>
          <a:custGeom>
            <a:avLst/>
            <a:gdLst>
              <a:gd name="connsiteX0" fmla="*/ 0 w 6776185"/>
              <a:gd name="connsiteY0" fmla="*/ 433136 h 1135781"/>
              <a:gd name="connsiteX1" fmla="*/ 1607419 w 6776185"/>
              <a:gd name="connsiteY1" fmla="*/ 0 h 1135781"/>
              <a:gd name="connsiteX2" fmla="*/ 3349591 w 6776185"/>
              <a:gd name="connsiteY2" fmla="*/ 683393 h 1135781"/>
              <a:gd name="connsiteX3" fmla="*/ 5438273 w 6776185"/>
              <a:gd name="connsiteY3" fmla="*/ 9625 h 1135781"/>
              <a:gd name="connsiteX4" fmla="*/ 6776185 w 6776185"/>
              <a:gd name="connsiteY4" fmla="*/ 1135781 h 1135781"/>
              <a:gd name="connsiteX0-1" fmla="*/ 0 w 6776185"/>
              <a:gd name="connsiteY0-2" fmla="*/ 436746 h 1139391"/>
              <a:gd name="connsiteX1-3" fmla="*/ 1607419 w 6776185"/>
              <a:gd name="connsiteY1-4" fmla="*/ 3610 h 1139391"/>
              <a:gd name="connsiteX2-5" fmla="*/ 3349591 w 6776185"/>
              <a:gd name="connsiteY2-6" fmla="*/ 687003 h 1139391"/>
              <a:gd name="connsiteX3-7" fmla="*/ 5438273 w 6776185"/>
              <a:gd name="connsiteY3-8" fmla="*/ 13235 h 1139391"/>
              <a:gd name="connsiteX4-9" fmla="*/ 6776185 w 6776185"/>
              <a:gd name="connsiteY4-10" fmla="*/ 1139391 h 1139391"/>
              <a:gd name="connsiteX0-11" fmla="*/ 0 w 6776185"/>
              <a:gd name="connsiteY0-12" fmla="*/ 436746 h 1139391"/>
              <a:gd name="connsiteX1-13" fmla="*/ 1607419 w 6776185"/>
              <a:gd name="connsiteY1-14" fmla="*/ 3610 h 1139391"/>
              <a:gd name="connsiteX2-15" fmla="*/ 3349591 w 6776185"/>
              <a:gd name="connsiteY2-16" fmla="*/ 687003 h 1139391"/>
              <a:gd name="connsiteX3-17" fmla="*/ 5438273 w 6776185"/>
              <a:gd name="connsiteY3-18" fmla="*/ 13235 h 1139391"/>
              <a:gd name="connsiteX4-19" fmla="*/ 6776185 w 6776185"/>
              <a:gd name="connsiteY4-20" fmla="*/ 1139391 h 1139391"/>
              <a:gd name="connsiteX0-21" fmla="*/ 0 w 6776185"/>
              <a:gd name="connsiteY0-22" fmla="*/ 456694 h 1159339"/>
              <a:gd name="connsiteX1-23" fmla="*/ 1607419 w 6776185"/>
              <a:gd name="connsiteY1-24" fmla="*/ 23558 h 1159339"/>
              <a:gd name="connsiteX2-25" fmla="*/ 3349591 w 6776185"/>
              <a:gd name="connsiteY2-26" fmla="*/ 706951 h 1159339"/>
              <a:gd name="connsiteX3-27" fmla="*/ 5438273 w 6776185"/>
              <a:gd name="connsiteY3-28" fmla="*/ 33183 h 1159339"/>
              <a:gd name="connsiteX4-29" fmla="*/ 6776185 w 6776185"/>
              <a:gd name="connsiteY4-30" fmla="*/ 1159339 h 1159339"/>
              <a:gd name="connsiteX0-31" fmla="*/ 0 w 6776185"/>
              <a:gd name="connsiteY0-32" fmla="*/ 440387 h 1143032"/>
              <a:gd name="connsiteX1-33" fmla="*/ 1607419 w 6776185"/>
              <a:gd name="connsiteY1-34" fmla="*/ 7251 h 1143032"/>
              <a:gd name="connsiteX2-35" fmla="*/ 3349591 w 6776185"/>
              <a:gd name="connsiteY2-36" fmla="*/ 690644 h 1143032"/>
              <a:gd name="connsiteX3-37" fmla="*/ 5438273 w 6776185"/>
              <a:gd name="connsiteY3-38" fmla="*/ 16876 h 1143032"/>
              <a:gd name="connsiteX4-39" fmla="*/ 6776185 w 6776185"/>
              <a:gd name="connsiteY4-40" fmla="*/ 1143032 h 1143032"/>
              <a:gd name="connsiteX0-41" fmla="*/ 0 w 6776185"/>
              <a:gd name="connsiteY0-42" fmla="*/ 440387 h 1143032"/>
              <a:gd name="connsiteX1-43" fmla="*/ 1607419 w 6776185"/>
              <a:gd name="connsiteY1-44" fmla="*/ 7251 h 1143032"/>
              <a:gd name="connsiteX2-45" fmla="*/ 3349591 w 6776185"/>
              <a:gd name="connsiteY2-46" fmla="*/ 690644 h 1143032"/>
              <a:gd name="connsiteX3-47" fmla="*/ 5438273 w 6776185"/>
              <a:gd name="connsiteY3-48" fmla="*/ 16876 h 1143032"/>
              <a:gd name="connsiteX4-49" fmla="*/ 6776185 w 6776185"/>
              <a:gd name="connsiteY4-50" fmla="*/ 1143032 h 1143032"/>
              <a:gd name="connsiteX0-51" fmla="*/ 0 w 6776185"/>
              <a:gd name="connsiteY0-52" fmla="*/ 436747 h 1139392"/>
              <a:gd name="connsiteX1-53" fmla="*/ 1607419 w 6776185"/>
              <a:gd name="connsiteY1-54" fmla="*/ 3611 h 1139392"/>
              <a:gd name="connsiteX2-55" fmla="*/ 3349591 w 6776185"/>
              <a:gd name="connsiteY2-56" fmla="*/ 687004 h 1139392"/>
              <a:gd name="connsiteX3-57" fmla="*/ 5334185 w 6776185"/>
              <a:gd name="connsiteY3-58" fmla="*/ 215367 h 1139392"/>
              <a:gd name="connsiteX4-59" fmla="*/ 6776185 w 6776185"/>
              <a:gd name="connsiteY4-60" fmla="*/ 1139392 h 1139392"/>
              <a:gd name="connsiteX0-61" fmla="*/ 0 w 6776185"/>
              <a:gd name="connsiteY0-62" fmla="*/ 436747 h 1139392"/>
              <a:gd name="connsiteX1-63" fmla="*/ 1607419 w 6776185"/>
              <a:gd name="connsiteY1-64" fmla="*/ 3611 h 1139392"/>
              <a:gd name="connsiteX2-65" fmla="*/ 3349591 w 6776185"/>
              <a:gd name="connsiteY2-66" fmla="*/ 687004 h 1139392"/>
              <a:gd name="connsiteX3-67" fmla="*/ 5334185 w 6776185"/>
              <a:gd name="connsiteY3-68" fmla="*/ 215367 h 1139392"/>
              <a:gd name="connsiteX4-69" fmla="*/ 6776185 w 6776185"/>
              <a:gd name="connsiteY4-70" fmla="*/ 1139392 h 1139392"/>
              <a:gd name="connsiteX0-71" fmla="*/ 0 w 6776185"/>
              <a:gd name="connsiteY0-72" fmla="*/ 570523 h 1273168"/>
              <a:gd name="connsiteX1-73" fmla="*/ 1649055 w 6776185"/>
              <a:gd name="connsiteY1-74" fmla="*/ 2634 h 1273168"/>
              <a:gd name="connsiteX2-75" fmla="*/ 3349591 w 6776185"/>
              <a:gd name="connsiteY2-76" fmla="*/ 820780 h 1273168"/>
              <a:gd name="connsiteX3-77" fmla="*/ 5334185 w 6776185"/>
              <a:gd name="connsiteY3-78" fmla="*/ 349143 h 1273168"/>
              <a:gd name="connsiteX4-79" fmla="*/ 6776185 w 6776185"/>
              <a:gd name="connsiteY4-80" fmla="*/ 1273168 h 1273168"/>
              <a:gd name="connsiteX0-81" fmla="*/ 0 w 6776185"/>
              <a:gd name="connsiteY0-82" fmla="*/ 573014 h 1275659"/>
              <a:gd name="connsiteX1-83" fmla="*/ 1649055 w 6776185"/>
              <a:gd name="connsiteY1-84" fmla="*/ 5125 h 1275659"/>
              <a:gd name="connsiteX2-85" fmla="*/ 3349591 w 6776185"/>
              <a:gd name="connsiteY2-86" fmla="*/ 823271 h 1275659"/>
              <a:gd name="connsiteX3-87" fmla="*/ 5334185 w 6776185"/>
              <a:gd name="connsiteY3-88" fmla="*/ 351634 h 1275659"/>
              <a:gd name="connsiteX4-89" fmla="*/ 6776185 w 6776185"/>
              <a:gd name="connsiteY4-90" fmla="*/ 1275659 h 1275659"/>
              <a:gd name="connsiteX0-91" fmla="*/ 0 w 6776185"/>
              <a:gd name="connsiteY0-92" fmla="*/ 236623 h 939268"/>
              <a:gd name="connsiteX1-93" fmla="*/ 3349591 w 6776185"/>
              <a:gd name="connsiteY1-94" fmla="*/ 486880 h 939268"/>
              <a:gd name="connsiteX2-95" fmla="*/ 5334185 w 6776185"/>
              <a:gd name="connsiteY2-96" fmla="*/ 15243 h 939268"/>
              <a:gd name="connsiteX3-97" fmla="*/ 6776185 w 6776185"/>
              <a:gd name="connsiteY3-98" fmla="*/ 939268 h 939268"/>
              <a:gd name="connsiteX0-99" fmla="*/ 0 w 6776185"/>
              <a:gd name="connsiteY0-100" fmla="*/ 392625 h 1095270"/>
              <a:gd name="connsiteX1-101" fmla="*/ 3349591 w 6776185"/>
              <a:gd name="connsiteY1-102" fmla="*/ 642882 h 1095270"/>
              <a:gd name="connsiteX2-103" fmla="*/ 5334185 w 6776185"/>
              <a:gd name="connsiteY2-104" fmla="*/ 171245 h 1095270"/>
              <a:gd name="connsiteX3-105" fmla="*/ 6776185 w 6776185"/>
              <a:gd name="connsiteY3-106" fmla="*/ 1095270 h 1095270"/>
              <a:gd name="connsiteX0-107" fmla="*/ 0 w 6776185"/>
              <a:gd name="connsiteY0-108" fmla="*/ 402175 h 1104820"/>
              <a:gd name="connsiteX1-109" fmla="*/ 3214275 w 6776185"/>
              <a:gd name="connsiteY1-110" fmla="*/ 604305 h 1104820"/>
              <a:gd name="connsiteX2-111" fmla="*/ 5334185 w 6776185"/>
              <a:gd name="connsiteY2-112" fmla="*/ 180795 h 1104820"/>
              <a:gd name="connsiteX3-113" fmla="*/ 6776185 w 6776185"/>
              <a:gd name="connsiteY3-114" fmla="*/ 1104820 h 1104820"/>
              <a:gd name="connsiteX0-115" fmla="*/ 0 w 6776185"/>
              <a:gd name="connsiteY0-116" fmla="*/ 419695 h 1122340"/>
              <a:gd name="connsiteX1-117" fmla="*/ 3214275 w 6776185"/>
              <a:gd name="connsiteY1-118" fmla="*/ 621825 h 1122340"/>
              <a:gd name="connsiteX2-119" fmla="*/ 5334185 w 6776185"/>
              <a:gd name="connsiteY2-120" fmla="*/ 198315 h 1122340"/>
              <a:gd name="connsiteX3-121" fmla="*/ 6776185 w 6776185"/>
              <a:gd name="connsiteY3-122" fmla="*/ 1122340 h 1122340"/>
              <a:gd name="connsiteX0-123" fmla="*/ 0 w 6776185"/>
              <a:gd name="connsiteY0-124" fmla="*/ 419695 h 1122340"/>
              <a:gd name="connsiteX1-125" fmla="*/ 3214275 w 6776185"/>
              <a:gd name="connsiteY1-126" fmla="*/ 621825 h 1122340"/>
              <a:gd name="connsiteX2-127" fmla="*/ 5334185 w 6776185"/>
              <a:gd name="connsiteY2-128" fmla="*/ 198315 h 1122340"/>
              <a:gd name="connsiteX3-129" fmla="*/ 6776185 w 6776185"/>
              <a:gd name="connsiteY3-130" fmla="*/ 1122340 h 1122340"/>
              <a:gd name="connsiteX0-131" fmla="*/ 0 w 6776185"/>
              <a:gd name="connsiteY0-132" fmla="*/ 399607 h 1102252"/>
              <a:gd name="connsiteX1-133" fmla="*/ 3214275 w 6776185"/>
              <a:gd name="connsiteY1-134" fmla="*/ 601737 h 1102252"/>
              <a:gd name="connsiteX2-135" fmla="*/ 5636043 w 6776185"/>
              <a:gd name="connsiteY2-136" fmla="*/ 91600 h 1102252"/>
              <a:gd name="connsiteX3-137" fmla="*/ 6776185 w 6776185"/>
              <a:gd name="connsiteY3-138" fmla="*/ 1102252 h 1102252"/>
              <a:gd name="connsiteX0-139" fmla="*/ 0 w 7128743"/>
              <a:gd name="connsiteY0-140" fmla="*/ 1171119 h 1171119"/>
              <a:gd name="connsiteX1-141" fmla="*/ 3566833 w 7128743"/>
              <a:gd name="connsiteY1-142" fmla="*/ 521418 h 1171119"/>
              <a:gd name="connsiteX2-143" fmla="*/ 5988601 w 7128743"/>
              <a:gd name="connsiteY2-144" fmla="*/ 11281 h 1171119"/>
              <a:gd name="connsiteX3-145" fmla="*/ 7128743 w 7128743"/>
              <a:gd name="connsiteY3-146" fmla="*/ 1021933 h 1171119"/>
              <a:gd name="connsiteX0-147" fmla="*/ 0 w 7128743"/>
              <a:gd name="connsiteY0-148" fmla="*/ 1171119 h 1171119"/>
              <a:gd name="connsiteX1-149" fmla="*/ 3566833 w 7128743"/>
              <a:gd name="connsiteY1-150" fmla="*/ 521418 h 1171119"/>
              <a:gd name="connsiteX2-151" fmla="*/ 5988601 w 7128743"/>
              <a:gd name="connsiteY2-152" fmla="*/ 11281 h 1171119"/>
              <a:gd name="connsiteX3-153" fmla="*/ 7128743 w 7128743"/>
              <a:gd name="connsiteY3-154" fmla="*/ 1021933 h 1171119"/>
              <a:gd name="connsiteX0-155" fmla="*/ 0 w 7128743"/>
              <a:gd name="connsiteY0-156" fmla="*/ 1161320 h 1248993"/>
              <a:gd name="connsiteX1-157" fmla="*/ 3469489 w 7128743"/>
              <a:gd name="connsiteY1-158" fmla="*/ 1235369 h 1248993"/>
              <a:gd name="connsiteX2-159" fmla="*/ 5988601 w 7128743"/>
              <a:gd name="connsiteY2-160" fmla="*/ 1482 h 1248993"/>
              <a:gd name="connsiteX3-161" fmla="*/ 7128743 w 7128743"/>
              <a:gd name="connsiteY3-162" fmla="*/ 1012134 h 1248993"/>
              <a:gd name="connsiteX0-163" fmla="*/ 0 w 7128743"/>
              <a:gd name="connsiteY0-164" fmla="*/ 1244791 h 1334337"/>
              <a:gd name="connsiteX1-165" fmla="*/ 3469489 w 7128743"/>
              <a:gd name="connsiteY1-166" fmla="*/ 1318840 h 1334337"/>
              <a:gd name="connsiteX2-167" fmla="*/ 5764157 w 7128743"/>
              <a:gd name="connsiteY2-168" fmla="*/ 1324 h 1334337"/>
              <a:gd name="connsiteX3-169" fmla="*/ 7128743 w 7128743"/>
              <a:gd name="connsiteY3-170" fmla="*/ 1095605 h 1334337"/>
              <a:gd name="connsiteX0-171" fmla="*/ 0 w 7128743"/>
              <a:gd name="connsiteY0-172" fmla="*/ 1258466 h 1348012"/>
              <a:gd name="connsiteX1-173" fmla="*/ 3469489 w 7128743"/>
              <a:gd name="connsiteY1-174" fmla="*/ 1332515 h 1348012"/>
              <a:gd name="connsiteX2-175" fmla="*/ 5764157 w 7128743"/>
              <a:gd name="connsiteY2-176" fmla="*/ 14999 h 1348012"/>
              <a:gd name="connsiteX3-177" fmla="*/ 7128743 w 7128743"/>
              <a:gd name="connsiteY3-178" fmla="*/ 1109280 h 1348012"/>
              <a:gd name="connsiteX0-179" fmla="*/ 0 w 7128743"/>
              <a:gd name="connsiteY0-180" fmla="*/ 1258466 h 1348012"/>
              <a:gd name="connsiteX1-181" fmla="*/ 3469489 w 7128743"/>
              <a:gd name="connsiteY1-182" fmla="*/ 1332515 h 1348012"/>
              <a:gd name="connsiteX2-183" fmla="*/ 5764157 w 7128743"/>
              <a:gd name="connsiteY2-184" fmla="*/ 14999 h 1348012"/>
              <a:gd name="connsiteX3-185" fmla="*/ 7128743 w 7128743"/>
              <a:gd name="connsiteY3-186" fmla="*/ 1109280 h 1348012"/>
              <a:gd name="connsiteX0-187" fmla="*/ 0 w 7128743"/>
              <a:gd name="connsiteY0-188" fmla="*/ 1296075 h 1385621"/>
              <a:gd name="connsiteX1-189" fmla="*/ 3469489 w 7128743"/>
              <a:gd name="connsiteY1-190" fmla="*/ 1370124 h 1385621"/>
              <a:gd name="connsiteX2-191" fmla="*/ 5764157 w 7128743"/>
              <a:gd name="connsiteY2-192" fmla="*/ 52608 h 1385621"/>
              <a:gd name="connsiteX3-193" fmla="*/ 7128743 w 7128743"/>
              <a:gd name="connsiteY3-194" fmla="*/ 1146889 h 1385621"/>
              <a:gd name="connsiteX0-195" fmla="*/ 0 w 7742752"/>
              <a:gd name="connsiteY0-196" fmla="*/ 1568598 h 1658144"/>
              <a:gd name="connsiteX1-197" fmla="*/ 3469489 w 7742752"/>
              <a:gd name="connsiteY1-198" fmla="*/ 1642647 h 1658144"/>
              <a:gd name="connsiteX2-199" fmla="*/ 5764157 w 7742752"/>
              <a:gd name="connsiteY2-200" fmla="*/ 325131 h 1658144"/>
              <a:gd name="connsiteX3-201" fmla="*/ 7742752 w 7742752"/>
              <a:gd name="connsiteY3-202" fmla="*/ 698061 h 1658144"/>
              <a:gd name="connsiteX0-203" fmla="*/ 0 w 7742752"/>
              <a:gd name="connsiteY0-204" fmla="*/ 1410794 h 1500340"/>
              <a:gd name="connsiteX1-205" fmla="*/ 3469489 w 7742752"/>
              <a:gd name="connsiteY1-206" fmla="*/ 1484843 h 1500340"/>
              <a:gd name="connsiteX2-207" fmla="*/ 5764157 w 7742752"/>
              <a:gd name="connsiteY2-208" fmla="*/ 167327 h 1500340"/>
              <a:gd name="connsiteX3-209" fmla="*/ 7742752 w 7742752"/>
              <a:gd name="connsiteY3-210" fmla="*/ 540257 h 1500340"/>
              <a:gd name="connsiteX0-211" fmla="*/ 0 w 7742752"/>
              <a:gd name="connsiteY0-212" fmla="*/ 870537 h 952548"/>
              <a:gd name="connsiteX1-213" fmla="*/ 3469489 w 7742752"/>
              <a:gd name="connsiteY1-214" fmla="*/ 944586 h 952548"/>
              <a:gd name="connsiteX2-215" fmla="*/ 7742752 w 7742752"/>
              <a:gd name="connsiteY2-216" fmla="*/ 0 h 952548"/>
              <a:gd name="connsiteX0-217" fmla="*/ 0 w 7742752"/>
              <a:gd name="connsiteY0-218" fmla="*/ 1192268 h 1274279"/>
              <a:gd name="connsiteX1-219" fmla="*/ 3469489 w 7742752"/>
              <a:gd name="connsiteY1-220" fmla="*/ 1266317 h 1274279"/>
              <a:gd name="connsiteX2-221" fmla="*/ 7742752 w 7742752"/>
              <a:gd name="connsiteY2-222" fmla="*/ 321731 h 1274279"/>
              <a:gd name="connsiteX0-223" fmla="*/ 0 w 7742752"/>
              <a:gd name="connsiteY0-224" fmla="*/ 1192268 h 1274279"/>
              <a:gd name="connsiteX1-225" fmla="*/ 3469489 w 7742752"/>
              <a:gd name="connsiteY1-226" fmla="*/ 1266317 h 1274279"/>
              <a:gd name="connsiteX2-227" fmla="*/ 7742752 w 7742752"/>
              <a:gd name="connsiteY2-228" fmla="*/ 321731 h 1274279"/>
              <a:gd name="connsiteX0-229" fmla="*/ 0 w 7742752"/>
              <a:gd name="connsiteY0-230" fmla="*/ 1177184 h 1251245"/>
              <a:gd name="connsiteX1-231" fmla="*/ 3469489 w 7742752"/>
              <a:gd name="connsiteY1-232" fmla="*/ 1251233 h 1251245"/>
              <a:gd name="connsiteX2-233" fmla="*/ 7742752 w 7742752"/>
              <a:gd name="connsiteY2-234" fmla="*/ 306647 h 1251245"/>
              <a:gd name="connsiteX0-235" fmla="*/ 0 w 7742752"/>
              <a:gd name="connsiteY0-236" fmla="*/ 1188140 h 1188140"/>
              <a:gd name="connsiteX1-237" fmla="*/ 3718352 w 7742752"/>
              <a:gd name="connsiteY1-238" fmla="*/ 1168283 h 1188140"/>
              <a:gd name="connsiteX2-239" fmla="*/ 7742752 w 7742752"/>
              <a:gd name="connsiteY2-240" fmla="*/ 317603 h 1188140"/>
              <a:gd name="connsiteX0-241" fmla="*/ 0 w 7742752"/>
              <a:gd name="connsiteY0-242" fmla="*/ 1203316 h 1203316"/>
              <a:gd name="connsiteX1-243" fmla="*/ 3718352 w 7742752"/>
              <a:gd name="connsiteY1-244" fmla="*/ 1183459 h 1203316"/>
              <a:gd name="connsiteX2-245" fmla="*/ 7742752 w 7742752"/>
              <a:gd name="connsiteY2-246" fmla="*/ 332779 h 1203316"/>
              <a:gd name="connsiteX0-247" fmla="*/ 0 w 7742752"/>
              <a:gd name="connsiteY0-248" fmla="*/ 1247767 h 1247767"/>
              <a:gd name="connsiteX1-249" fmla="*/ 3718352 w 7742752"/>
              <a:gd name="connsiteY1-250" fmla="*/ 1227910 h 1247767"/>
              <a:gd name="connsiteX2-251" fmla="*/ 7742752 w 7742752"/>
              <a:gd name="connsiteY2-252" fmla="*/ 377230 h 1247767"/>
            </a:gdLst>
            <a:ahLst/>
            <a:cxnLst/>
            <a:rect l="l" t="t" r="r" b="b"/>
            <a:pathLst>
              <a:path w="7742752" h="1247767">
                <a:moveTo>
                  <a:pt x="0" y="1247767"/>
                </a:moveTo>
                <a:cubicBezTo>
                  <a:pt x="1282236" y="-440384"/>
                  <a:pt x="2477927" y="1365104"/>
                  <a:pt x="3718352" y="1227910"/>
                </a:cubicBezTo>
                <a:cubicBezTo>
                  <a:pt x="4958777" y="1090716"/>
                  <a:pt x="6016151" y="-783011"/>
                  <a:pt x="7742752" y="377230"/>
                </a:cubicBezTo>
              </a:path>
            </a:pathLst>
          </a:custGeom>
          <a:noFill/>
          <a:ln w="31750" cap="sq">
            <a:solidFill>
              <a:schemeClr val="accent1">
                <a:lumMod val="60000"/>
                <a:lumOff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flipH="1">
            <a:off x="9021318" y="5818824"/>
            <a:ext cx="5261943" cy="1466454"/>
          </a:xfrm>
          <a:custGeom>
            <a:avLst/>
            <a:gdLst>
              <a:gd name="connsiteX0" fmla="*/ 0 w 6776185"/>
              <a:gd name="connsiteY0" fmla="*/ 433136 h 1135781"/>
              <a:gd name="connsiteX1" fmla="*/ 1607419 w 6776185"/>
              <a:gd name="connsiteY1" fmla="*/ 0 h 1135781"/>
              <a:gd name="connsiteX2" fmla="*/ 3349591 w 6776185"/>
              <a:gd name="connsiteY2" fmla="*/ 683393 h 1135781"/>
              <a:gd name="connsiteX3" fmla="*/ 5438273 w 6776185"/>
              <a:gd name="connsiteY3" fmla="*/ 9625 h 1135781"/>
              <a:gd name="connsiteX4" fmla="*/ 6776185 w 6776185"/>
              <a:gd name="connsiteY4" fmla="*/ 1135781 h 1135781"/>
              <a:gd name="connsiteX0-1" fmla="*/ 0 w 6776185"/>
              <a:gd name="connsiteY0-2" fmla="*/ 436746 h 1139391"/>
              <a:gd name="connsiteX1-3" fmla="*/ 1607419 w 6776185"/>
              <a:gd name="connsiteY1-4" fmla="*/ 3610 h 1139391"/>
              <a:gd name="connsiteX2-5" fmla="*/ 3349591 w 6776185"/>
              <a:gd name="connsiteY2-6" fmla="*/ 687003 h 1139391"/>
              <a:gd name="connsiteX3-7" fmla="*/ 5438273 w 6776185"/>
              <a:gd name="connsiteY3-8" fmla="*/ 13235 h 1139391"/>
              <a:gd name="connsiteX4-9" fmla="*/ 6776185 w 6776185"/>
              <a:gd name="connsiteY4-10" fmla="*/ 1139391 h 1139391"/>
              <a:gd name="connsiteX0-11" fmla="*/ 0 w 6776185"/>
              <a:gd name="connsiteY0-12" fmla="*/ 436746 h 1139391"/>
              <a:gd name="connsiteX1-13" fmla="*/ 1607419 w 6776185"/>
              <a:gd name="connsiteY1-14" fmla="*/ 3610 h 1139391"/>
              <a:gd name="connsiteX2-15" fmla="*/ 3349591 w 6776185"/>
              <a:gd name="connsiteY2-16" fmla="*/ 687003 h 1139391"/>
              <a:gd name="connsiteX3-17" fmla="*/ 5438273 w 6776185"/>
              <a:gd name="connsiteY3-18" fmla="*/ 13235 h 1139391"/>
              <a:gd name="connsiteX4-19" fmla="*/ 6776185 w 6776185"/>
              <a:gd name="connsiteY4-20" fmla="*/ 1139391 h 1139391"/>
              <a:gd name="connsiteX0-21" fmla="*/ 0 w 6776185"/>
              <a:gd name="connsiteY0-22" fmla="*/ 456694 h 1159339"/>
              <a:gd name="connsiteX1-23" fmla="*/ 1607419 w 6776185"/>
              <a:gd name="connsiteY1-24" fmla="*/ 23558 h 1159339"/>
              <a:gd name="connsiteX2-25" fmla="*/ 3349591 w 6776185"/>
              <a:gd name="connsiteY2-26" fmla="*/ 706951 h 1159339"/>
              <a:gd name="connsiteX3-27" fmla="*/ 5438273 w 6776185"/>
              <a:gd name="connsiteY3-28" fmla="*/ 33183 h 1159339"/>
              <a:gd name="connsiteX4-29" fmla="*/ 6776185 w 6776185"/>
              <a:gd name="connsiteY4-30" fmla="*/ 1159339 h 1159339"/>
              <a:gd name="connsiteX0-31" fmla="*/ 0 w 6776185"/>
              <a:gd name="connsiteY0-32" fmla="*/ 440387 h 1143032"/>
              <a:gd name="connsiteX1-33" fmla="*/ 1607419 w 6776185"/>
              <a:gd name="connsiteY1-34" fmla="*/ 7251 h 1143032"/>
              <a:gd name="connsiteX2-35" fmla="*/ 3349591 w 6776185"/>
              <a:gd name="connsiteY2-36" fmla="*/ 690644 h 1143032"/>
              <a:gd name="connsiteX3-37" fmla="*/ 5438273 w 6776185"/>
              <a:gd name="connsiteY3-38" fmla="*/ 16876 h 1143032"/>
              <a:gd name="connsiteX4-39" fmla="*/ 6776185 w 6776185"/>
              <a:gd name="connsiteY4-40" fmla="*/ 1143032 h 1143032"/>
              <a:gd name="connsiteX0-41" fmla="*/ 0 w 6776185"/>
              <a:gd name="connsiteY0-42" fmla="*/ 440387 h 1143032"/>
              <a:gd name="connsiteX1-43" fmla="*/ 1607419 w 6776185"/>
              <a:gd name="connsiteY1-44" fmla="*/ 7251 h 1143032"/>
              <a:gd name="connsiteX2-45" fmla="*/ 3349591 w 6776185"/>
              <a:gd name="connsiteY2-46" fmla="*/ 690644 h 1143032"/>
              <a:gd name="connsiteX3-47" fmla="*/ 5438273 w 6776185"/>
              <a:gd name="connsiteY3-48" fmla="*/ 16876 h 1143032"/>
              <a:gd name="connsiteX4-49" fmla="*/ 6776185 w 6776185"/>
              <a:gd name="connsiteY4-50" fmla="*/ 1143032 h 1143032"/>
              <a:gd name="connsiteX0-51" fmla="*/ 0 w 6776185"/>
              <a:gd name="connsiteY0-52" fmla="*/ 436747 h 1139392"/>
              <a:gd name="connsiteX1-53" fmla="*/ 1607419 w 6776185"/>
              <a:gd name="connsiteY1-54" fmla="*/ 3611 h 1139392"/>
              <a:gd name="connsiteX2-55" fmla="*/ 3349591 w 6776185"/>
              <a:gd name="connsiteY2-56" fmla="*/ 687004 h 1139392"/>
              <a:gd name="connsiteX3-57" fmla="*/ 5334185 w 6776185"/>
              <a:gd name="connsiteY3-58" fmla="*/ 215367 h 1139392"/>
              <a:gd name="connsiteX4-59" fmla="*/ 6776185 w 6776185"/>
              <a:gd name="connsiteY4-60" fmla="*/ 1139392 h 1139392"/>
              <a:gd name="connsiteX0-61" fmla="*/ 0 w 6776185"/>
              <a:gd name="connsiteY0-62" fmla="*/ 436747 h 1139392"/>
              <a:gd name="connsiteX1-63" fmla="*/ 1607419 w 6776185"/>
              <a:gd name="connsiteY1-64" fmla="*/ 3611 h 1139392"/>
              <a:gd name="connsiteX2-65" fmla="*/ 3349591 w 6776185"/>
              <a:gd name="connsiteY2-66" fmla="*/ 687004 h 1139392"/>
              <a:gd name="connsiteX3-67" fmla="*/ 5334185 w 6776185"/>
              <a:gd name="connsiteY3-68" fmla="*/ 215367 h 1139392"/>
              <a:gd name="connsiteX4-69" fmla="*/ 6776185 w 6776185"/>
              <a:gd name="connsiteY4-70" fmla="*/ 1139392 h 1139392"/>
              <a:gd name="connsiteX0-71" fmla="*/ 0 w 6776185"/>
              <a:gd name="connsiteY0-72" fmla="*/ 570523 h 1273168"/>
              <a:gd name="connsiteX1-73" fmla="*/ 1649055 w 6776185"/>
              <a:gd name="connsiteY1-74" fmla="*/ 2634 h 1273168"/>
              <a:gd name="connsiteX2-75" fmla="*/ 3349591 w 6776185"/>
              <a:gd name="connsiteY2-76" fmla="*/ 820780 h 1273168"/>
              <a:gd name="connsiteX3-77" fmla="*/ 5334185 w 6776185"/>
              <a:gd name="connsiteY3-78" fmla="*/ 349143 h 1273168"/>
              <a:gd name="connsiteX4-79" fmla="*/ 6776185 w 6776185"/>
              <a:gd name="connsiteY4-80" fmla="*/ 1273168 h 1273168"/>
              <a:gd name="connsiteX0-81" fmla="*/ 0 w 6776185"/>
              <a:gd name="connsiteY0-82" fmla="*/ 573014 h 1275659"/>
              <a:gd name="connsiteX1-83" fmla="*/ 1649055 w 6776185"/>
              <a:gd name="connsiteY1-84" fmla="*/ 5125 h 1275659"/>
              <a:gd name="connsiteX2-85" fmla="*/ 3349591 w 6776185"/>
              <a:gd name="connsiteY2-86" fmla="*/ 823271 h 1275659"/>
              <a:gd name="connsiteX3-87" fmla="*/ 5334185 w 6776185"/>
              <a:gd name="connsiteY3-88" fmla="*/ 351634 h 1275659"/>
              <a:gd name="connsiteX4-89" fmla="*/ 6776185 w 6776185"/>
              <a:gd name="connsiteY4-90" fmla="*/ 1275659 h 1275659"/>
              <a:gd name="connsiteX0-91" fmla="*/ 0 w 6776185"/>
              <a:gd name="connsiteY0-92" fmla="*/ 236623 h 939268"/>
              <a:gd name="connsiteX1-93" fmla="*/ 3349591 w 6776185"/>
              <a:gd name="connsiteY1-94" fmla="*/ 486880 h 939268"/>
              <a:gd name="connsiteX2-95" fmla="*/ 5334185 w 6776185"/>
              <a:gd name="connsiteY2-96" fmla="*/ 15243 h 939268"/>
              <a:gd name="connsiteX3-97" fmla="*/ 6776185 w 6776185"/>
              <a:gd name="connsiteY3-98" fmla="*/ 939268 h 939268"/>
              <a:gd name="connsiteX0-99" fmla="*/ 0 w 6776185"/>
              <a:gd name="connsiteY0-100" fmla="*/ 392625 h 1095270"/>
              <a:gd name="connsiteX1-101" fmla="*/ 3349591 w 6776185"/>
              <a:gd name="connsiteY1-102" fmla="*/ 642882 h 1095270"/>
              <a:gd name="connsiteX2-103" fmla="*/ 5334185 w 6776185"/>
              <a:gd name="connsiteY2-104" fmla="*/ 171245 h 1095270"/>
              <a:gd name="connsiteX3-105" fmla="*/ 6776185 w 6776185"/>
              <a:gd name="connsiteY3-106" fmla="*/ 1095270 h 1095270"/>
              <a:gd name="connsiteX0-107" fmla="*/ 0 w 6776185"/>
              <a:gd name="connsiteY0-108" fmla="*/ 402175 h 1104820"/>
              <a:gd name="connsiteX1-109" fmla="*/ 3214275 w 6776185"/>
              <a:gd name="connsiteY1-110" fmla="*/ 604305 h 1104820"/>
              <a:gd name="connsiteX2-111" fmla="*/ 5334185 w 6776185"/>
              <a:gd name="connsiteY2-112" fmla="*/ 180795 h 1104820"/>
              <a:gd name="connsiteX3-113" fmla="*/ 6776185 w 6776185"/>
              <a:gd name="connsiteY3-114" fmla="*/ 1104820 h 1104820"/>
              <a:gd name="connsiteX0-115" fmla="*/ 0 w 6776185"/>
              <a:gd name="connsiteY0-116" fmla="*/ 419695 h 1122340"/>
              <a:gd name="connsiteX1-117" fmla="*/ 3214275 w 6776185"/>
              <a:gd name="connsiteY1-118" fmla="*/ 621825 h 1122340"/>
              <a:gd name="connsiteX2-119" fmla="*/ 5334185 w 6776185"/>
              <a:gd name="connsiteY2-120" fmla="*/ 198315 h 1122340"/>
              <a:gd name="connsiteX3-121" fmla="*/ 6776185 w 6776185"/>
              <a:gd name="connsiteY3-122" fmla="*/ 1122340 h 1122340"/>
              <a:gd name="connsiteX0-123" fmla="*/ 0 w 6776185"/>
              <a:gd name="connsiteY0-124" fmla="*/ 419695 h 1122340"/>
              <a:gd name="connsiteX1-125" fmla="*/ 3214275 w 6776185"/>
              <a:gd name="connsiteY1-126" fmla="*/ 621825 h 1122340"/>
              <a:gd name="connsiteX2-127" fmla="*/ 5334185 w 6776185"/>
              <a:gd name="connsiteY2-128" fmla="*/ 198315 h 1122340"/>
              <a:gd name="connsiteX3-129" fmla="*/ 6776185 w 6776185"/>
              <a:gd name="connsiteY3-130" fmla="*/ 1122340 h 1122340"/>
              <a:gd name="connsiteX0-131" fmla="*/ 0 w 6776185"/>
              <a:gd name="connsiteY0-132" fmla="*/ 399607 h 1102252"/>
              <a:gd name="connsiteX1-133" fmla="*/ 3214275 w 6776185"/>
              <a:gd name="connsiteY1-134" fmla="*/ 601737 h 1102252"/>
              <a:gd name="connsiteX2-135" fmla="*/ 5636043 w 6776185"/>
              <a:gd name="connsiteY2-136" fmla="*/ 91600 h 1102252"/>
              <a:gd name="connsiteX3-137" fmla="*/ 6776185 w 6776185"/>
              <a:gd name="connsiteY3-138" fmla="*/ 1102252 h 1102252"/>
              <a:gd name="connsiteX0-139" fmla="*/ 0 w 6761093"/>
              <a:gd name="connsiteY0-140" fmla="*/ 347809 h 1398733"/>
              <a:gd name="connsiteX1-141" fmla="*/ 3199183 w 6761093"/>
              <a:gd name="connsiteY1-142" fmla="*/ 898218 h 1398733"/>
              <a:gd name="connsiteX2-143" fmla="*/ 5620951 w 6761093"/>
              <a:gd name="connsiteY2-144" fmla="*/ 388081 h 1398733"/>
              <a:gd name="connsiteX3-145" fmla="*/ 6761093 w 6761093"/>
              <a:gd name="connsiteY3-146" fmla="*/ 1398733 h 1398733"/>
              <a:gd name="connsiteX0-147" fmla="*/ 0 w 6761093"/>
              <a:gd name="connsiteY0-148" fmla="*/ 240901 h 1291825"/>
              <a:gd name="connsiteX1-149" fmla="*/ 3199183 w 6761093"/>
              <a:gd name="connsiteY1-150" fmla="*/ 791310 h 1291825"/>
              <a:gd name="connsiteX2-151" fmla="*/ 5620951 w 6761093"/>
              <a:gd name="connsiteY2-152" fmla="*/ 281173 h 1291825"/>
              <a:gd name="connsiteX3-153" fmla="*/ 6761093 w 6761093"/>
              <a:gd name="connsiteY3-154" fmla="*/ 1291825 h 1291825"/>
              <a:gd name="connsiteX0-155" fmla="*/ 0 w 6761093"/>
              <a:gd name="connsiteY0-156" fmla="*/ 246345 h 1297269"/>
              <a:gd name="connsiteX1-157" fmla="*/ 3199183 w 6761093"/>
              <a:gd name="connsiteY1-158" fmla="*/ 796754 h 1297269"/>
              <a:gd name="connsiteX2-159" fmla="*/ 5485125 w 6761093"/>
              <a:gd name="connsiteY2-160" fmla="*/ 556253 h 1297269"/>
              <a:gd name="connsiteX3-161" fmla="*/ 6761093 w 6761093"/>
              <a:gd name="connsiteY3-162" fmla="*/ 1297269 h 1297269"/>
            </a:gdLst>
            <a:ahLst/>
            <a:cxnLst/>
            <a:rect l="l" t="t" r="r" b="b"/>
            <a:pathLst>
              <a:path w="6761093" h="1297269">
                <a:moveTo>
                  <a:pt x="0" y="246345"/>
                </a:moveTo>
                <a:cubicBezTo>
                  <a:pt x="2169100" y="-521147"/>
                  <a:pt x="2284996" y="745103"/>
                  <a:pt x="3199183" y="796754"/>
                </a:cubicBezTo>
                <a:cubicBezTo>
                  <a:pt x="4113370" y="848405"/>
                  <a:pt x="4891473" y="472834"/>
                  <a:pt x="5485125" y="556253"/>
                </a:cubicBezTo>
                <a:cubicBezTo>
                  <a:pt x="6078777" y="639672"/>
                  <a:pt x="6658616" y="921884"/>
                  <a:pt x="6761093" y="1297269"/>
                </a:cubicBezTo>
              </a:path>
            </a:pathLst>
          </a:custGeom>
          <a:noFill/>
          <a:ln w="12700" cap="sq">
            <a:solidFill>
              <a:schemeClr val="accent1">
                <a:lumMod val="60000"/>
                <a:lumOff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rot="18126376" flipH="1" flipV="1">
            <a:off x="-2134905" y="148446"/>
            <a:ext cx="4605167" cy="2027680"/>
          </a:xfrm>
          <a:custGeom>
            <a:avLst/>
            <a:gdLst>
              <a:gd name="connsiteX0" fmla="*/ 0 w 6776185"/>
              <a:gd name="connsiteY0" fmla="*/ 433136 h 1135781"/>
              <a:gd name="connsiteX1" fmla="*/ 1607419 w 6776185"/>
              <a:gd name="connsiteY1" fmla="*/ 0 h 1135781"/>
              <a:gd name="connsiteX2" fmla="*/ 3349591 w 6776185"/>
              <a:gd name="connsiteY2" fmla="*/ 683393 h 1135781"/>
              <a:gd name="connsiteX3" fmla="*/ 5438273 w 6776185"/>
              <a:gd name="connsiteY3" fmla="*/ 9625 h 1135781"/>
              <a:gd name="connsiteX4" fmla="*/ 6776185 w 6776185"/>
              <a:gd name="connsiteY4" fmla="*/ 1135781 h 1135781"/>
              <a:gd name="connsiteX0-1" fmla="*/ 0 w 6776185"/>
              <a:gd name="connsiteY0-2" fmla="*/ 436746 h 1139391"/>
              <a:gd name="connsiteX1-3" fmla="*/ 1607419 w 6776185"/>
              <a:gd name="connsiteY1-4" fmla="*/ 3610 h 1139391"/>
              <a:gd name="connsiteX2-5" fmla="*/ 3349591 w 6776185"/>
              <a:gd name="connsiteY2-6" fmla="*/ 687003 h 1139391"/>
              <a:gd name="connsiteX3-7" fmla="*/ 5438273 w 6776185"/>
              <a:gd name="connsiteY3-8" fmla="*/ 13235 h 1139391"/>
              <a:gd name="connsiteX4-9" fmla="*/ 6776185 w 6776185"/>
              <a:gd name="connsiteY4-10" fmla="*/ 1139391 h 1139391"/>
              <a:gd name="connsiteX0-11" fmla="*/ 0 w 6776185"/>
              <a:gd name="connsiteY0-12" fmla="*/ 436746 h 1139391"/>
              <a:gd name="connsiteX1-13" fmla="*/ 1607419 w 6776185"/>
              <a:gd name="connsiteY1-14" fmla="*/ 3610 h 1139391"/>
              <a:gd name="connsiteX2-15" fmla="*/ 3349591 w 6776185"/>
              <a:gd name="connsiteY2-16" fmla="*/ 687003 h 1139391"/>
              <a:gd name="connsiteX3-17" fmla="*/ 5438273 w 6776185"/>
              <a:gd name="connsiteY3-18" fmla="*/ 13235 h 1139391"/>
              <a:gd name="connsiteX4-19" fmla="*/ 6776185 w 6776185"/>
              <a:gd name="connsiteY4-20" fmla="*/ 1139391 h 1139391"/>
              <a:gd name="connsiteX0-21" fmla="*/ 0 w 6776185"/>
              <a:gd name="connsiteY0-22" fmla="*/ 456694 h 1159339"/>
              <a:gd name="connsiteX1-23" fmla="*/ 1607419 w 6776185"/>
              <a:gd name="connsiteY1-24" fmla="*/ 23558 h 1159339"/>
              <a:gd name="connsiteX2-25" fmla="*/ 3349591 w 6776185"/>
              <a:gd name="connsiteY2-26" fmla="*/ 706951 h 1159339"/>
              <a:gd name="connsiteX3-27" fmla="*/ 5438273 w 6776185"/>
              <a:gd name="connsiteY3-28" fmla="*/ 33183 h 1159339"/>
              <a:gd name="connsiteX4-29" fmla="*/ 6776185 w 6776185"/>
              <a:gd name="connsiteY4-30" fmla="*/ 1159339 h 1159339"/>
              <a:gd name="connsiteX0-31" fmla="*/ 0 w 6776185"/>
              <a:gd name="connsiteY0-32" fmla="*/ 440387 h 1143032"/>
              <a:gd name="connsiteX1-33" fmla="*/ 1607419 w 6776185"/>
              <a:gd name="connsiteY1-34" fmla="*/ 7251 h 1143032"/>
              <a:gd name="connsiteX2-35" fmla="*/ 3349591 w 6776185"/>
              <a:gd name="connsiteY2-36" fmla="*/ 690644 h 1143032"/>
              <a:gd name="connsiteX3-37" fmla="*/ 5438273 w 6776185"/>
              <a:gd name="connsiteY3-38" fmla="*/ 16876 h 1143032"/>
              <a:gd name="connsiteX4-39" fmla="*/ 6776185 w 6776185"/>
              <a:gd name="connsiteY4-40" fmla="*/ 1143032 h 1143032"/>
              <a:gd name="connsiteX0-41" fmla="*/ 0 w 6776185"/>
              <a:gd name="connsiteY0-42" fmla="*/ 440387 h 1143032"/>
              <a:gd name="connsiteX1-43" fmla="*/ 1607419 w 6776185"/>
              <a:gd name="connsiteY1-44" fmla="*/ 7251 h 1143032"/>
              <a:gd name="connsiteX2-45" fmla="*/ 3349591 w 6776185"/>
              <a:gd name="connsiteY2-46" fmla="*/ 690644 h 1143032"/>
              <a:gd name="connsiteX3-47" fmla="*/ 5438273 w 6776185"/>
              <a:gd name="connsiteY3-48" fmla="*/ 16876 h 1143032"/>
              <a:gd name="connsiteX4-49" fmla="*/ 6776185 w 6776185"/>
              <a:gd name="connsiteY4-50" fmla="*/ 1143032 h 1143032"/>
              <a:gd name="connsiteX0-51" fmla="*/ 0 w 6776185"/>
              <a:gd name="connsiteY0-52" fmla="*/ 436747 h 1139392"/>
              <a:gd name="connsiteX1-53" fmla="*/ 1607419 w 6776185"/>
              <a:gd name="connsiteY1-54" fmla="*/ 3611 h 1139392"/>
              <a:gd name="connsiteX2-55" fmla="*/ 3349591 w 6776185"/>
              <a:gd name="connsiteY2-56" fmla="*/ 687004 h 1139392"/>
              <a:gd name="connsiteX3-57" fmla="*/ 5334185 w 6776185"/>
              <a:gd name="connsiteY3-58" fmla="*/ 215367 h 1139392"/>
              <a:gd name="connsiteX4-59" fmla="*/ 6776185 w 6776185"/>
              <a:gd name="connsiteY4-60" fmla="*/ 1139392 h 1139392"/>
              <a:gd name="connsiteX0-61" fmla="*/ 0 w 6776185"/>
              <a:gd name="connsiteY0-62" fmla="*/ 436747 h 1139392"/>
              <a:gd name="connsiteX1-63" fmla="*/ 1607419 w 6776185"/>
              <a:gd name="connsiteY1-64" fmla="*/ 3611 h 1139392"/>
              <a:gd name="connsiteX2-65" fmla="*/ 3349591 w 6776185"/>
              <a:gd name="connsiteY2-66" fmla="*/ 687004 h 1139392"/>
              <a:gd name="connsiteX3-67" fmla="*/ 5334185 w 6776185"/>
              <a:gd name="connsiteY3-68" fmla="*/ 215367 h 1139392"/>
              <a:gd name="connsiteX4-69" fmla="*/ 6776185 w 6776185"/>
              <a:gd name="connsiteY4-70" fmla="*/ 1139392 h 1139392"/>
              <a:gd name="connsiteX0-71" fmla="*/ 0 w 6776185"/>
              <a:gd name="connsiteY0-72" fmla="*/ 570523 h 1273168"/>
              <a:gd name="connsiteX1-73" fmla="*/ 1649055 w 6776185"/>
              <a:gd name="connsiteY1-74" fmla="*/ 2634 h 1273168"/>
              <a:gd name="connsiteX2-75" fmla="*/ 3349591 w 6776185"/>
              <a:gd name="connsiteY2-76" fmla="*/ 820780 h 1273168"/>
              <a:gd name="connsiteX3-77" fmla="*/ 5334185 w 6776185"/>
              <a:gd name="connsiteY3-78" fmla="*/ 349143 h 1273168"/>
              <a:gd name="connsiteX4-79" fmla="*/ 6776185 w 6776185"/>
              <a:gd name="connsiteY4-80" fmla="*/ 1273168 h 1273168"/>
              <a:gd name="connsiteX0-81" fmla="*/ 0 w 6776185"/>
              <a:gd name="connsiteY0-82" fmla="*/ 573014 h 1275659"/>
              <a:gd name="connsiteX1-83" fmla="*/ 1649055 w 6776185"/>
              <a:gd name="connsiteY1-84" fmla="*/ 5125 h 1275659"/>
              <a:gd name="connsiteX2-85" fmla="*/ 3349591 w 6776185"/>
              <a:gd name="connsiteY2-86" fmla="*/ 823271 h 1275659"/>
              <a:gd name="connsiteX3-87" fmla="*/ 5334185 w 6776185"/>
              <a:gd name="connsiteY3-88" fmla="*/ 351634 h 1275659"/>
              <a:gd name="connsiteX4-89" fmla="*/ 6776185 w 6776185"/>
              <a:gd name="connsiteY4-90" fmla="*/ 1275659 h 1275659"/>
              <a:gd name="connsiteX0-91" fmla="*/ 0 w 6776185"/>
              <a:gd name="connsiteY0-92" fmla="*/ 236623 h 939268"/>
              <a:gd name="connsiteX1-93" fmla="*/ 3349591 w 6776185"/>
              <a:gd name="connsiteY1-94" fmla="*/ 486880 h 939268"/>
              <a:gd name="connsiteX2-95" fmla="*/ 5334185 w 6776185"/>
              <a:gd name="connsiteY2-96" fmla="*/ 15243 h 939268"/>
              <a:gd name="connsiteX3-97" fmla="*/ 6776185 w 6776185"/>
              <a:gd name="connsiteY3-98" fmla="*/ 939268 h 939268"/>
              <a:gd name="connsiteX0-99" fmla="*/ 0 w 6776185"/>
              <a:gd name="connsiteY0-100" fmla="*/ 392625 h 1095270"/>
              <a:gd name="connsiteX1-101" fmla="*/ 3349591 w 6776185"/>
              <a:gd name="connsiteY1-102" fmla="*/ 642882 h 1095270"/>
              <a:gd name="connsiteX2-103" fmla="*/ 5334185 w 6776185"/>
              <a:gd name="connsiteY2-104" fmla="*/ 171245 h 1095270"/>
              <a:gd name="connsiteX3-105" fmla="*/ 6776185 w 6776185"/>
              <a:gd name="connsiteY3-106" fmla="*/ 1095270 h 1095270"/>
              <a:gd name="connsiteX0-107" fmla="*/ 0 w 6776185"/>
              <a:gd name="connsiteY0-108" fmla="*/ 402175 h 1104820"/>
              <a:gd name="connsiteX1-109" fmla="*/ 3214275 w 6776185"/>
              <a:gd name="connsiteY1-110" fmla="*/ 604305 h 1104820"/>
              <a:gd name="connsiteX2-111" fmla="*/ 5334185 w 6776185"/>
              <a:gd name="connsiteY2-112" fmla="*/ 180795 h 1104820"/>
              <a:gd name="connsiteX3-113" fmla="*/ 6776185 w 6776185"/>
              <a:gd name="connsiteY3-114" fmla="*/ 1104820 h 1104820"/>
              <a:gd name="connsiteX0-115" fmla="*/ 0 w 6776185"/>
              <a:gd name="connsiteY0-116" fmla="*/ 419695 h 1122340"/>
              <a:gd name="connsiteX1-117" fmla="*/ 3214275 w 6776185"/>
              <a:gd name="connsiteY1-118" fmla="*/ 621825 h 1122340"/>
              <a:gd name="connsiteX2-119" fmla="*/ 5334185 w 6776185"/>
              <a:gd name="connsiteY2-120" fmla="*/ 198315 h 1122340"/>
              <a:gd name="connsiteX3-121" fmla="*/ 6776185 w 6776185"/>
              <a:gd name="connsiteY3-122" fmla="*/ 1122340 h 1122340"/>
              <a:gd name="connsiteX0-123" fmla="*/ 0 w 6776185"/>
              <a:gd name="connsiteY0-124" fmla="*/ 419695 h 1122340"/>
              <a:gd name="connsiteX1-125" fmla="*/ 3214275 w 6776185"/>
              <a:gd name="connsiteY1-126" fmla="*/ 621825 h 1122340"/>
              <a:gd name="connsiteX2-127" fmla="*/ 5334185 w 6776185"/>
              <a:gd name="connsiteY2-128" fmla="*/ 198315 h 1122340"/>
              <a:gd name="connsiteX3-129" fmla="*/ 6776185 w 6776185"/>
              <a:gd name="connsiteY3-130" fmla="*/ 1122340 h 1122340"/>
              <a:gd name="connsiteX0-131" fmla="*/ 0 w 6776185"/>
              <a:gd name="connsiteY0-132" fmla="*/ 399607 h 1102252"/>
              <a:gd name="connsiteX1-133" fmla="*/ 3214275 w 6776185"/>
              <a:gd name="connsiteY1-134" fmla="*/ 601737 h 1102252"/>
              <a:gd name="connsiteX2-135" fmla="*/ 5636043 w 6776185"/>
              <a:gd name="connsiteY2-136" fmla="*/ 91600 h 1102252"/>
              <a:gd name="connsiteX3-137" fmla="*/ 6776185 w 6776185"/>
              <a:gd name="connsiteY3-138" fmla="*/ 1102252 h 1102252"/>
              <a:gd name="connsiteX0-139" fmla="*/ 0 w 6418830"/>
              <a:gd name="connsiteY0-140" fmla="*/ 792873 h 1020635"/>
              <a:gd name="connsiteX1-141" fmla="*/ 2856920 w 6418830"/>
              <a:gd name="connsiteY1-142" fmla="*/ 520120 h 1020635"/>
              <a:gd name="connsiteX2-143" fmla="*/ 5278688 w 6418830"/>
              <a:gd name="connsiteY2-144" fmla="*/ 9983 h 1020635"/>
              <a:gd name="connsiteX3-145" fmla="*/ 6418830 w 6418830"/>
              <a:gd name="connsiteY3-146" fmla="*/ 1020635 h 1020635"/>
              <a:gd name="connsiteX0-147" fmla="*/ 0 w 6418830"/>
              <a:gd name="connsiteY0-148" fmla="*/ 1673839 h 1901601"/>
              <a:gd name="connsiteX1-149" fmla="*/ 2444207 w 6418830"/>
              <a:gd name="connsiteY1-150" fmla="*/ 16203 h 1901601"/>
              <a:gd name="connsiteX2-151" fmla="*/ 5278688 w 6418830"/>
              <a:gd name="connsiteY2-152" fmla="*/ 890949 h 1901601"/>
              <a:gd name="connsiteX3-153" fmla="*/ 6418830 w 6418830"/>
              <a:gd name="connsiteY3-154" fmla="*/ 1901601 h 1901601"/>
              <a:gd name="connsiteX0-155" fmla="*/ 0 w 6418830"/>
              <a:gd name="connsiteY0-156" fmla="*/ 1659171 h 1886933"/>
              <a:gd name="connsiteX1-157" fmla="*/ 2444207 w 6418830"/>
              <a:gd name="connsiteY1-158" fmla="*/ 1535 h 1886933"/>
              <a:gd name="connsiteX2-159" fmla="*/ 6418830 w 6418830"/>
              <a:gd name="connsiteY2-160" fmla="*/ 1886933 h 1886933"/>
              <a:gd name="connsiteX0-161" fmla="*/ 0 w 5670510"/>
              <a:gd name="connsiteY0-162" fmla="*/ 1691998 h 1691998"/>
              <a:gd name="connsiteX1-163" fmla="*/ 2444207 w 5670510"/>
              <a:gd name="connsiteY1-164" fmla="*/ 34362 h 1691998"/>
              <a:gd name="connsiteX2-165" fmla="*/ 5670510 w 5670510"/>
              <a:gd name="connsiteY2-166" fmla="*/ 713357 h 1691998"/>
              <a:gd name="connsiteX0-167" fmla="*/ 0 w 5670510"/>
              <a:gd name="connsiteY0-168" fmla="*/ 1670673 h 1670673"/>
              <a:gd name="connsiteX1-169" fmla="*/ 2444207 w 5670510"/>
              <a:gd name="connsiteY1-170" fmla="*/ 13037 h 1670673"/>
              <a:gd name="connsiteX2-171" fmla="*/ 5670510 w 5670510"/>
              <a:gd name="connsiteY2-172" fmla="*/ 692032 h 1670673"/>
              <a:gd name="connsiteX0-173" fmla="*/ 0 w 5670510"/>
              <a:gd name="connsiteY0-174" fmla="*/ 1916572 h 1916572"/>
              <a:gd name="connsiteX1-175" fmla="*/ 2311249 w 5670510"/>
              <a:gd name="connsiteY1-176" fmla="*/ 11210 h 1916572"/>
              <a:gd name="connsiteX2-177" fmla="*/ 5670510 w 5670510"/>
              <a:gd name="connsiteY2-178" fmla="*/ 937931 h 1916572"/>
              <a:gd name="connsiteX0-179" fmla="*/ 0 w 5395450"/>
              <a:gd name="connsiteY0-180" fmla="*/ 2252099 h 2252098"/>
              <a:gd name="connsiteX1-181" fmla="*/ 2036189 w 5395450"/>
              <a:gd name="connsiteY1-182" fmla="*/ 19027 h 2252098"/>
              <a:gd name="connsiteX2-183" fmla="*/ 5395450 w 5395450"/>
              <a:gd name="connsiteY2-184" fmla="*/ 945748 h 2252098"/>
              <a:gd name="connsiteX0-185" fmla="*/ 0 w 5395450"/>
              <a:gd name="connsiteY0-186" fmla="*/ 2177943 h 2177943"/>
              <a:gd name="connsiteX1-187" fmla="*/ 1683035 w 5395450"/>
              <a:gd name="connsiteY1-188" fmla="*/ 19829 h 2177943"/>
              <a:gd name="connsiteX2-189" fmla="*/ 5395450 w 5395450"/>
              <a:gd name="connsiteY2-190" fmla="*/ 871592 h 2177943"/>
              <a:gd name="connsiteX0-191" fmla="*/ 0 w 5395450"/>
              <a:gd name="connsiteY0-192" fmla="*/ 2196799 h 2196799"/>
              <a:gd name="connsiteX1-193" fmla="*/ 1683035 w 5395450"/>
              <a:gd name="connsiteY1-194" fmla="*/ 38685 h 2196799"/>
              <a:gd name="connsiteX2-195" fmla="*/ 5395450 w 5395450"/>
              <a:gd name="connsiteY2-196" fmla="*/ 890448 h 2196799"/>
              <a:gd name="connsiteX0-197" fmla="*/ 0 w 5395450"/>
              <a:gd name="connsiteY0-198" fmla="*/ 2196799 h 2196799"/>
              <a:gd name="connsiteX1-199" fmla="*/ 1683035 w 5395450"/>
              <a:gd name="connsiteY1-200" fmla="*/ 38685 h 2196799"/>
              <a:gd name="connsiteX2-201" fmla="*/ 5395450 w 5395450"/>
              <a:gd name="connsiteY2-202" fmla="*/ 890448 h 2196799"/>
            </a:gdLst>
            <a:ahLst/>
            <a:cxnLst/>
            <a:rect l="l" t="t" r="r" b="b"/>
            <a:pathLst>
              <a:path w="5395450" h="2196799">
                <a:moveTo>
                  <a:pt x="0" y="2196799"/>
                </a:moveTo>
                <a:cubicBezTo>
                  <a:pt x="681219" y="1767823"/>
                  <a:pt x="359710" y="356278"/>
                  <a:pt x="1683035" y="38685"/>
                </a:cubicBezTo>
                <a:cubicBezTo>
                  <a:pt x="3006360" y="-278908"/>
                  <a:pt x="3600866" y="1480788"/>
                  <a:pt x="5395450" y="890448"/>
                </a:cubicBezTo>
              </a:path>
            </a:pathLst>
          </a:custGeom>
          <a:noFill/>
          <a:ln w="31750" cap="sq">
            <a:solidFill>
              <a:schemeClr val="accent1">
                <a:lumMod val="60000"/>
                <a:lumOff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rot="4820699">
            <a:off x="-1676834" y="-802852"/>
            <a:ext cx="3510485" cy="2895364"/>
          </a:xfrm>
          <a:custGeom>
            <a:avLst/>
            <a:gdLst>
              <a:gd name="connsiteX0" fmla="*/ 0 w 6776185"/>
              <a:gd name="connsiteY0" fmla="*/ 433136 h 1135781"/>
              <a:gd name="connsiteX1" fmla="*/ 1607419 w 6776185"/>
              <a:gd name="connsiteY1" fmla="*/ 0 h 1135781"/>
              <a:gd name="connsiteX2" fmla="*/ 3349591 w 6776185"/>
              <a:gd name="connsiteY2" fmla="*/ 683393 h 1135781"/>
              <a:gd name="connsiteX3" fmla="*/ 5438273 w 6776185"/>
              <a:gd name="connsiteY3" fmla="*/ 9625 h 1135781"/>
              <a:gd name="connsiteX4" fmla="*/ 6776185 w 6776185"/>
              <a:gd name="connsiteY4" fmla="*/ 1135781 h 1135781"/>
              <a:gd name="connsiteX0-1" fmla="*/ 0 w 6776185"/>
              <a:gd name="connsiteY0-2" fmla="*/ 436746 h 1139391"/>
              <a:gd name="connsiteX1-3" fmla="*/ 1607419 w 6776185"/>
              <a:gd name="connsiteY1-4" fmla="*/ 3610 h 1139391"/>
              <a:gd name="connsiteX2-5" fmla="*/ 3349591 w 6776185"/>
              <a:gd name="connsiteY2-6" fmla="*/ 687003 h 1139391"/>
              <a:gd name="connsiteX3-7" fmla="*/ 5438273 w 6776185"/>
              <a:gd name="connsiteY3-8" fmla="*/ 13235 h 1139391"/>
              <a:gd name="connsiteX4-9" fmla="*/ 6776185 w 6776185"/>
              <a:gd name="connsiteY4-10" fmla="*/ 1139391 h 1139391"/>
              <a:gd name="connsiteX0-11" fmla="*/ 0 w 6776185"/>
              <a:gd name="connsiteY0-12" fmla="*/ 436746 h 1139391"/>
              <a:gd name="connsiteX1-13" fmla="*/ 1607419 w 6776185"/>
              <a:gd name="connsiteY1-14" fmla="*/ 3610 h 1139391"/>
              <a:gd name="connsiteX2-15" fmla="*/ 3349591 w 6776185"/>
              <a:gd name="connsiteY2-16" fmla="*/ 687003 h 1139391"/>
              <a:gd name="connsiteX3-17" fmla="*/ 5438273 w 6776185"/>
              <a:gd name="connsiteY3-18" fmla="*/ 13235 h 1139391"/>
              <a:gd name="connsiteX4-19" fmla="*/ 6776185 w 6776185"/>
              <a:gd name="connsiteY4-20" fmla="*/ 1139391 h 1139391"/>
              <a:gd name="connsiteX0-21" fmla="*/ 0 w 6776185"/>
              <a:gd name="connsiteY0-22" fmla="*/ 456694 h 1159339"/>
              <a:gd name="connsiteX1-23" fmla="*/ 1607419 w 6776185"/>
              <a:gd name="connsiteY1-24" fmla="*/ 23558 h 1159339"/>
              <a:gd name="connsiteX2-25" fmla="*/ 3349591 w 6776185"/>
              <a:gd name="connsiteY2-26" fmla="*/ 706951 h 1159339"/>
              <a:gd name="connsiteX3-27" fmla="*/ 5438273 w 6776185"/>
              <a:gd name="connsiteY3-28" fmla="*/ 33183 h 1159339"/>
              <a:gd name="connsiteX4-29" fmla="*/ 6776185 w 6776185"/>
              <a:gd name="connsiteY4-30" fmla="*/ 1159339 h 1159339"/>
              <a:gd name="connsiteX0-31" fmla="*/ 0 w 6776185"/>
              <a:gd name="connsiteY0-32" fmla="*/ 440387 h 1143032"/>
              <a:gd name="connsiteX1-33" fmla="*/ 1607419 w 6776185"/>
              <a:gd name="connsiteY1-34" fmla="*/ 7251 h 1143032"/>
              <a:gd name="connsiteX2-35" fmla="*/ 3349591 w 6776185"/>
              <a:gd name="connsiteY2-36" fmla="*/ 690644 h 1143032"/>
              <a:gd name="connsiteX3-37" fmla="*/ 5438273 w 6776185"/>
              <a:gd name="connsiteY3-38" fmla="*/ 16876 h 1143032"/>
              <a:gd name="connsiteX4-39" fmla="*/ 6776185 w 6776185"/>
              <a:gd name="connsiteY4-40" fmla="*/ 1143032 h 1143032"/>
              <a:gd name="connsiteX0-41" fmla="*/ 0 w 6776185"/>
              <a:gd name="connsiteY0-42" fmla="*/ 440387 h 1143032"/>
              <a:gd name="connsiteX1-43" fmla="*/ 1607419 w 6776185"/>
              <a:gd name="connsiteY1-44" fmla="*/ 7251 h 1143032"/>
              <a:gd name="connsiteX2-45" fmla="*/ 3349591 w 6776185"/>
              <a:gd name="connsiteY2-46" fmla="*/ 690644 h 1143032"/>
              <a:gd name="connsiteX3-47" fmla="*/ 5438273 w 6776185"/>
              <a:gd name="connsiteY3-48" fmla="*/ 16876 h 1143032"/>
              <a:gd name="connsiteX4-49" fmla="*/ 6776185 w 6776185"/>
              <a:gd name="connsiteY4-50" fmla="*/ 1143032 h 1143032"/>
              <a:gd name="connsiteX0-51" fmla="*/ 0 w 6776185"/>
              <a:gd name="connsiteY0-52" fmla="*/ 436747 h 1139392"/>
              <a:gd name="connsiteX1-53" fmla="*/ 1607419 w 6776185"/>
              <a:gd name="connsiteY1-54" fmla="*/ 3611 h 1139392"/>
              <a:gd name="connsiteX2-55" fmla="*/ 3349591 w 6776185"/>
              <a:gd name="connsiteY2-56" fmla="*/ 687004 h 1139392"/>
              <a:gd name="connsiteX3-57" fmla="*/ 5334185 w 6776185"/>
              <a:gd name="connsiteY3-58" fmla="*/ 215367 h 1139392"/>
              <a:gd name="connsiteX4-59" fmla="*/ 6776185 w 6776185"/>
              <a:gd name="connsiteY4-60" fmla="*/ 1139392 h 1139392"/>
              <a:gd name="connsiteX0-61" fmla="*/ 0 w 6776185"/>
              <a:gd name="connsiteY0-62" fmla="*/ 436747 h 1139392"/>
              <a:gd name="connsiteX1-63" fmla="*/ 1607419 w 6776185"/>
              <a:gd name="connsiteY1-64" fmla="*/ 3611 h 1139392"/>
              <a:gd name="connsiteX2-65" fmla="*/ 3349591 w 6776185"/>
              <a:gd name="connsiteY2-66" fmla="*/ 687004 h 1139392"/>
              <a:gd name="connsiteX3-67" fmla="*/ 5334185 w 6776185"/>
              <a:gd name="connsiteY3-68" fmla="*/ 215367 h 1139392"/>
              <a:gd name="connsiteX4-69" fmla="*/ 6776185 w 6776185"/>
              <a:gd name="connsiteY4-70" fmla="*/ 1139392 h 1139392"/>
              <a:gd name="connsiteX0-71" fmla="*/ 0 w 6776185"/>
              <a:gd name="connsiteY0-72" fmla="*/ 570523 h 1273168"/>
              <a:gd name="connsiteX1-73" fmla="*/ 1649055 w 6776185"/>
              <a:gd name="connsiteY1-74" fmla="*/ 2634 h 1273168"/>
              <a:gd name="connsiteX2-75" fmla="*/ 3349591 w 6776185"/>
              <a:gd name="connsiteY2-76" fmla="*/ 820780 h 1273168"/>
              <a:gd name="connsiteX3-77" fmla="*/ 5334185 w 6776185"/>
              <a:gd name="connsiteY3-78" fmla="*/ 349143 h 1273168"/>
              <a:gd name="connsiteX4-79" fmla="*/ 6776185 w 6776185"/>
              <a:gd name="connsiteY4-80" fmla="*/ 1273168 h 1273168"/>
              <a:gd name="connsiteX0-81" fmla="*/ 0 w 6776185"/>
              <a:gd name="connsiteY0-82" fmla="*/ 573014 h 1275659"/>
              <a:gd name="connsiteX1-83" fmla="*/ 1649055 w 6776185"/>
              <a:gd name="connsiteY1-84" fmla="*/ 5125 h 1275659"/>
              <a:gd name="connsiteX2-85" fmla="*/ 3349591 w 6776185"/>
              <a:gd name="connsiteY2-86" fmla="*/ 823271 h 1275659"/>
              <a:gd name="connsiteX3-87" fmla="*/ 5334185 w 6776185"/>
              <a:gd name="connsiteY3-88" fmla="*/ 351634 h 1275659"/>
              <a:gd name="connsiteX4-89" fmla="*/ 6776185 w 6776185"/>
              <a:gd name="connsiteY4-90" fmla="*/ 1275659 h 1275659"/>
              <a:gd name="connsiteX0-91" fmla="*/ 0 w 6776185"/>
              <a:gd name="connsiteY0-92" fmla="*/ 236623 h 939268"/>
              <a:gd name="connsiteX1-93" fmla="*/ 3349591 w 6776185"/>
              <a:gd name="connsiteY1-94" fmla="*/ 486880 h 939268"/>
              <a:gd name="connsiteX2-95" fmla="*/ 5334185 w 6776185"/>
              <a:gd name="connsiteY2-96" fmla="*/ 15243 h 939268"/>
              <a:gd name="connsiteX3-97" fmla="*/ 6776185 w 6776185"/>
              <a:gd name="connsiteY3-98" fmla="*/ 939268 h 939268"/>
              <a:gd name="connsiteX0-99" fmla="*/ 0 w 6776185"/>
              <a:gd name="connsiteY0-100" fmla="*/ 392625 h 1095270"/>
              <a:gd name="connsiteX1-101" fmla="*/ 3349591 w 6776185"/>
              <a:gd name="connsiteY1-102" fmla="*/ 642882 h 1095270"/>
              <a:gd name="connsiteX2-103" fmla="*/ 5334185 w 6776185"/>
              <a:gd name="connsiteY2-104" fmla="*/ 171245 h 1095270"/>
              <a:gd name="connsiteX3-105" fmla="*/ 6776185 w 6776185"/>
              <a:gd name="connsiteY3-106" fmla="*/ 1095270 h 1095270"/>
              <a:gd name="connsiteX0-107" fmla="*/ 0 w 6776185"/>
              <a:gd name="connsiteY0-108" fmla="*/ 402175 h 1104820"/>
              <a:gd name="connsiteX1-109" fmla="*/ 3214275 w 6776185"/>
              <a:gd name="connsiteY1-110" fmla="*/ 604305 h 1104820"/>
              <a:gd name="connsiteX2-111" fmla="*/ 5334185 w 6776185"/>
              <a:gd name="connsiteY2-112" fmla="*/ 180795 h 1104820"/>
              <a:gd name="connsiteX3-113" fmla="*/ 6776185 w 6776185"/>
              <a:gd name="connsiteY3-114" fmla="*/ 1104820 h 1104820"/>
              <a:gd name="connsiteX0-115" fmla="*/ 0 w 6776185"/>
              <a:gd name="connsiteY0-116" fmla="*/ 419695 h 1122340"/>
              <a:gd name="connsiteX1-117" fmla="*/ 3214275 w 6776185"/>
              <a:gd name="connsiteY1-118" fmla="*/ 621825 h 1122340"/>
              <a:gd name="connsiteX2-119" fmla="*/ 5334185 w 6776185"/>
              <a:gd name="connsiteY2-120" fmla="*/ 198315 h 1122340"/>
              <a:gd name="connsiteX3-121" fmla="*/ 6776185 w 6776185"/>
              <a:gd name="connsiteY3-122" fmla="*/ 1122340 h 1122340"/>
              <a:gd name="connsiteX0-123" fmla="*/ 0 w 6776185"/>
              <a:gd name="connsiteY0-124" fmla="*/ 419695 h 1122340"/>
              <a:gd name="connsiteX1-125" fmla="*/ 3214275 w 6776185"/>
              <a:gd name="connsiteY1-126" fmla="*/ 621825 h 1122340"/>
              <a:gd name="connsiteX2-127" fmla="*/ 5334185 w 6776185"/>
              <a:gd name="connsiteY2-128" fmla="*/ 198315 h 1122340"/>
              <a:gd name="connsiteX3-129" fmla="*/ 6776185 w 6776185"/>
              <a:gd name="connsiteY3-130" fmla="*/ 1122340 h 1122340"/>
              <a:gd name="connsiteX0-131" fmla="*/ 0 w 6776185"/>
              <a:gd name="connsiteY0-132" fmla="*/ 399607 h 1102252"/>
              <a:gd name="connsiteX1-133" fmla="*/ 3214275 w 6776185"/>
              <a:gd name="connsiteY1-134" fmla="*/ 601737 h 1102252"/>
              <a:gd name="connsiteX2-135" fmla="*/ 5636043 w 6776185"/>
              <a:gd name="connsiteY2-136" fmla="*/ 91600 h 1102252"/>
              <a:gd name="connsiteX3-137" fmla="*/ 6776185 w 6776185"/>
              <a:gd name="connsiteY3-138" fmla="*/ 1102252 h 1102252"/>
              <a:gd name="connsiteX0-139" fmla="*/ 0 w 6761093"/>
              <a:gd name="connsiteY0-140" fmla="*/ 347809 h 1398733"/>
              <a:gd name="connsiteX1-141" fmla="*/ 3199183 w 6761093"/>
              <a:gd name="connsiteY1-142" fmla="*/ 898218 h 1398733"/>
              <a:gd name="connsiteX2-143" fmla="*/ 5620951 w 6761093"/>
              <a:gd name="connsiteY2-144" fmla="*/ 388081 h 1398733"/>
              <a:gd name="connsiteX3-145" fmla="*/ 6761093 w 6761093"/>
              <a:gd name="connsiteY3-146" fmla="*/ 1398733 h 1398733"/>
              <a:gd name="connsiteX0-147" fmla="*/ 0 w 6761093"/>
              <a:gd name="connsiteY0-148" fmla="*/ 240901 h 1291825"/>
              <a:gd name="connsiteX1-149" fmla="*/ 3199183 w 6761093"/>
              <a:gd name="connsiteY1-150" fmla="*/ 791310 h 1291825"/>
              <a:gd name="connsiteX2-151" fmla="*/ 5620951 w 6761093"/>
              <a:gd name="connsiteY2-152" fmla="*/ 281173 h 1291825"/>
              <a:gd name="connsiteX3-153" fmla="*/ 6761093 w 6761093"/>
              <a:gd name="connsiteY3-154" fmla="*/ 1291825 h 1291825"/>
              <a:gd name="connsiteX0-155" fmla="*/ 0 w 6761093"/>
              <a:gd name="connsiteY0-156" fmla="*/ 246345 h 1297269"/>
              <a:gd name="connsiteX1-157" fmla="*/ 3199183 w 6761093"/>
              <a:gd name="connsiteY1-158" fmla="*/ 796754 h 1297269"/>
              <a:gd name="connsiteX2-159" fmla="*/ 5485125 w 6761093"/>
              <a:gd name="connsiteY2-160" fmla="*/ 556253 h 1297269"/>
              <a:gd name="connsiteX3-161" fmla="*/ 6761093 w 6761093"/>
              <a:gd name="connsiteY3-162" fmla="*/ 1297269 h 1297269"/>
              <a:gd name="connsiteX0-1-1" fmla="*/ 0 w 6761093"/>
              <a:gd name="connsiteY0-2-2" fmla="*/ 0 h 1050924"/>
              <a:gd name="connsiteX1-3-3" fmla="*/ 5485125 w 6761093"/>
              <a:gd name="connsiteY1-4-4" fmla="*/ 309908 h 1050924"/>
              <a:gd name="connsiteX2-5-5" fmla="*/ 6761093 w 6761093"/>
              <a:gd name="connsiteY2-6-6" fmla="*/ 1050924 h 1050924"/>
              <a:gd name="connsiteX0-7" fmla="*/ 0 w 6761093"/>
              <a:gd name="connsiteY0-8" fmla="*/ 0 h 1050924"/>
              <a:gd name="connsiteX1-9" fmla="*/ 3285636 w 6761093"/>
              <a:gd name="connsiteY1-10" fmla="*/ 505413 h 1050924"/>
              <a:gd name="connsiteX2-11" fmla="*/ 6761093 w 6761093"/>
              <a:gd name="connsiteY2-12" fmla="*/ 1050924 h 1050924"/>
              <a:gd name="connsiteX0-13" fmla="*/ 0 w 6761093"/>
              <a:gd name="connsiteY0-14" fmla="*/ 130866 h 1181790"/>
              <a:gd name="connsiteX1-15" fmla="*/ 3285636 w 6761093"/>
              <a:gd name="connsiteY1-16" fmla="*/ 636279 h 1181790"/>
              <a:gd name="connsiteX2-17" fmla="*/ 6761093 w 6761093"/>
              <a:gd name="connsiteY2-18" fmla="*/ 1181790 h 1181790"/>
              <a:gd name="connsiteX0-19" fmla="*/ 0 w 6761093"/>
              <a:gd name="connsiteY0-20" fmla="*/ 0 h 1050924"/>
              <a:gd name="connsiteX1-21" fmla="*/ 3285636 w 6761093"/>
              <a:gd name="connsiteY1-22" fmla="*/ 505413 h 1050924"/>
              <a:gd name="connsiteX2-23" fmla="*/ 6761093 w 6761093"/>
              <a:gd name="connsiteY2-24" fmla="*/ 1050924 h 1050924"/>
              <a:gd name="connsiteX0-25" fmla="*/ 0 w 6761093"/>
              <a:gd name="connsiteY0-26" fmla="*/ 32862 h 1083786"/>
              <a:gd name="connsiteX1-27" fmla="*/ 3285636 w 6761093"/>
              <a:gd name="connsiteY1-28" fmla="*/ 538275 h 1083786"/>
              <a:gd name="connsiteX2-29" fmla="*/ 6761093 w 6761093"/>
              <a:gd name="connsiteY2-30" fmla="*/ 1083786 h 1083786"/>
              <a:gd name="connsiteX0-31-7" fmla="*/ 0 w 6761093"/>
              <a:gd name="connsiteY0-32-8" fmla="*/ 32862 h 1083786"/>
              <a:gd name="connsiteX1-33-9" fmla="*/ 3285636 w 6761093"/>
              <a:gd name="connsiteY1-34-10" fmla="*/ 538275 h 1083786"/>
              <a:gd name="connsiteX2-35-11" fmla="*/ 6761093 w 6761093"/>
              <a:gd name="connsiteY2-36-12" fmla="*/ 1083786 h 1083786"/>
              <a:gd name="connsiteX0-37" fmla="*/ 0 w 6663430"/>
              <a:gd name="connsiteY0-38" fmla="*/ 0 h 1121390"/>
              <a:gd name="connsiteX1-39" fmla="*/ 3187973 w 6663430"/>
              <a:gd name="connsiteY1-40" fmla="*/ 575879 h 1121390"/>
              <a:gd name="connsiteX2-41" fmla="*/ 6663430 w 6663430"/>
              <a:gd name="connsiteY2-42" fmla="*/ 1121390 h 1121390"/>
              <a:gd name="connsiteX0-43" fmla="*/ 0 w 6663430"/>
              <a:gd name="connsiteY0-44" fmla="*/ 342349 h 1463739"/>
              <a:gd name="connsiteX1-45" fmla="*/ 3187973 w 6663430"/>
              <a:gd name="connsiteY1-46" fmla="*/ 918228 h 1463739"/>
              <a:gd name="connsiteX2-47" fmla="*/ 6663430 w 6663430"/>
              <a:gd name="connsiteY2-48" fmla="*/ 1463739 h 1463739"/>
              <a:gd name="connsiteX0-49" fmla="*/ 0 w 6663430"/>
              <a:gd name="connsiteY0-50" fmla="*/ 348473 h 1469863"/>
              <a:gd name="connsiteX1-51" fmla="*/ 3187973 w 6663430"/>
              <a:gd name="connsiteY1-52" fmla="*/ 924352 h 1469863"/>
              <a:gd name="connsiteX2-53" fmla="*/ 6663430 w 6663430"/>
              <a:gd name="connsiteY2-54" fmla="*/ 1469863 h 1469863"/>
              <a:gd name="connsiteX0-55" fmla="*/ 0 w 6663430"/>
              <a:gd name="connsiteY0-56" fmla="*/ 348473 h 1469863"/>
              <a:gd name="connsiteX1-57" fmla="*/ 3187973 w 6663430"/>
              <a:gd name="connsiteY1-58" fmla="*/ 924352 h 1469863"/>
              <a:gd name="connsiteX2-59" fmla="*/ 6663430 w 6663430"/>
              <a:gd name="connsiteY2-60" fmla="*/ 1469863 h 1469863"/>
              <a:gd name="connsiteX0-61-13" fmla="*/ 0 w 6663430"/>
              <a:gd name="connsiteY0-62-14" fmla="*/ 0 h 1121390"/>
              <a:gd name="connsiteX1-63-15" fmla="*/ 6663430 w 6663430"/>
              <a:gd name="connsiteY1-64-16" fmla="*/ 1121390 h 1121390"/>
              <a:gd name="connsiteX0-65" fmla="*/ 0 w 6663430"/>
              <a:gd name="connsiteY0-66" fmla="*/ 0 h 1121390"/>
              <a:gd name="connsiteX1-67" fmla="*/ 6663430 w 6663430"/>
              <a:gd name="connsiteY1-68" fmla="*/ 1121390 h 1121390"/>
              <a:gd name="connsiteX0-69" fmla="*/ 0 w 6663430"/>
              <a:gd name="connsiteY0-70" fmla="*/ 0 h 1121390"/>
              <a:gd name="connsiteX1-71" fmla="*/ 6663430 w 6663430"/>
              <a:gd name="connsiteY1-72" fmla="*/ 1121390 h 1121390"/>
            </a:gdLst>
            <a:ahLst/>
            <a:cxnLst/>
            <a:rect l="l" t="t" r="r" b="b"/>
            <a:pathLst>
              <a:path w="6663430" h="1121390">
                <a:moveTo>
                  <a:pt x="0" y="0"/>
                </a:moveTo>
                <a:cubicBezTo>
                  <a:pt x="1435269" y="1422202"/>
                  <a:pt x="5280876" y="-748015"/>
                  <a:pt x="6663430" y="1121390"/>
                </a:cubicBezTo>
              </a:path>
            </a:pathLst>
          </a:custGeom>
          <a:noFill/>
          <a:ln w="12700" cap="sq">
            <a:solidFill>
              <a:schemeClr val="accent1">
                <a:lumMod val="60000"/>
                <a:lumOff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rot="16200000">
            <a:off x="4476529" y="1945029"/>
            <a:ext cx="277832" cy="277832"/>
          </a:xfrm>
          <a:custGeom>
            <a:avLst/>
            <a:gdLst>
              <a:gd name="connsiteX0" fmla="*/ 4733223 w 4733223"/>
              <a:gd name="connsiteY0" fmla="*/ 2366613 h 4733223"/>
              <a:gd name="connsiteX1" fmla="*/ 3854361 w 4733223"/>
              <a:gd name="connsiteY1" fmla="*/ 3692508 h 4733223"/>
              <a:gd name="connsiteX2" fmla="*/ 3735873 w 4733223"/>
              <a:gd name="connsiteY2" fmla="*/ 3735875 h 4733223"/>
              <a:gd name="connsiteX3" fmla="*/ 3692507 w 4733223"/>
              <a:gd name="connsiteY3" fmla="*/ 3854361 h 4733223"/>
              <a:gd name="connsiteX4" fmla="*/ 2366612 w 4733223"/>
              <a:gd name="connsiteY4" fmla="*/ 4733223 h 4733223"/>
              <a:gd name="connsiteX5" fmla="*/ 1040717 w 4733223"/>
              <a:gd name="connsiteY5" fmla="*/ 3854361 h 4733223"/>
              <a:gd name="connsiteX6" fmla="*/ 997350 w 4733223"/>
              <a:gd name="connsiteY6" fmla="*/ 3735874 h 4733223"/>
              <a:gd name="connsiteX7" fmla="*/ 878862 w 4733223"/>
              <a:gd name="connsiteY7" fmla="*/ 3692507 h 4733223"/>
              <a:gd name="connsiteX8" fmla="*/ 0 w 4733223"/>
              <a:gd name="connsiteY8" fmla="*/ 2366612 h 4733223"/>
              <a:gd name="connsiteX9" fmla="*/ 878862 w 4733223"/>
              <a:gd name="connsiteY9" fmla="*/ 1040717 h 4733223"/>
              <a:gd name="connsiteX10" fmla="*/ 997351 w 4733223"/>
              <a:gd name="connsiteY10" fmla="*/ 997349 h 4733223"/>
              <a:gd name="connsiteX11" fmla="*/ 1040718 w 4733223"/>
              <a:gd name="connsiteY11" fmla="*/ 878862 h 4733223"/>
              <a:gd name="connsiteX12" fmla="*/ 2366613 w 4733223"/>
              <a:gd name="connsiteY12" fmla="*/ 0 h 4733223"/>
              <a:gd name="connsiteX13" fmla="*/ 3692508 w 4733223"/>
              <a:gd name="connsiteY13" fmla="*/ 878862 h 4733223"/>
              <a:gd name="connsiteX14" fmla="*/ 3735876 w 4733223"/>
              <a:gd name="connsiteY14" fmla="*/ 997352 h 4733223"/>
              <a:gd name="connsiteX15" fmla="*/ 3854361 w 4733223"/>
              <a:gd name="connsiteY15" fmla="*/ 1040718 h 4733223"/>
              <a:gd name="connsiteX16" fmla="*/ 4733223 w 4733223"/>
              <a:gd name="connsiteY16" fmla="*/ 2366613 h 4733223"/>
            </a:gdLst>
            <a:ahLst/>
            <a:cxnLst/>
            <a:rect l="l" t="t" r="r" b="b"/>
            <a:pathLst>
              <a:path w="4733223" h="4733223">
                <a:moveTo>
                  <a:pt x="4733223" y="2366613"/>
                </a:moveTo>
                <a:cubicBezTo>
                  <a:pt x="4733223" y="2962657"/>
                  <a:pt x="4370831" y="3474060"/>
                  <a:pt x="3854361" y="3692508"/>
                </a:cubicBezTo>
                <a:lnTo>
                  <a:pt x="3735873" y="3735875"/>
                </a:lnTo>
                <a:lnTo>
                  <a:pt x="3692507" y="3854361"/>
                </a:lnTo>
                <a:cubicBezTo>
                  <a:pt x="3474058" y="4370832"/>
                  <a:pt x="2962656" y="4733223"/>
                  <a:pt x="2366612" y="4733223"/>
                </a:cubicBezTo>
                <a:cubicBezTo>
                  <a:pt x="1770568" y="4733223"/>
                  <a:pt x="1259165" y="4370832"/>
                  <a:pt x="1040717" y="3854361"/>
                </a:cubicBezTo>
                <a:lnTo>
                  <a:pt x="997350" y="3735874"/>
                </a:lnTo>
                <a:lnTo>
                  <a:pt x="878862" y="3692507"/>
                </a:lnTo>
                <a:cubicBezTo>
                  <a:pt x="362391" y="3474058"/>
                  <a:pt x="0" y="2962656"/>
                  <a:pt x="0" y="2366612"/>
                </a:cubicBezTo>
                <a:cubicBezTo>
                  <a:pt x="0" y="1770568"/>
                  <a:pt x="362391" y="1259165"/>
                  <a:pt x="878862" y="1040717"/>
                </a:cubicBezTo>
                <a:lnTo>
                  <a:pt x="997351" y="997349"/>
                </a:lnTo>
                <a:lnTo>
                  <a:pt x="1040718" y="878862"/>
                </a:lnTo>
                <a:cubicBezTo>
                  <a:pt x="1259167" y="362392"/>
                  <a:pt x="1770569" y="0"/>
                  <a:pt x="2366613" y="0"/>
                </a:cubicBezTo>
                <a:cubicBezTo>
                  <a:pt x="2962657" y="0"/>
                  <a:pt x="3474059" y="362392"/>
                  <a:pt x="3692508" y="878862"/>
                </a:cubicBezTo>
                <a:lnTo>
                  <a:pt x="3735876" y="997352"/>
                </a:lnTo>
                <a:lnTo>
                  <a:pt x="3854361" y="1040718"/>
                </a:lnTo>
                <a:cubicBezTo>
                  <a:pt x="4370831" y="1259167"/>
                  <a:pt x="4733223" y="1770569"/>
                  <a:pt x="4733223" y="2366613"/>
                </a:cubicBezTo>
                <a:close/>
              </a:path>
            </a:pathLst>
          </a:custGeom>
          <a:noFill/>
          <a:ln w="19050" cap="sq">
            <a:solidFill>
              <a:schemeClr val="accent1">
                <a:lumMod val="60000"/>
                <a:lumOff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rot="16200000">
            <a:off x="1076816" y="5012693"/>
            <a:ext cx="277832" cy="277832"/>
          </a:xfrm>
          <a:custGeom>
            <a:avLst/>
            <a:gdLst>
              <a:gd name="connsiteX0" fmla="*/ 4733223 w 4733223"/>
              <a:gd name="connsiteY0" fmla="*/ 2366613 h 4733223"/>
              <a:gd name="connsiteX1" fmla="*/ 3854361 w 4733223"/>
              <a:gd name="connsiteY1" fmla="*/ 3692508 h 4733223"/>
              <a:gd name="connsiteX2" fmla="*/ 3735873 w 4733223"/>
              <a:gd name="connsiteY2" fmla="*/ 3735875 h 4733223"/>
              <a:gd name="connsiteX3" fmla="*/ 3692507 w 4733223"/>
              <a:gd name="connsiteY3" fmla="*/ 3854361 h 4733223"/>
              <a:gd name="connsiteX4" fmla="*/ 2366612 w 4733223"/>
              <a:gd name="connsiteY4" fmla="*/ 4733223 h 4733223"/>
              <a:gd name="connsiteX5" fmla="*/ 1040717 w 4733223"/>
              <a:gd name="connsiteY5" fmla="*/ 3854361 h 4733223"/>
              <a:gd name="connsiteX6" fmla="*/ 997350 w 4733223"/>
              <a:gd name="connsiteY6" fmla="*/ 3735874 h 4733223"/>
              <a:gd name="connsiteX7" fmla="*/ 878862 w 4733223"/>
              <a:gd name="connsiteY7" fmla="*/ 3692507 h 4733223"/>
              <a:gd name="connsiteX8" fmla="*/ 0 w 4733223"/>
              <a:gd name="connsiteY8" fmla="*/ 2366612 h 4733223"/>
              <a:gd name="connsiteX9" fmla="*/ 878862 w 4733223"/>
              <a:gd name="connsiteY9" fmla="*/ 1040717 h 4733223"/>
              <a:gd name="connsiteX10" fmla="*/ 997351 w 4733223"/>
              <a:gd name="connsiteY10" fmla="*/ 997349 h 4733223"/>
              <a:gd name="connsiteX11" fmla="*/ 1040718 w 4733223"/>
              <a:gd name="connsiteY11" fmla="*/ 878862 h 4733223"/>
              <a:gd name="connsiteX12" fmla="*/ 2366613 w 4733223"/>
              <a:gd name="connsiteY12" fmla="*/ 0 h 4733223"/>
              <a:gd name="connsiteX13" fmla="*/ 3692508 w 4733223"/>
              <a:gd name="connsiteY13" fmla="*/ 878862 h 4733223"/>
              <a:gd name="connsiteX14" fmla="*/ 3735876 w 4733223"/>
              <a:gd name="connsiteY14" fmla="*/ 997352 h 4733223"/>
              <a:gd name="connsiteX15" fmla="*/ 3854361 w 4733223"/>
              <a:gd name="connsiteY15" fmla="*/ 1040718 h 4733223"/>
              <a:gd name="connsiteX16" fmla="*/ 4733223 w 4733223"/>
              <a:gd name="connsiteY16" fmla="*/ 2366613 h 4733223"/>
            </a:gdLst>
            <a:ahLst/>
            <a:cxnLst/>
            <a:rect l="l" t="t" r="r" b="b"/>
            <a:pathLst>
              <a:path w="4733223" h="4733223">
                <a:moveTo>
                  <a:pt x="4733223" y="2366613"/>
                </a:moveTo>
                <a:cubicBezTo>
                  <a:pt x="4733223" y="2962657"/>
                  <a:pt x="4370831" y="3474060"/>
                  <a:pt x="3854361" y="3692508"/>
                </a:cubicBezTo>
                <a:lnTo>
                  <a:pt x="3735873" y="3735875"/>
                </a:lnTo>
                <a:lnTo>
                  <a:pt x="3692507" y="3854361"/>
                </a:lnTo>
                <a:cubicBezTo>
                  <a:pt x="3474058" y="4370832"/>
                  <a:pt x="2962656" y="4733223"/>
                  <a:pt x="2366612" y="4733223"/>
                </a:cubicBezTo>
                <a:cubicBezTo>
                  <a:pt x="1770568" y="4733223"/>
                  <a:pt x="1259165" y="4370832"/>
                  <a:pt x="1040717" y="3854361"/>
                </a:cubicBezTo>
                <a:lnTo>
                  <a:pt x="997350" y="3735874"/>
                </a:lnTo>
                <a:lnTo>
                  <a:pt x="878862" y="3692507"/>
                </a:lnTo>
                <a:cubicBezTo>
                  <a:pt x="362391" y="3474058"/>
                  <a:pt x="0" y="2962656"/>
                  <a:pt x="0" y="2366612"/>
                </a:cubicBezTo>
                <a:cubicBezTo>
                  <a:pt x="0" y="1770568"/>
                  <a:pt x="362391" y="1259165"/>
                  <a:pt x="878862" y="1040717"/>
                </a:cubicBezTo>
                <a:lnTo>
                  <a:pt x="997351" y="997349"/>
                </a:lnTo>
                <a:lnTo>
                  <a:pt x="1040718" y="878862"/>
                </a:lnTo>
                <a:cubicBezTo>
                  <a:pt x="1259167" y="362392"/>
                  <a:pt x="1770569" y="0"/>
                  <a:pt x="2366613" y="0"/>
                </a:cubicBezTo>
                <a:cubicBezTo>
                  <a:pt x="2962657" y="0"/>
                  <a:pt x="3474059" y="362392"/>
                  <a:pt x="3692508" y="878862"/>
                </a:cubicBezTo>
                <a:lnTo>
                  <a:pt x="3735876" y="997352"/>
                </a:lnTo>
                <a:lnTo>
                  <a:pt x="3854361" y="1040718"/>
                </a:lnTo>
                <a:cubicBezTo>
                  <a:pt x="4370831" y="1259167"/>
                  <a:pt x="4733223" y="1770569"/>
                  <a:pt x="4733223" y="2366613"/>
                </a:cubicBezTo>
                <a:close/>
              </a:path>
            </a:pathLst>
          </a:custGeom>
          <a:noFill/>
          <a:ln w="19050" cap="sq">
            <a:solidFill>
              <a:schemeClr val="accent1">
                <a:lumMod val="60000"/>
                <a:lumOff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 flipH="1">
            <a:off x="1941668" y="791018"/>
            <a:ext cx="7480116" cy="4571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20000"/>
                  <a:lumOff val="80000"/>
                  <a:alpha val="31000"/>
                </a:schemeClr>
              </a:gs>
            </a:gsLst>
            <a:lin ang="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4679997" y="3259335"/>
            <a:ext cx="6302376" cy="220908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r">
              <a:lnSpc>
                <a:spcPct val="130000"/>
              </a:lnSpc>
            </a:pPr>
            <a:r>
              <a:rPr kumimoji="1" lang="en-US" altLang="zh-CN" sz="5500" dirty="0" err="1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教学目标与价值</a:t>
            </a:r>
            <a:endParaRPr kumimoji="1" lang="zh-CN" altLang="en-US" dirty="0"/>
          </a:p>
        </p:txBody>
      </p:sp>
      <p:sp>
        <p:nvSpPr>
          <p:cNvPr id="14" name="标题 1"/>
          <p:cNvSpPr txBox="1"/>
          <p:nvPr/>
        </p:nvSpPr>
        <p:spPr>
          <a:xfrm>
            <a:off x="5498654" y="1542272"/>
            <a:ext cx="4227713" cy="156966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r">
              <a:lnSpc>
                <a:spcPct val="110000"/>
              </a:lnSpc>
            </a:pPr>
            <a:r>
              <a:rPr kumimoji="1" lang="en-US" altLang="zh-CN" sz="8000" dirty="0">
                <a:ln w="12700">
                  <a:noFill/>
                </a:ln>
                <a:gradFill>
                  <a:gsLst>
                    <a:gs pos="0">
                      <a:srgbClr val="4EA6DC">
                        <a:alpha val="100000"/>
                      </a:srgbClr>
                    </a:gs>
                    <a:gs pos="100000">
                      <a:srgbClr val="2582BB">
                        <a:alpha val="100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OPPOSans H"/>
                <a:ea typeface="OPPOSans H"/>
                <a:cs typeface="OPPOSans H"/>
              </a:rPr>
              <a:t>PART</a:t>
            </a:r>
            <a:endParaRPr kumimoji="1" lang="zh-CN" altLang="en-US" dirty="0"/>
          </a:p>
        </p:txBody>
      </p:sp>
      <p:sp>
        <p:nvSpPr>
          <p:cNvPr id="15" name="标题 1"/>
          <p:cNvSpPr txBox="1"/>
          <p:nvPr/>
        </p:nvSpPr>
        <p:spPr>
          <a:xfrm flipV="1">
            <a:off x="5475437" y="6021828"/>
            <a:ext cx="6216994" cy="90307"/>
          </a:xfrm>
          <a:prstGeom prst="roundRect">
            <a:avLst>
              <a:gd name="adj" fmla="val 50000"/>
            </a:avLst>
          </a:prstGeom>
          <a:gradFill>
            <a:gsLst>
              <a:gs pos="7000">
                <a:schemeClr val="accent1"/>
              </a:gs>
              <a:gs pos="100000">
                <a:schemeClr val="bg1">
                  <a:alpha val="0"/>
                </a:schemeClr>
              </a:gs>
            </a:gsLst>
            <a:lin ang="1080000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alphaModFix/>
          </a:blip>
          <a:srcRect l="21978" r="21978"/>
          <a:stretch>
            <a:fillRect/>
          </a:stretch>
        </p:blipFill>
        <p:spPr>
          <a:xfrm>
            <a:off x="883666" y="1682449"/>
            <a:ext cx="3979581" cy="3979581"/>
          </a:xfrm>
          <a:custGeom>
            <a:avLst/>
            <a:gdLst>
              <a:gd name="connsiteX0" fmla="*/ 1989791 w 3979581"/>
              <a:gd name="connsiteY0" fmla="*/ 0 h 3979581"/>
              <a:gd name="connsiteX1" fmla="*/ 3104573 w 3979581"/>
              <a:gd name="connsiteY1" fmla="*/ 738926 h 3979581"/>
              <a:gd name="connsiteX2" fmla="*/ 3141035 w 3979581"/>
              <a:gd name="connsiteY2" fmla="*/ 838548 h 3979581"/>
              <a:gd name="connsiteX3" fmla="*/ 3240655 w 3979581"/>
              <a:gd name="connsiteY3" fmla="*/ 875009 h 3979581"/>
              <a:gd name="connsiteX4" fmla="*/ 3979581 w 3979581"/>
              <a:gd name="connsiteY4" fmla="*/ 1989790 h 3979581"/>
              <a:gd name="connsiteX5" fmla="*/ 3240655 w 3979581"/>
              <a:gd name="connsiteY5" fmla="*/ 3104571 h 3979581"/>
              <a:gd name="connsiteX6" fmla="*/ 3141033 w 3979581"/>
              <a:gd name="connsiteY6" fmla="*/ 3141033 h 3979581"/>
              <a:gd name="connsiteX7" fmla="*/ 3104571 w 3979581"/>
              <a:gd name="connsiteY7" fmla="*/ 3240655 h 3979581"/>
              <a:gd name="connsiteX8" fmla="*/ 1989791 w 3979581"/>
              <a:gd name="connsiteY8" fmla="*/ 3979581 h 3979581"/>
              <a:gd name="connsiteX9" fmla="*/ 875010 w 3979581"/>
              <a:gd name="connsiteY9" fmla="*/ 3240655 h 3979581"/>
              <a:gd name="connsiteX10" fmla="*/ 838547 w 3979581"/>
              <a:gd name="connsiteY10" fmla="*/ 3141032 h 3979581"/>
              <a:gd name="connsiteX11" fmla="*/ 738926 w 3979581"/>
              <a:gd name="connsiteY11" fmla="*/ 3104570 h 3979581"/>
              <a:gd name="connsiteX12" fmla="*/ 0 w 3979581"/>
              <a:gd name="connsiteY12" fmla="*/ 1989789 h 3979581"/>
              <a:gd name="connsiteX13" fmla="*/ 738926 w 3979581"/>
              <a:gd name="connsiteY13" fmla="*/ 875008 h 3979581"/>
              <a:gd name="connsiteX14" fmla="*/ 838550 w 3979581"/>
              <a:gd name="connsiteY14" fmla="*/ 838546 h 3979581"/>
              <a:gd name="connsiteX15" fmla="*/ 875011 w 3979581"/>
              <a:gd name="connsiteY15" fmla="*/ 738926 h 3979581"/>
              <a:gd name="connsiteX16" fmla="*/ 1989791 w 3979581"/>
              <a:gd name="connsiteY16" fmla="*/ 0 h 3979581"/>
            </a:gdLst>
            <a:ahLst/>
            <a:cxnLst/>
            <a:rect l="l" t="t" r="r" b="b"/>
            <a:pathLst>
              <a:path w="3979581" h="3979581">
                <a:moveTo>
                  <a:pt x="1989791" y="0"/>
                </a:moveTo>
                <a:cubicBezTo>
                  <a:pt x="2490931" y="0"/>
                  <a:pt x="2920907" y="304691"/>
                  <a:pt x="3104573" y="738926"/>
                </a:cubicBezTo>
                <a:lnTo>
                  <a:pt x="3141035" y="838548"/>
                </a:lnTo>
                <a:lnTo>
                  <a:pt x="3240655" y="875009"/>
                </a:lnTo>
                <a:cubicBezTo>
                  <a:pt x="3674891" y="1058676"/>
                  <a:pt x="3979581" y="1488651"/>
                  <a:pt x="3979581" y="1989790"/>
                </a:cubicBezTo>
                <a:cubicBezTo>
                  <a:pt x="3979581" y="2490930"/>
                  <a:pt x="3674891" y="2920905"/>
                  <a:pt x="3240655" y="3104571"/>
                </a:cubicBezTo>
                <a:lnTo>
                  <a:pt x="3141033" y="3141033"/>
                </a:lnTo>
                <a:lnTo>
                  <a:pt x="3104571" y="3240655"/>
                </a:lnTo>
                <a:cubicBezTo>
                  <a:pt x="2920905" y="3674892"/>
                  <a:pt x="2490931" y="3979581"/>
                  <a:pt x="1989791" y="3979581"/>
                </a:cubicBezTo>
                <a:cubicBezTo>
                  <a:pt x="1488651" y="3979581"/>
                  <a:pt x="1058676" y="3674892"/>
                  <a:pt x="875010" y="3240655"/>
                </a:cubicBezTo>
                <a:lnTo>
                  <a:pt x="838547" y="3141032"/>
                </a:lnTo>
                <a:lnTo>
                  <a:pt x="738926" y="3104570"/>
                </a:lnTo>
                <a:cubicBezTo>
                  <a:pt x="304691" y="2920904"/>
                  <a:pt x="0" y="2490929"/>
                  <a:pt x="0" y="1989789"/>
                </a:cubicBezTo>
                <a:cubicBezTo>
                  <a:pt x="0" y="1488650"/>
                  <a:pt x="304691" y="1058675"/>
                  <a:pt x="738926" y="875008"/>
                </a:cubicBezTo>
                <a:lnTo>
                  <a:pt x="838550" y="838546"/>
                </a:lnTo>
                <a:lnTo>
                  <a:pt x="875011" y="738926"/>
                </a:lnTo>
                <a:cubicBezTo>
                  <a:pt x="1058678" y="304691"/>
                  <a:pt x="1488653" y="0"/>
                  <a:pt x="1989791" y="0"/>
                </a:cubicBezTo>
                <a:close/>
              </a:path>
            </a:pathLst>
          </a:custGeom>
          <a:noFill/>
          <a:ln w="69850" cap="sq">
            <a:solidFill>
              <a:schemeClr val="accent1">
                <a:lumMod val="60000"/>
                <a:lumOff val="40000"/>
              </a:schemeClr>
            </a:solidFill>
          </a:ln>
        </p:spPr>
      </p:pic>
      <p:sp>
        <p:nvSpPr>
          <p:cNvPr id="17" name="标题 1"/>
          <p:cNvSpPr txBox="1"/>
          <p:nvPr/>
        </p:nvSpPr>
        <p:spPr>
          <a:xfrm>
            <a:off x="9201408" y="227699"/>
            <a:ext cx="1934793" cy="290949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r">
              <a:lnSpc>
                <a:spcPct val="110000"/>
              </a:lnSpc>
            </a:pPr>
            <a:r>
              <a:rPr kumimoji="1" lang="en-US" altLang="zh-CN" sz="8000" dirty="0">
                <a:ln w="12700">
                  <a:noFill/>
                </a:ln>
                <a:gradFill>
                  <a:gsLst>
                    <a:gs pos="0">
                      <a:srgbClr val="4EA6DC">
                        <a:alpha val="100000"/>
                      </a:srgbClr>
                    </a:gs>
                    <a:gs pos="100000">
                      <a:srgbClr val="2582BB">
                        <a:alpha val="100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OPPOSans H"/>
                <a:ea typeface="OPPOSans H"/>
                <a:cs typeface="OPPOSans H"/>
              </a:rPr>
              <a:t>01</a:t>
            </a:r>
            <a:endParaRPr kumimoji="1"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258675" cy="6858000"/>
          </a:xfrm>
          <a:prstGeom prst="rect">
            <a:avLst/>
          </a:prstGeom>
          <a:solidFill>
            <a:schemeClr val="bg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alphaModFix/>
          </a:blip>
          <a:srcRect l="21978" r="21978"/>
          <a:stretch>
            <a:fillRect/>
          </a:stretch>
        </p:blipFill>
        <p:spPr>
          <a:xfrm>
            <a:off x="7602220" y="1305560"/>
            <a:ext cx="3916680" cy="3916680"/>
          </a:xfrm>
          <a:custGeom>
            <a:avLst/>
            <a:gdLst/>
            <a:ahLst/>
            <a:cxnLst/>
            <a:rect l="l" t="t" r="r" b="b"/>
            <a:pathLst>
              <a:path w="3916680" h="3916680">
                <a:moveTo>
                  <a:pt x="363037" y="0"/>
                </a:moveTo>
                <a:lnTo>
                  <a:pt x="3553643" y="0"/>
                </a:lnTo>
                <a:cubicBezTo>
                  <a:pt x="3754143" y="0"/>
                  <a:pt x="3916680" y="162537"/>
                  <a:pt x="3916680" y="363037"/>
                </a:cubicBezTo>
                <a:lnTo>
                  <a:pt x="3916680" y="3553643"/>
                </a:lnTo>
                <a:cubicBezTo>
                  <a:pt x="3916680" y="3754143"/>
                  <a:pt x="3754143" y="3916680"/>
                  <a:pt x="3553643" y="3916680"/>
                </a:cubicBezTo>
                <a:lnTo>
                  <a:pt x="363037" y="3916680"/>
                </a:lnTo>
                <a:cubicBezTo>
                  <a:pt x="162537" y="3916680"/>
                  <a:pt x="0" y="3754143"/>
                  <a:pt x="0" y="3553643"/>
                </a:cubicBezTo>
                <a:lnTo>
                  <a:pt x="0" y="363037"/>
                </a:lnTo>
                <a:cubicBezTo>
                  <a:pt x="0" y="162537"/>
                  <a:pt x="162537" y="0"/>
                  <a:pt x="363037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4" name="标题 1"/>
          <p:cNvSpPr txBox="1"/>
          <p:nvPr/>
        </p:nvSpPr>
        <p:spPr>
          <a:xfrm>
            <a:off x="914587" y="1963693"/>
            <a:ext cx="6400172" cy="101252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098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学生能清晰说出原地单手肩上高手投篮的动作要领、发力原理及在比赛中的运用时机，80%以上学生能规范做出动作，30%学生可在防守干扰下精准投篮。通过反复练习，学生掌握动作细节，如正确的持球姿势、下肢蹬地发力等，提升篮球技术。
通过系列练习，提升学生身体协调性、上肢力量与手眼协调能力，发展空间感知与平衡能力。练习中，学生不断调整身体姿态，完成复杂动作，促进身体素质全面发展。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660400" y="3134801"/>
            <a:ext cx="8128110" cy="2824039"/>
          </a:xfrm>
          <a:prstGeom prst="roundRect">
            <a:avLst>
              <a:gd name="adj" fmla="val 9269"/>
            </a:avLst>
          </a:prstGeom>
          <a:gradFill>
            <a:gsLst>
              <a:gs pos="0">
                <a:srgbClr val="0068BF">
                  <a:alpha val="100000"/>
                </a:srgbClr>
              </a:gs>
              <a:gs pos="100000">
                <a:schemeClr val="accent1">
                  <a:lumMod val="60000"/>
                  <a:lumOff val="40000"/>
                  <a:alpha val="100000"/>
                </a:schemeClr>
              </a:gs>
            </a:gsLst>
            <a:lin ang="30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694297" y="1638301"/>
            <a:ext cx="45719" cy="824616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660400" y="1638301"/>
            <a:ext cx="113512" cy="113512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914587" y="1533228"/>
            <a:ext cx="6402822" cy="38961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知识与技能目标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914587" y="4035368"/>
            <a:ext cx="7550260" cy="179393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培养学生团队协作、勇于挑战的精神，增强竞争意识与集体荣誉感。在有防守投篮练习、“投篮挑战赛”等环节，学生相互配合、相互竞争，学会在团队中发挥个人作用。
通过趣味游戏和竞赛，激发学生学习兴趣，营造积极向上课堂氛围，让学生在快乐中学习篮球技术。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914587" y="3352801"/>
            <a:ext cx="7561393" cy="61158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情感态度与价值观目标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660400" y="416133"/>
            <a:ext cx="108585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知识技能与情感培养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 rot="16200000">
            <a:off x="11373004" y="574792"/>
            <a:ext cx="174792" cy="150682"/>
          </a:xfrm>
          <a:prstGeom prst="triangl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cxnSp>
        <p:nvCxnSpPr>
          <p:cNvPr id="13" name="标题 1"/>
          <p:cNvCxnSpPr/>
          <p:nvPr/>
        </p:nvCxnSpPr>
        <p:spPr>
          <a:xfrm>
            <a:off x="516000" y="956172"/>
            <a:ext cx="11160000" cy="0"/>
          </a:xfrm>
          <a:prstGeom prst="line">
            <a:avLst/>
          </a:prstGeom>
          <a:noFill/>
          <a:ln w="9525" cap="sq">
            <a:solidFill>
              <a:schemeClr val="accent1"/>
            </a:solidFill>
            <a:miter/>
          </a:ln>
        </p:spPr>
      </p:cxnSp>
      <p:sp>
        <p:nvSpPr>
          <p:cNvPr id="14" name="标题 1"/>
          <p:cNvSpPr txBox="1"/>
          <p:nvPr/>
        </p:nvSpPr>
        <p:spPr>
          <a:xfrm rot="16200000">
            <a:off x="11137405" y="574792"/>
            <a:ext cx="174792" cy="150682"/>
          </a:xfrm>
          <a:prstGeom prst="triangl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 amt="35000"/>
          </a:blip>
          <a:srcRect l="123" r="12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 rot="16200000">
            <a:off x="690697" y="1489480"/>
            <a:ext cx="4365519" cy="4365519"/>
          </a:xfrm>
          <a:custGeom>
            <a:avLst/>
            <a:gdLst>
              <a:gd name="connsiteX0" fmla="*/ 4733223 w 4733223"/>
              <a:gd name="connsiteY0" fmla="*/ 2366613 h 4733223"/>
              <a:gd name="connsiteX1" fmla="*/ 3854361 w 4733223"/>
              <a:gd name="connsiteY1" fmla="*/ 3692508 h 4733223"/>
              <a:gd name="connsiteX2" fmla="*/ 3735873 w 4733223"/>
              <a:gd name="connsiteY2" fmla="*/ 3735875 h 4733223"/>
              <a:gd name="connsiteX3" fmla="*/ 3692507 w 4733223"/>
              <a:gd name="connsiteY3" fmla="*/ 3854361 h 4733223"/>
              <a:gd name="connsiteX4" fmla="*/ 2366612 w 4733223"/>
              <a:gd name="connsiteY4" fmla="*/ 4733223 h 4733223"/>
              <a:gd name="connsiteX5" fmla="*/ 1040717 w 4733223"/>
              <a:gd name="connsiteY5" fmla="*/ 3854361 h 4733223"/>
              <a:gd name="connsiteX6" fmla="*/ 997350 w 4733223"/>
              <a:gd name="connsiteY6" fmla="*/ 3735874 h 4733223"/>
              <a:gd name="connsiteX7" fmla="*/ 878862 w 4733223"/>
              <a:gd name="connsiteY7" fmla="*/ 3692507 h 4733223"/>
              <a:gd name="connsiteX8" fmla="*/ 0 w 4733223"/>
              <a:gd name="connsiteY8" fmla="*/ 2366612 h 4733223"/>
              <a:gd name="connsiteX9" fmla="*/ 878862 w 4733223"/>
              <a:gd name="connsiteY9" fmla="*/ 1040717 h 4733223"/>
              <a:gd name="connsiteX10" fmla="*/ 997351 w 4733223"/>
              <a:gd name="connsiteY10" fmla="*/ 997349 h 4733223"/>
              <a:gd name="connsiteX11" fmla="*/ 1040718 w 4733223"/>
              <a:gd name="connsiteY11" fmla="*/ 878862 h 4733223"/>
              <a:gd name="connsiteX12" fmla="*/ 2366613 w 4733223"/>
              <a:gd name="connsiteY12" fmla="*/ 0 h 4733223"/>
              <a:gd name="connsiteX13" fmla="*/ 3692508 w 4733223"/>
              <a:gd name="connsiteY13" fmla="*/ 878862 h 4733223"/>
              <a:gd name="connsiteX14" fmla="*/ 3735876 w 4733223"/>
              <a:gd name="connsiteY14" fmla="*/ 997352 h 4733223"/>
              <a:gd name="connsiteX15" fmla="*/ 3854361 w 4733223"/>
              <a:gd name="connsiteY15" fmla="*/ 1040718 h 4733223"/>
              <a:gd name="connsiteX16" fmla="*/ 4733223 w 4733223"/>
              <a:gd name="connsiteY16" fmla="*/ 2366613 h 4733223"/>
            </a:gdLst>
            <a:ahLst/>
            <a:cxnLst/>
            <a:rect l="l" t="t" r="r" b="b"/>
            <a:pathLst>
              <a:path w="4733223" h="4733223">
                <a:moveTo>
                  <a:pt x="4733223" y="2366613"/>
                </a:moveTo>
                <a:cubicBezTo>
                  <a:pt x="4733223" y="2962657"/>
                  <a:pt x="4370831" y="3474060"/>
                  <a:pt x="3854361" y="3692508"/>
                </a:cubicBezTo>
                <a:lnTo>
                  <a:pt x="3735873" y="3735875"/>
                </a:lnTo>
                <a:lnTo>
                  <a:pt x="3692507" y="3854361"/>
                </a:lnTo>
                <a:cubicBezTo>
                  <a:pt x="3474058" y="4370832"/>
                  <a:pt x="2962656" y="4733223"/>
                  <a:pt x="2366612" y="4733223"/>
                </a:cubicBezTo>
                <a:cubicBezTo>
                  <a:pt x="1770568" y="4733223"/>
                  <a:pt x="1259165" y="4370832"/>
                  <a:pt x="1040717" y="3854361"/>
                </a:cubicBezTo>
                <a:lnTo>
                  <a:pt x="997350" y="3735874"/>
                </a:lnTo>
                <a:lnTo>
                  <a:pt x="878862" y="3692507"/>
                </a:lnTo>
                <a:cubicBezTo>
                  <a:pt x="362391" y="3474058"/>
                  <a:pt x="0" y="2962656"/>
                  <a:pt x="0" y="2366612"/>
                </a:cubicBezTo>
                <a:cubicBezTo>
                  <a:pt x="0" y="1770568"/>
                  <a:pt x="362391" y="1259165"/>
                  <a:pt x="878862" y="1040717"/>
                </a:cubicBezTo>
                <a:lnTo>
                  <a:pt x="997351" y="997349"/>
                </a:lnTo>
                <a:lnTo>
                  <a:pt x="1040718" y="878862"/>
                </a:lnTo>
                <a:cubicBezTo>
                  <a:pt x="1259167" y="362392"/>
                  <a:pt x="1770569" y="0"/>
                  <a:pt x="2366613" y="0"/>
                </a:cubicBezTo>
                <a:cubicBezTo>
                  <a:pt x="2962657" y="0"/>
                  <a:pt x="3474059" y="362392"/>
                  <a:pt x="3692508" y="878862"/>
                </a:cubicBezTo>
                <a:lnTo>
                  <a:pt x="3735876" y="997352"/>
                </a:lnTo>
                <a:lnTo>
                  <a:pt x="3854361" y="1040718"/>
                </a:lnTo>
                <a:cubicBezTo>
                  <a:pt x="4370831" y="1259167"/>
                  <a:pt x="4733223" y="1770569"/>
                  <a:pt x="4733223" y="2366613"/>
                </a:cubicBezTo>
                <a:close/>
              </a:path>
            </a:pathLst>
          </a:custGeom>
          <a:noFill/>
          <a:ln w="19050" cap="sq">
            <a:solidFill>
              <a:schemeClr val="accent1">
                <a:lumMod val="60000"/>
                <a:lumOff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rot="19627238" flipH="1">
            <a:off x="8814432" y="5584744"/>
            <a:ext cx="5317656" cy="765510"/>
          </a:xfrm>
          <a:custGeom>
            <a:avLst/>
            <a:gdLst>
              <a:gd name="connsiteX0" fmla="*/ 0 w 6776185"/>
              <a:gd name="connsiteY0" fmla="*/ 433136 h 1135781"/>
              <a:gd name="connsiteX1" fmla="*/ 1607419 w 6776185"/>
              <a:gd name="connsiteY1" fmla="*/ 0 h 1135781"/>
              <a:gd name="connsiteX2" fmla="*/ 3349591 w 6776185"/>
              <a:gd name="connsiteY2" fmla="*/ 683393 h 1135781"/>
              <a:gd name="connsiteX3" fmla="*/ 5438273 w 6776185"/>
              <a:gd name="connsiteY3" fmla="*/ 9625 h 1135781"/>
              <a:gd name="connsiteX4" fmla="*/ 6776185 w 6776185"/>
              <a:gd name="connsiteY4" fmla="*/ 1135781 h 1135781"/>
              <a:gd name="connsiteX0-1" fmla="*/ 0 w 6776185"/>
              <a:gd name="connsiteY0-2" fmla="*/ 436746 h 1139391"/>
              <a:gd name="connsiteX1-3" fmla="*/ 1607419 w 6776185"/>
              <a:gd name="connsiteY1-4" fmla="*/ 3610 h 1139391"/>
              <a:gd name="connsiteX2-5" fmla="*/ 3349591 w 6776185"/>
              <a:gd name="connsiteY2-6" fmla="*/ 687003 h 1139391"/>
              <a:gd name="connsiteX3-7" fmla="*/ 5438273 w 6776185"/>
              <a:gd name="connsiteY3-8" fmla="*/ 13235 h 1139391"/>
              <a:gd name="connsiteX4-9" fmla="*/ 6776185 w 6776185"/>
              <a:gd name="connsiteY4-10" fmla="*/ 1139391 h 1139391"/>
              <a:gd name="connsiteX0-11" fmla="*/ 0 w 6776185"/>
              <a:gd name="connsiteY0-12" fmla="*/ 436746 h 1139391"/>
              <a:gd name="connsiteX1-13" fmla="*/ 1607419 w 6776185"/>
              <a:gd name="connsiteY1-14" fmla="*/ 3610 h 1139391"/>
              <a:gd name="connsiteX2-15" fmla="*/ 3349591 w 6776185"/>
              <a:gd name="connsiteY2-16" fmla="*/ 687003 h 1139391"/>
              <a:gd name="connsiteX3-17" fmla="*/ 5438273 w 6776185"/>
              <a:gd name="connsiteY3-18" fmla="*/ 13235 h 1139391"/>
              <a:gd name="connsiteX4-19" fmla="*/ 6776185 w 6776185"/>
              <a:gd name="connsiteY4-20" fmla="*/ 1139391 h 1139391"/>
              <a:gd name="connsiteX0-21" fmla="*/ 0 w 6776185"/>
              <a:gd name="connsiteY0-22" fmla="*/ 456694 h 1159339"/>
              <a:gd name="connsiteX1-23" fmla="*/ 1607419 w 6776185"/>
              <a:gd name="connsiteY1-24" fmla="*/ 23558 h 1159339"/>
              <a:gd name="connsiteX2-25" fmla="*/ 3349591 w 6776185"/>
              <a:gd name="connsiteY2-26" fmla="*/ 706951 h 1159339"/>
              <a:gd name="connsiteX3-27" fmla="*/ 5438273 w 6776185"/>
              <a:gd name="connsiteY3-28" fmla="*/ 33183 h 1159339"/>
              <a:gd name="connsiteX4-29" fmla="*/ 6776185 w 6776185"/>
              <a:gd name="connsiteY4-30" fmla="*/ 1159339 h 1159339"/>
              <a:gd name="connsiteX0-31" fmla="*/ 0 w 6776185"/>
              <a:gd name="connsiteY0-32" fmla="*/ 440387 h 1143032"/>
              <a:gd name="connsiteX1-33" fmla="*/ 1607419 w 6776185"/>
              <a:gd name="connsiteY1-34" fmla="*/ 7251 h 1143032"/>
              <a:gd name="connsiteX2-35" fmla="*/ 3349591 w 6776185"/>
              <a:gd name="connsiteY2-36" fmla="*/ 690644 h 1143032"/>
              <a:gd name="connsiteX3-37" fmla="*/ 5438273 w 6776185"/>
              <a:gd name="connsiteY3-38" fmla="*/ 16876 h 1143032"/>
              <a:gd name="connsiteX4-39" fmla="*/ 6776185 w 6776185"/>
              <a:gd name="connsiteY4-40" fmla="*/ 1143032 h 1143032"/>
              <a:gd name="connsiteX0-41" fmla="*/ 0 w 6776185"/>
              <a:gd name="connsiteY0-42" fmla="*/ 440387 h 1143032"/>
              <a:gd name="connsiteX1-43" fmla="*/ 1607419 w 6776185"/>
              <a:gd name="connsiteY1-44" fmla="*/ 7251 h 1143032"/>
              <a:gd name="connsiteX2-45" fmla="*/ 3349591 w 6776185"/>
              <a:gd name="connsiteY2-46" fmla="*/ 690644 h 1143032"/>
              <a:gd name="connsiteX3-47" fmla="*/ 5438273 w 6776185"/>
              <a:gd name="connsiteY3-48" fmla="*/ 16876 h 1143032"/>
              <a:gd name="connsiteX4-49" fmla="*/ 6776185 w 6776185"/>
              <a:gd name="connsiteY4-50" fmla="*/ 1143032 h 1143032"/>
              <a:gd name="connsiteX0-51" fmla="*/ 0 w 6776185"/>
              <a:gd name="connsiteY0-52" fmla="*/ 436747 h 1139392"/>
              <a:gd name="connsiteX1-53" fmla="*/ 1607419 w 6776185"/>
              <a:gd name="connsiteY1-54" fmla="*/ 3611 h 1139392"/>
              <a:gd name="connsiteX2-55" fmla="*/ 3349591 w 6776185"/>
              <a:gd name="connsiteY2-56" fmla="*/ 687004 h 1139392"/>
              <a:gd name="connsiteX3-57" fmla="*/ 5334185 w 6776185"/>
              <a:gd name="connsiteY3-58" fmla="*/ 215367 h 1139392"/>
              <a:gd name="connsiteX4-59" fmla="*/ 6776185 w 6776185"/>
              <a:gd name="connsiteY4-60" fmla="*/ 1139392 h 1139392"/>
              <a:gd name="connsiteX0-61" fmla="*/ 0 w 6776185"/>
              <a:gd name="connsiteY0-62" fmla="*/ 436747 h 1139392"/>
              <a:gd name="connsiteX1-63" fmla="*/ 1607419 w 6776185"/>
              <a:gd name="connsiteY1-64" fmla="*/ 3611 h 1139392"/>
              <a:gd name="connsiteX2-65" fmla="*/ 3349591 w 6776185"/>
              <a:gd name="connsiteY2-66" fmla="*/ 687004 h 1139392"/>
              <a:gd name="connsiteX3-67" fmla="*/ 5334185 w 6776185"/>
              <a:gd name="connsiteY3-68" fmla="*/ 215367 h 1139392"/>
              <a:gd name="connsiteX4-69" fmla="*/ 6776185 w 6776185"/>
              <a:gd name="connsiteY4-70" fmla="*/ 1139392 h 1139392"/>
              <a:gd name="connsiteX0-71" fmla="*/ 0 w 6776185"/>
              <a:gd name="connsiteY0-72" fmla="*/ 570523 h 1273168"/>
              <a:gd name="connsiteX1-73" fmla="*/ 1649055 w 6776185"/>
              <a:gd name="connsiteY1-74" fmla="*/ 2634 h 1273168"/>
              <a:gd name="connsiteX2-75" fmla="*/ 3349591 w 6776185"/>
              <a:gd name="connsiteY2-76" fmla="*/ 820780 h 1273168"/>
              <a:gd name="connsiteX3-77" fmla="*/ 5334185 w 6776185"/>
              <a:gd name="connsiteY3-78" fmla="*/ 349143 h 1273168"/>
              <a:gd name="connsiteX4-79" fmla="*/ 6776185 w 6776185"/>
              <a:gd name="connsiteY4-80" fmla="*/ 1273168 h 1273168"/>
              <a:gd name="connsiteX0-81" fmla="*/ 0 w 6776185"/>
              <a:gd name="connsiteY0-82" fmla="*/ 573014 h 1275659"/>
              <a:gd name="connsiteX1-83" fmla="*/ 1649055 w 6776185"/>
              <a:gd name="connsiteY1-84" fmla="*/ 5125 h 1275659"/>
              <a:gd name="connsiteX2-85" fmla="*/ 3349591 w 6776185"/>
              <a:gd name="connsiteY2-86" fmla="*/ 823271 h 1275659"/>
              <a:gd name="connsiteX3-87" fmla="*/ 5334185 w 6776185"/>
              <a:gd name="connsiteY3-88" fmla="*/ 351634 h 1275659"/>
              <a:gd name="connsiteX4-89" fmla="*/ 6776185 w 6776185"/>
              <a:gd name="connsiteY4-90" fmla="*/ 1275659 h 1275659"/>
              <a:gd name="connsiteX0-91" fmla="*/ 0 w 6776185"/>
              <a:gd name="connsiteY0-92" fmla="*/ 236623 h 939268"/>
              <a:gd name="connsiteX1-93" fmla="*/ 3349591 w 6776185"/>
              <a:gd name="connsiteY1-94" fmla="*/ 486880 h 939268"/>
              <a:gd name="connsiteX2-95" fmla="*/ 5334185 w 6776185"/>
              <a:gd name="connsiteY2-96" fmla="*/ 15243 h 939268"/>
              <a:gd name="connsiteX3-97" fmla="*/ 6776185 w 6776185"/>
              <a:gd name="connsiteY3-98" fmla="*/ 939268 h 939268"/>
              <a:gd name="connsiteX0-99" fmla="*/ 0 w 6776185"/>
              <a:gd name="connsiteY0-100" fmla="*/ 392625 h 1095270"/>
              <a:gd name="connsiteX1-101" fmla="*/ 3349591 w 6776185"/>
              <a:gd name="connsiteY1-102" fmla="*/ 642882 h 1095270"/>
              <a:gd name="connsiteX2-103" fmla="*/ 5334185 w 6776185"/>
              <a:gd name="connsiteY2-104" fmla="*/ 171245 h 1095270"/>
              <a:gd name="connsiteX3-105" fmla="*/ 6776185 w 6776185"/>
              <a:gd name="connsiteY3-106" fmla="*/ 1095270 h 1095270"/>
              <a:gd name="connsiteX0-107" fmla="*/ 0 w 6776185"/>
              <a:gd name="connsiteY0-108" fmla="*/ 402175 h 1104820"/>
              <a:gd name="connsiteX1-109" fmla="*/ 3214275 w 6776185"/>
              <a:gd name="connsiteY1-110" fmla="*/ 604305 h 1104820"/>
              <a:gd name="connsiteX2-111" fmla="*/ 5334185 w 6776185"/>
              <a:gd name="connsiteY2-112" fmla="*/ 180795 h 1104820"/>
              <a:gd name="connsiteX3-113" fmla="*/ 6776185 w 6776185"/>
              <a:gd name="connsiteY3-114" fmla="*/ 1104820 h 1104820"/>
              <a:gd name="connsiteX0-115" fmla="*/ 0 w 6776185"/>
              <a:gd name="connsiteY0-116" fmla="*/ 419695 h 1122340"/>
              <a:gd name="connsiteX1-117" fmla="*/ 3214275 w 6776185"/>
              <a:gd name="connsiteY1-118" fmla="*/ 621825 h 1122340"/>
              <a:gd name="connsiteX2-119" fmla="*/ 5334185 w 6776185"/>
              <a:gd name="connsiteY2-120" fmla="*/ 198315 h 1122340"/>
              <a:gd name="connsiteX3-121" fmla="*/ 6776185 w 6776185"/>
              <a:gd name="connsiteY3-122" fmla="*/ 1122340 h 1122340"/>
              <a:gd name="connsiteX0-123" fmla="*/ 0 w 6776185"/>
              <a:gd name="connsiteY0-124" fmla="*/ 419695 h 1122340"/>
              <a:gd name="connsiteX1-125" fmla="*/ 3214275 w 6776185"/>
              <a:gd name="connsiteY1-126" fmla="*/ 621825 h 1122340"/>
              <a:gd name="connsiteX2-127" fmla="*/ 5334185 w 6776185"/>
              <a:gd name="connsiteY2-128" fmla="*/ 198315 h 1122340"/>
              <a:gd name="connsiteX3-129" fmla="*/ 6776185 w 6776185"/>
              <a:gd name="connsiteY3-130" fmla="*/ 1122340 h 1122340"/>
              <a:gd name="connsiteX0-131" fmla="*/ 0 w 6776185"/>
              <a:gd name="connsiteY0-132" fmla="*/ 399607 h 1102252"/>
              <a:gd name="connsiteX1-133" fmla="*/ 3214275 w 6776185"/>
              <a:gd name="connsiteY1-134" fmla="*/ 601737 h 1102252"/>
              <a:gd name="connsiteX2-135" fmla="*/ 5636043 w 6776185"/>
              <a:gd name="connsiteY2-136" fmla="*/ 91600 h 1102252"/>
              <a:gd name="connsiteX3-137" fmla="*/ 6776185 w 6776185"/>
              <a:gd name="connsiteY3-138" fmla="*/ 1102252 h 1102252"/>
              <a:gd name="connsiteX0-139" fmla="*/ 0 w 7128743"/>
              <a:gd name="connsiteY0-140" fmla="*/ 1171119 h 1171119"/>
              <a:gd name="connsiteX1-141" fmla="*/ 3566833 w 7128743"/>
              <a:gd name="connsiteY1-142" fmla="*/ 521418 h 1171119"/>
              <a:gd name="connsiteX2-143" fmla="*/ 5988601 w 7128743"/>
              <a:gd name="connsiteY2-144" fmla="*/ 11281 h 1171119"/>
              <a:gd name="connsiteX3-145" fmla="*/ 7128743 w 7128743"/>
              <a:gd name="connsiteY3-146" fmla="*/ 1021933 h 1171119"/>
              <a:gd name="connsiteX0-147" fmla="*/ 0 w 7128743"/>
              <a:gd name="connsiteY0-148" fmla="*/ 1171119 h 1171119"/>
              <a:gd name="connsiteX1-149" fmla="*/ 3566833 w 7128743"/>
              <a:gd name="connsiteY1-150" fmla="*/ 521418 h 1171119"/>
              <a:gd name="connsiteX2-151" fmla="*/ 5988601 w 7128743"/>
              <a:gd name="connsiteY2-152" fmla="*/ 11281 h 1171119"/>
              <a:gd name="connsiteX3-153" fmla="*/ 7128743 w 7128743"/>
              <a:gd name="connsiteY3-154" fmla="*/ 1021933 h 1171119"/>
              <a:gd name="connsiteX0-155" fmla="*/ 0 w 7128743"/>
              <a:gd name="connsiteY0-156" fmla="*/ 1161320 h 1248993"/>
              <a:gd name="connsiteX1-157" fmla="*/ 3469489 w 7128743"/>
              <a:gd name="connsiteY1-158" fmla="*/ 1235369 h 1248993"/>
              <a:gd name="connsiteX2-159" fmla="*/ 5988601 w 7128743"/>
              <a:gd name="connsiteY2-160" fmla="*/ 1482 h 1248993"/>
              <a:gd name="connsiteX3-161" fmla="*/ 7128743 w 7128743"/>
              <a:gd name="connsiteY3-162" fmla="*/ 1012134 h 1248993"/>
              <a:gd name="connsiteX0-163" fmla="*/ 0 w 7128743"/>
              <a:gd name="connsiteY0-164" fmla="*/ 1244791 h 1334337"/>
              <a:gd name="connsiteX1-165" fmla="*/ 3469489 w 7128743"/>
              <a:gd name="connsiteY1-166" fmla="*/ 1318840 h 1334337"/>
              <a:gd name="connsiteX2-167" fmla="*/ 5764157 w 7128743"/>
              <a:gd name="connsiteY2-168" fmla="*/ 1324 h 1334337"/>
              <a:gd name="connsiteX3-169" fmla="*/ 7128743 w 7128743"/>
              <a:gd name="connsiteY3-170" fmla="*/ 1095605 h 1334337"/>
              <a:gd name="connsiteX0-171" fmla="*/ 0 w 7128743"/>
              <a:gd name="connsiteY0-172" fmla="*/ 1258466 h 1348012"/>
              <a:gd name="connsiteX1-173" fmla="*/ 3469489 w 7128743"/>
              <a:gd name="connsiteY1-174" fmla="*/ 1332515 h 1348012"/>
              <a:gd name="connsiteX2-175" fmla="*/ 5764157 w 7128743"/>
              <a:gd name="connsiteY2-176" fmla="*/ 14999 h 1348012"/>
              <a:gd name="connsiteX3-177" fmla="*/ 7128743 w 7128743"/>
              <a:gd name="connsiteY3-178" fmla="*/ 1109280 h 1348012"/>
              <a:gd name="connsiteX0-179" fmla="*/ 0 w 7128743"/>
              <a:gd name="connsiteY0-180" fmla="*/ 1258466 h 1348012"/>
              <a:gd name="connsiteX1-181" fmla="*/ 3469489 w 7128743"/>
              <a:gd name="connsiteY1-182" fmla="*/ 1332515 h 1348012"/>
              <a:gd name="connsiteX2-183" fmla="*/ 5764157 w 7128743"/>
              <a:gd name="connsiteY2-184" fmla="*/ 14999 h 1348012"/>
              <a:gd name="connsiteX3-185" fmla="*/ 7128743 w 7128743"/>
              <a:gd name="connsiteY3-186" fmla="*/ 1109280 h 1348012"/>
              <a:gd name="connsiteX0-187" fmla="*/ 0 w 7128743"/>
              <a:gd name="connsiteY0-188" fmla="*/ 1296075 h 1385621"/>
              <a:gd name="connsiteX1-189" fmla="*/ 3469489 w 7128743"/>
              <a:gd name="connsiteY1-190" fmla="*/ 1370124 h 1385621"/>
              <a:gd name="connsiteX2-191" fmla="*/ 5764157 w 7128743"/>
              <a:gd name="connsiteY2-192" fmla="*/ 52608 h 1385621"/>
              <a:gd name="connsiteX3-193" fmla="*/ 7128743 w 7128743"/>
              <a:gd name="connsiteY3-194" fmla="*/ 1146889 h 1385621"/>
              <a:gd name="connsiteX0-195" fmla="*/ 0 w 7742752"/>
              <a:gd name="connsiteY0-196" fmla="*/ 1568598 h 1658144"/>
              <a:gd name="connsiteX1-197" fmla="*/ 3469489 w 7742752"/>
              <a:gd name="connsiteY1-198" fmla="*/ 1642647 h 1658144"/>
              <a:gd name="connsiteX2-199" fmla="*/ 5764157 w 7742752"/>
              <a:gd name="connsiteY2-200" fmla="*/ 325131 h 1658144"/>
              <a:gd name="connsiteX3-201" fmla="*/ 7742752 w 7742752"/>
              <a:gd name="connsiteY3-202" fmla="*/ 698061 h 1658144"/>
              <a:gd name="connsiteX0-203" fmla="*/ 0 w 7742752"/>
              <a:gd name="connsiteY0-204" fmla="*/ 1410794 h 1500340"/>
              <a:gd name="connsiteX1-205" fmla="*/ 3469489 w 7742752"/>
              <a:gd name="connsiteY1-206" fmla="*/ 1484843 h 1500340"/>
              <a:gd name="connsiteX2-207" fmla="*/ 5764157 w 7742752"/>
              <a:gd name="connsiteY2-208" fmla="*/ 167327 h 1500340"/>
              <a:gd name="connsiteX3-209" fmla="*/ 7742752 w 7742752"/>
              <a:gd name="connsiteY3-210" fmla="*/ 540257 h 1500340"/>
              <a:gd name="connsiteX0-211" fmla="*/ 0 w 7742752"/>
              <a:gd name="connsiteY0-212" fmla="*/ 870537 h 952548"/>
              <a:gd name="connsiteX1-213" fmla="*/ 3469489 w 7742752"/>
              <a:gd name="connsiteY1-214" fmla="*/ 944586 h 952548"/>
              <a:gd name="connsiteX2-215" fmla="*/ 7742752 w 7742752"/>
              <a:gd name="connsiteY2-216" fmla="*/ 0 h 952548"/>
              <a:gd name="connsiteX0-217" fmla="*/ 0 w 7742752"/>
              <a:gd name="connsiteY0-218" fmla="*/ 1192268 h 1274279"/>
              <a:gd name="connsiteX1-219" fmla="*/ 3469489 w 7742752"/>
              <a:gd name="connsiteY1-220" fmla="*/ 1266317 h 1274279"/>
              <a:gd name="connsiteX2-221" fmla="*/ 7742752 w 7742752"/>
              <a:gd name="connsiteY2-222" fmla="*/ 321731 h 1274279"/>
              <a:gd name="connsiteX0-223" fmla="*/ 0 w 7742752"/>
              <a:gd name="connsiteY0-224" fmla="*/ 1192268 h 1274279"/>
              <a:gd name="connsiteX1-225" fmla="*/ 3469489 w 7742752"/>
              <a:gd name="connsiteY1-226" fmla="*/ 1266317 h 1274279"/>
              <a:gd name="connsiteX2-227" fmla="*/ 7742752 w 7742752"/>
              <a:gd name="connsiteY2-228" fmla="*/ 321731 h 1274279"/>
              <a:gd name="connsiteX0-229" fmla="*/ 0 w 7742752"/>
              <a:gd name="connsiteY0-230" fmla="*/ 1177184 h 1251245"/>
              <a:gd name="connsiteX1-231" fmla="*/ 3469489 w 7742752"/>
              <a:gd name="connsiteY1-232" fmla="*/ 1251233 h 1251245"/>
              <a:gd name="connsiteX2-233" fmla="*/ 7742752 w 7742752"/>
              <a:gd name="connsiteY2-234" fmla="*/ 306647 h 1251245"/>
              <a:gd name="connsiteX0-235" fmla="*/ 0 w 7742752"/>
              <a:gd name="connsiteY0-236" fmla="*/ 1188140 h 1188140"/>
              <a:gd name="connsiteX1-237" fmla="*/ 3718352 w 7742752"/>
              <a:gd name="connsiteY1-238" fmla="*/ 1168283 h 1188140"/>
              <a:gd name="connsiteX2-239" fmla="*/ 7742752 w 7742752"/>
              <a:gd name="connsiteY2-240" fmla="*/ 317603 h 1188140"/>
              <a:gd name="connsiteX0-241" fmla="*/ 0 w 7742752"/>
              <a:gd name="connsiteY0-242" fmla="*/ 1203316 h 1203316"/>
              <a:gd name="connsiteX1-243" fmla="*/ 3718352 w 7742752"/>
              <a:gd name="connsiteY1-244" fmla="*/ 1183459 h 1203316"/>
              <a:gd name="connsiteX2-245" fmla="*/ 7742752 w 7742752"/>
              <a:gd name="connsiteY2-246" fmla="*/ 332779 h 1203316"/>
              <a:gd name="connsiteX0-247" fmla="*/ 0 w 7742752"/>
              <a:gd name="connsiteY0-248" fmla="*/ 1247767 h 1247767"/>
              <a:gd name="connsiteX1-249" fmla="*/ 3718352 w 7742752"/>
              <a:gd name="connsiteY1-250" fmla="*/ 1227910 h 1247767"/>
              <a:gd name="connsiteX2-251" fmla="*/ 7742752 w 7742752"/>
              <a:gd name="connsiteY2-252" fmla="*/ 377230 h 1247767"/>
            </a:gdLst>
            <a:ahLst/>
            <a:cxnLst/>
            <a:rect l="l" t="t" r="r" b="b"/>
            <a:pathLst>
              <a:path w="7742752" h="1247767">
                <a:moveTo>
                  <a:pt x="0" y="1247767"/>
                </a:moveTo>
                <a:cubicBezTo>
                  <a:pt x="1282236" y="-440384"/>
                  <a:pt x="2477927" y="1365104"/>
                  <a:pt x="3718352" y="1227910"/>
                </a:cubicBezTo>
                <a:cubicBezTo>
                  <a:pt x="4958777" y="1090716"/>
                  <a:pt x="6016151" y="-783011"/>
                  <a:pt x="7742752" y="377230"/>
                </a:cubicBezTo>
              </a:path>
            </a:pathLst>
          </a:custGeom>
          <a:noFill/>
          <a:ln w="31750" cap="sq">
            <a:solidFill>
              <a:schemeClr val="accent1">
                <a:lumMod val="60000"/>
                <a:lumOff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flipH="1">
            <a:off x="9021318" y="5818824"/>
            <a:ext cx="5261943" cy="1466454"/>
          </a:xfrm>
          <a:custGeom>
            <a:avLst/>
            <a:gdLst>
              <a:gd name="connsiteX0" fmla="*/ 0 w 6776185"/>
              <a:gd name="connsiteY0" fmla="*/ 433136 h 1135781"/>
              <a:gd name="connsiteX1" fmla="*/ 1607419 w 6776185"/>
              <a:gd name="connsiteY1" fmla="*/ 0 h 1135781"/>
              <a:gd name="connsiteX2" fmla="*/ 3349591 w 6776185"/>
              <a:gd name="connsiteY2" fmla="*/ 683393 h 1135781"/>
              <a:gd name="connsiteX3" fmla="*/ 5438273 w 6776185"/>
              <a:gd name="connsiteY3" fmla="*/ 9625 h 1135781"/>
              <a:gd name="connsiteX4" fmla="*/ 6776185 w 6776185"/>
              <a:gd name="connsiteY4" fmla="*/ 1135781 h 1135781"/>
              <a:gd name="connsiteX0-1" fmla="*/ 0 w 6776185"/>
              <a:gd name="connsiteY0-2" fmla="*/ 436746 h 1139391"/>
              <a:gd name="connsiteX1-3" fmla="*/ 1607419 w 6776185"/>
              <a:gd name="connsiteY1-4" fmla="*/ 3610 h 1139391"/>
              <a:gd name="connsiteX2-5" fmla="*/ 3349591 w 6776185"/>
              <a:gd name="connsiteY2-6" fmla="*/ 687003 h 1139391"/>
              <a:gd name="connsiteX3-7" fmla="*/ 5438273 w 6776185"/>
              <a:gd name="connsiteY3-8" fmla="*/ 13235 h 1139391"/>
              <a:gd name="connsiteX4-9" fmla="*/ 6776185 w 6776185"/>
              <a:gd name="connsiteY4-10" fmla="*/ 1139391 h 1139391"/>
              <a:gd name="connsiteX0-11" fmla="*/ 0 w 6776185"/>
              <a:gd name="connsiteY0-12" fmla="*/ 436746 h 1139391"/>
              <a:gd name="connsiteX1-13" fmla="*/ 1607419 w 6776185"/>
              <a:gd name="connsiteY1-14" fmla="*/ 3610 h 1139391"/>
              <a:gd name="connsiteX2-15" fmla="*/ 3349591 w 6776185"/>
              <a:gd name="connsiteY2-16" fmla="*/ 687003 h 1139391"/>
              <a:gd name="connsiteX3-17" fmla="*/ 5438273 w 6776185"/>
              <a:gd name="connsiteY3-18" fmla="*/ 13235 h 1139391"/>
              <a:gd name="connsiteX4-19" fmla="*/ 6776185 w 6776185"/>
              <a:gd name="connsiteY4-20" fmla="*/ 1139391 h 1139391"/>
              <a:gd name="connsiteX0-21" fmla="*/ 0 w 6776185"/>
              <a:gd name="connsiteY0-22" fmla="*/ 456694 h 1159339"/>
              <a:gd name="connsiteX1-23" fmla="*/ 1607419 w 6776185"/>
              <a:gd name="connsiteY1-24" fmla="*/ 23558 h 1159339"/>
              <a:gd name="connsiteX2-25" fmla="*/ 3349591 w 6776185"/>
              <a:gd name="connsiteY2-26" fmla="*/ 706951 h 1159339"/>
              <a:gd name="connsiteX3-27" fmla="*/ 5438273 w 6776185"/>
              <a:gd name="connsiteY3-28" fmla="*/ 33183 h 1159339"/>
              <a:gd name="connsiteX4-29" fmla="*/ 6776185 w 6776185"/>
              <a:gd name="connsiteY4-30" fmla="*/ 1159339 h 1159339"/>
              <a:gd name="connsiteX0-31" fmla="*/ 0 w 6776185"/>
              <a:gd name="connsiteY0-32" fmla="*/ 440387 h 1143032"/>
              <a:gd name="connsiteX1-33" fmla="*/ 1607419 w 6776185"/>
              <a:gd name="connsiteY1-34" fmla="*/ 7251 h 1143032"/>
              <a:gd name="connsiteX2-35" fmla="*/ 3349591 w 6776185"/>
              <a:gd name="connsiteY2-36" fmla="*/ 690644 h 1143032"/>
              <a:gd name="connsiteX3-37" fmla="*/ 5438273 w 6776185"/>
              <a:gd name="connsiteY3-38" fmla="*/ 16876 h 1143032"/>
              <a:gd name="connsiteX4-39" fmla="*/ 6776185 w 6776185"/>
              <a:gd name="connsiteY4-40" fmla="*/ 1143032 h 1143032"/>
              <a:gd name="connsiteX0-41" fmla="*/ 0 w 6776185"/>
              <a:gd name="connsiteY0-42" fmla="*/ 440387 h 1143032"/>
              <a:gd name="connsiteX1-43" fmla="*/ 1607419 w 6776185"/>
              <a:gd name="connsiteY1-44" fmla="*/ 7251 h 1143032"/>
              <a:gd name="connsiteX2-45" fmla="*/ 3349591 w 6776185"/>
              <a:gd name="connsiteY2-46" fmla="*/ 690644 h 1143032"/>
              <a:gd name="connsiteX3-47" fmla="*/ 5438273 w 6776185"/>
              <a:gd name="connsiteY3-48" fmla="*/ 16876 h 1143032"/>
              <a:gd name="connsiteX4-49" fmla="*/ 6776185 w 6776185"/>
              <a:gd name="connsiteY4-50" fmla="*/ 1143032 h 1143032"/>
              <a:gd name="connsiteX0-51" fmla="*/ 0 w 6776185"/>
              <a:gd name="connsiteY0-52" fmla="*/ 436747 h 1139392"/>
              <a:gd name="connsiteX1-53" fmla="*/ 1607419 w 6776185"/>
              <a:gd name="connsiteY1-54" fmla="*/ 3611 h 1139392"/>
              <a:gd name="connsiteX2-55" fmla="*/ 3349591 w 6776185"/>
              <a:gd name="connsiteY2-56" fmla="*/ 687004 h 1139392"/>
              <a:gd name="connsiteX3-57" fmla="*/ 5334185 w 6776185"/>
              <a:gd name="connsiteY3-58" fmla="*/ 215367 h 1139392"/>
              <a:gd name="connsiteX4-59" fmla="*/ 6776185 w 6776185"/>
              <a:gd name="connsiteY4-60" fmla="*/ 1139392 h 1139392"/>
              <a:gd name="connsiteX0-61" fmla="*/ 0 w 6776185"/>
              <a:gd name="connsiteY0-62" fmla="*/ 436747 h 1139392"/>
              <a:gd name="connsiteX1-63" fmla="*/ 1607419 w 6776185"/>
              <a:gd name="connsiteY1-64" fmla="*/ 3611 h 1139392"/>
              <a:gd name="connsiteX2-65" fmla="*/ 3349591 w 6776185"/>
              <a:gd name="connsiteY2-66" fmla="*/ 687004 h 1139392"/>
              <a:gd name="connsiteX3-67" fmla="*/ 5334185 w 6776185"/>
              <a:gd name="connsiteY3-68" fmla="*/ 215367 h 1139392"/>
              <a:gd name="connsiteX4-69" fmla="*/ 6776185 w 6776185"/>
              <a:gd name="connsiteY4-70" fmla="*/ 1139392 h 1139392"/>
              <a:gd name="connsiteX0-71" fmla="*/ 0 w 6776185"/>
              <a:gd name="connsiteY0-72" fmla="*/ 570523 h 1273168"/>
              <a:gd name="connsiteX1-73" fmla="*/ 1649055 w 6776185"/>
              <a:gd name="connsiteY1-74" fmla="*/ 2634 h 1273168"/>
              <a:gd name="connsiteX2-75" fmla="*/ 3349591 w 6776185"/>
              <a:gd name="connsiteY2-76" fmla="*/ 820780 h 1273168"/>
              <a:gd name="connsiteX3-77" fmla="*/ 5334185 w 6776185"/>
              <a:gd name="connsiteY3-78" fmla="*/ 349143 h 1273168"/>
              <a:gd name="connsiteX4-79" fmla="*/ 6776185 w 6776185"/>
              <a:gd name="connsiteY4-80" fmla="*/ 1273168 h 1273168"/>
              <a:gd name="connsiteX0-81" fmla="*/ 0 w 6776185"/>
              <a:gd name="connsiteY0-82" fmla="*/ 573014 h 1275659"/>
              <a:gd name="connsiteX1-83" fmla="*/ 1649055 w 6776185"/>
              <a:gd name="connsiteY1-84" fmla="*/ 5125 h 1275659"/>
              <a:gd name="connsiteX2-85" fmla="*/ 3349591 w 6776185"/>
              <a:gd name="connsiteY2-86" fmla="*/ 823271 h 1275659"/>
              <a:gd name="connsiteX3-87" fmla="*/ 5334185 w 6776185"/>
              <a:gd name="connsiteY3-88" fmla="*/ 351634 h 1275659"/>
              <a:gd name="connsiteX4-89" fmla="*/ 6776185 w 6776185"/>
              <a:gd name="connsiteY4-90" fmla="*/ 1275659 h 1275659"/>
              <a:gd name="connsiteX0-91" fmla="*/ 0 w 6776185"/>
              <a:gd name="connsiteY0-92" fmla="*/ 236623 h 939268"/>
              <a:gd name="connsiteX1-93" fmla="*/ 3349591 w 6776185"/>
              <a:gd name="connsiteY1-94" fmla="*/ 486880 h 939268"/>
              <a:gd name="connsiteX2-95" fmla="*/ 5334185 w 6776185"/>
              <a:gd name="connsiteY2-96" fmla="*/ 15243 h 939268"/>
              <a:gd name="connsiteX3-97" fmla="*/ 6776185 w 6776185"/>
              <a:gd name="connsiteY3-98" fmla="*/ 939268 h 939268"/>
              <a:gd name="connsiteX0-99" fmla="*/ 0 w 6776185"/>
              <a:gd name="connsiteY0-100" fmla="*/ 392625 h 1095270"/>
              <a:gd name="connsiteX1-101" fmla="*/ 3349591 w 6776185"/>
              <a:gd name="connsiteY1-102" fmla="*/ 642882 h 1095270"/>
              <a:gd name="connsiteX2-103" fmla="*/ 5334185 w 6776185"/>
              <a:gd name="connsiteY2-104" fmla="*/ 171245 h 1095270"/>
              <a:gd name="connsiteX3-105" fmla="*/ 6776185 w 6776185"/>
              <a:gd name="connsiteY3-106" fmla="*/ 1095270 h 1095270"/>
              <a:gd name="connsiteX0-107" fmla="*/ 0 w 6776185"/>
              <a:gd name="connsiteY0-108" fmla="*/ 402175 h 1104820"/>
              <a:gd name="connsiteX1-109" fmla="*/ 3214275 w 6776185"/>
              <a:gd name="connsiteY1-110" fmla="*/ 604305 h 1104820"/>
              <a:gd name="connsiteX2-111" fmla="*/ 5334185 w 6776185"/>
              <a:gd name="connsiteY2-112" fmla="*/ 180795 h 1104820"/>
              <a:gd name="connsiteX3-113" fmla="*/ 6776185 w 6776185"/>
              <a:gd name="connsiteY3-114" fmla="*/ 1104820 h 1104820"/>
              <a:gd name="connsiteX0-115" fmla="*/ 0 w 6776185"/>
              <a:gd name="connsiteY0-116" fmla="*/ 419695 h 1122340"/>
              <a:gd name="connsiteX1-117" fmla="*/ 3214275 w 6776185"/>
              <a:gd name="connsiteY1-118" fmla="*/ 621825 h 1122340"/>
              <a:gd name="connsiteX2-119" fmla="*/ 5334185 w 6776185"/>
              <a:gd name="connsiteY2-120" fmla="*/ 198315 h 1122340"/>
              <a:gd name="connsiteX3-121" fmla="*/ 6776185 w 6776185"/>
              <a:gd name="connsiteY3-122" fmla="*/ 1122340 h 1122340"/>
              <a:gd name="connsiteX0-123" fmla="*/ 0 w 6776185"/>
              <a:gd name="connsiteY0-124" fmla="*/ 419695 h 1122340"/>
              <a:gd name="connsiteX1-125" fmla="*/ 3214275 w 6776185"/>
              <a:gd name="connsiteY1-126" fmla="*/ 621825 h 1122340"/>
              <a:gd name="connsiteX2-127" fmla="*/ 5334185 w 6776185"/>
              <a:gd name="connsiteY2-128" fmla="*/ 198315 h 1122340"/>
              <a:gd name="connsiteX3-129" fmla="*/ 6776185 w 6776185"/>
              <a:gd name="connsiteY3-130" fmla="*/ 1122340 h 1122340"/>
              <a:gd name="connsiteX0-131" fmla="*/ 0 w 6776185"/>
              <a:gd name="connsiteY0-132" fmla="*/ 399607 h 1102252"/>
              <a:gd name="connsiteX1-133" fmla="*/ 3214275 w 6776185"/>
              <a:gd name="connsiteY1-134" fmla="*/ 601737 h 1102252"/>
              <a:gd name="connsiteX2-135" fmla="*/ 5636043 w 6776185"/>
              <a:gd name="connsiteY2-136" fmla="*/ 91600 h 1102252"/>
              <a:gd name="connsiteX3-137" fmla="*/ 6776185 w 6776185"/>
              <a:gd name="connsiteY3-138" fmla="*/ 1102252 h 1102252"/>
              <a:gd name="connsiteX0-139" fmla="*/ 0 w 6761093"/>
              <a:gd name="connsiteY0-140" fmla="*/ 347809 h 1398733"/>
              <a:gd name="connsiteX1-141" fmla="*/ 3199183 w 6761093"/>
              <a:gd name="connsiteY1-142" fmla="*/ 898218 h 1398733"/>
              <a:gd name="connsiteX2-143" fmla="*/ 5620951 w 6761093"/>
              <a:gd name="connsiteY2-144" fmla="*/ 388081 h 1398733"/>
              <a:gd name="connsiteX3-145" fmla="*/ 6761093 w 6761093"/>
              <a:gd name="connsiteY3-146" fmla="*/ 1398733 h 1398733"/>
              <a:gd name="connsiteX0-147" fmla="*/ 0 w 6761093"/>
              <a:gd name="connsiteY0-148" fmla="*/ 240901 h 1291825"/>
              <a:gd name="connsiteX1-149" fmla="*/ 3199183 w 6761093"/>
              <a:gd name="connsiteY1-150" fmla="*/ 791310 h 1291825"/>
              <a:gd name="connsiteX2-151" fmla="*/ 5620951 w 6761093"/>
              <a:gd name="connsiteY2-152" fmla="*/ 281173 h 1291825"/>
              <a:gd name="connsiteX3-153" fmla="*/ 6761093 w 6761093"/>
              <a:gd name="connsiteY3-154" fmla="*/ 1291825 h 1291825"/>
              <a:gd name="connsiteX0-155" fmla="*/ 0 w 6761093"/>
              <a:gd name="connsiteY0-156" fmla="*/ 246345 h 1297269"/>
              <a:gd name="connsiteX1-157" fmla="*/ 3199183 w 6761093"/>
              <a:gd name="connsiteY1-158" fmla="*/ 796754 h 1297269"/>
              <a:gd name="connsiteX2-159" fmla="*/ 5485125 w 6761093"/>
              <a:gd name="connsiteY2-160" fmla="*/ 556253 h 1297269"/>
              <a:gd name="connsiteX3-161" fmla="*/ 6761093 w 6761093"/>
              <a:gd name="connsiteY3-162" fmla="*/ 1297269 h 1297269"/>
            </a:gdLst>
            <a:ahLst/>
            <a:cxnLst/>
            <a:rect l="l" t="t" r="r" b="b"/>
            <a:pathLst>
              <a:path w="6761093" h="1297269">
                <a:moveTo>
                  <a:pt x="0" y="246345"/>
                </a:moveTo>
                <a:cubicBezTo>
                  <a:pt x="2169100" y="-521147"/>
                  <a:pt x="2284996" y="745103"/>
                  <a:pt x="3199183" y="796754"/>
                </a:cubicBezTo>
                <a:cubicBezTo>
                  <a:pt x="4113370" y="848405"/>
                  <a:pt x="4891473" y="472834"/>
                  <a:pt x="5485125" y="556253"/>
                </a:cubicBezTo>
                <a:cubicBezTo>
                  <a:pt x="6078777" y="639672"/>
                  <a:pt x="6658616" y="921884"/>
                  <a:pt x="6761093" y="1297269"/>
                </a:cubicBezTo>
              </a:path>
            </a:pathLst>
          </a:custGeom>
          <a:noFill/>
          <a:ln w="12700" cap="sq">
            <a:solidFill>
              <a:schemeClr val="accent1">
                <a:lumMod val="60000"/>
                <a:lumOff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rot="18126376" flipH="1" flipV="1">
            <a:off x="-2134905" y="148446"/>
            <a:ext cx="4605167" cy="2027680"/>
          </a:xfrm>
          <a:custGeom>
            <a:avLst/>
            <a:gdLst>
              <a:gd name="connsiteX0" fmla="*/ 0 w 6776185"/>
              <a:gd name="connsiteY0" fmla="*/ 433136 h 1135781"/>
              <a:gd name="connsiteX1" fmla="*/ 1607419 w 6776185"/>
              <a:gd name="connsiteY1" fmla="*/ 0 h 1135781"/>
              <a:gd name="connsiteX2" fmla="*/ 3349591 w 6776185"/>
              <a:gd name="connsiteY2" fmla="*/ 683393 h 1135781"/>
              <a:gd name="connsiteX3" fmla="*/ 5438273 w 6776185"/>
              <a:gd name="connsiteY3" fmla="*/ 9625 h 1135781"/>
              <a:gd name="connsiteX4" fmla="*/ 6776185 w 6776185"/>
              <a:gd name="connsiteY4" fmla="*/ 1135781 h 1135781"/>
              <a:gd name="connsiteX0-1" fmla="*/ 0 w 6776185"/>
              <a:gd name="connsiteY0-2" fmla="*/ 436746 h 1139391"/>
              <a:gd name="connsiteX1-3" fmla="*/ 1607419 w 6776185"/>
              <a:gd name="connsiteY1-4" fmla="*/ 3610 h 1139391"/>
              <a:gd name="connsiteX2-5" fmla="*/ 3349591 w 6776185"/>
              <a:gd name="connsiteY2-6" fmla="*/ 687003 h 1139391"/>
              <a:gd name="connsiteX3-7" fmla="*/ 5438273 w 6776185"/>
              <a:gd name="connsiteY3-8" fmla="*/ 13235 h 1139391"/>
              <a:gd name="connsiteX4-9" fmla="*/ 6776185 w 6776185"/>
              <a:gd name="connsiteY4-10" fmla="*/ 1139391 h 1139391"/>
              <a:gd name="connsiteX0-11" fmla="*/ 0 w 6776185"/>
              <a:gd name="connsiteY0-12" fmla="*/ 436746 h 1139391"/>
              <a:gd name="connsiteX1-13" fmla="*/ 1607419 w 6776185"/>
              <a:gd name="connsiteY1-14" fmla="*/ 3610 h 1139391"/>
              <a:gd name="connsiteX2-15" fmla="*/ 3349591 w 6776185"/>
              <a:gd name="connsiteY2-16" fmla="*/ 687003 h 1139391"/>
              <a:gd name="connsiteX3-17" fmla="*/ 5438273 w 6776185"/>
              <a:gd name="connsiteY3-18" fmla="*/ 13235 h 1139391"/>
              <a:gd name="connsiteX4-19" fmla="*/ 6776185 w 6776185"/>
              <a:gd name="connsiteY4-20" fmla="*/ 1139391 h 1139391"/>
              <a:gd name="connsiteX0-21" fmla="*/ 0 w 6776185"/>
              <a:gd name="connsiteY0-22" fmla="*/ 456694 h 1159339"/>
              <a:gd name="connsiteX1-23" fmla="*/ 1607419 w 6776185"/>
              <a:gd name="connsiteY1-24" fmla="*/ 23558 h 1159339"/>
              <a:gd name="connsiteX2-25" fmla="*/ 3349591 w 6776185"/>
              <a:gd name="connsiteY2-26" fmla="*/ 706951 h 1159339"/>
              <a:gd name="connsiteX3-27" fmla="*/ 5438273 w 6776185"/>
              <a:gd name="connsiteY3-28" fmla="*/ 33183 h 1159339"/>
              <a:gd name="connsiteX4-29" fmla="*/ 6776185 w 6776185"/>
              <a:gd name="connsiteY4-30" fmla="*/ 1159339 h 1159339"/>
              <a:gd name="connsiteX0-31" fmla="*/ 0 w 6776185"/>
              <a:gd name="connsiteY0-32" fmla="*/ 440387 h 1143032"/>
              <a:gd name="connsiteX1-33" fmla="*/ 1607419 w 6776185"/>
              <a:gd name="connsiteY1-34" fmla="*/ 7251 h 1143032"/>
              <a:gd name="connsiteX2-35" fmla="*/ 3349591 w 6776185"/>
              <a:gd name="connsiteY2-36" fmla="*/ 690644 h 1143032"/>
              <a:gd name="connsiteX3-37" fmla="*/ 5438273 w 6776185"/>
              <a:gd name="connsiteY3-38" fmla="*/ 16876 h 1143032"/>
              <a:gd name="connsiteX4-39" fmla="*/ 6776185 w 6776185"/>
              <a:gd name="connsiteY4-40" fmla="*/ 1143032 h 1143032"/>
              <a:gd name="connsiteX0-41" fmla="*/ 0 w 6776185"/>
              <a:gd name="connsiteY0-42" fmla="*/ 440387 h 1143032"/>
              <a:gd name="connsiteX1-43" fmla="*/ 1607419 w 6776185"/>
              <a:gd name="connsiteY1-44" fmla="*/ 7251 h 1143032"/>
              <a:gd name="connsiteX2-45" fmla="*/ 3349591 w 6776185"/>
              <a:gd name="connsiteY2-46" fmla="*/ 690644 h 1143032"/>
              <a:gd name="connsiteX3-47" fmla="*/ 5438273 w 6776185"/>
              <a:gd name="connsiteY3-48" fmla="*/ 16876 h 1143032"/>
              <a:gd name="connsiteX4-49" fmla="*/ 6776185 w 6776185"/>
              <a:gd name="connsiteY4-50" fmla="*/ 1143032 h 1143032"/>
              <a:gd name="connsiteX0-51" fmla="*/ 0 w 6776185"/>
              <a:gd name="connsiteY0-52" fmla="*/ 436747 h 1139392"/>
              <a:gd name="connsiteX1-53" fmla="*/ 1607419 w 6776185"/>
              <a:gd name="connsiteY1-54" fmla="*/ 3611 h 1139392"/>
              <a:gd name="connsiteX2-55" fmla="*/ 3349591 w 6776185"/>
              <a:gd name="connsiteY2-56" fmla="*/ 687004 h 1139392"/>
              <a:gd name="connsiteX3-57" fmla="*/ 5334185 w 6776185"/>
              <a:gd name="connsiteY3-58" fmla="*/ 215367 h 1139392"/>
              <a:gd name="connsiteX4-59" fmla="*/ 6776185 w 6776185"/>
              <a:gd name="connsiteY4-60" fmla="*/ 1139392 h 1139392"/>
              <a:gd name="connsiteX0-61" fmla="*/ 0 w 6776185"/>
              <a:gd name="connsiteY0-62" fmla="*/ 436747 h 1139392"/>
              <a:gd name="connsiteX1-63" fmla="*/ 1607419 w 6776185"/>
              <a:gd name="connsiteY1-64" fmla="*/ 3611 h 1139392"/>
              <a:gd name="connsiteX2-65" fmla="*/ 3349591 w 6776185"/>
              <a:gd name="connsiteY2-66" fmla="*/ 687004 h 1139392"/>
              <a:gd name="connsiteX3-67" fmla="*/ 5334185 w 6776185"/>
              <a:gd name="connsiteY3-68" fmla="*/ 215367 h 1139392"/>
              <a:gd name="connsiteX4-69" fmla="*/ 6776185 w 6776185"/>
              <a:gd name="connsiteY4-70" fmla="*/ 1139392 h 1139392"/>
              <a:gd name="connsiteX0-71" fmla="*/ 0 w 6776185"/>
              <a:gd name="connsiteY0-72" fmla="*/ 570523 h 1273168"/>
              <a:gd name="connsiteX1-73" fmla="*/ 1649055 w 6776185"/>
              <a:gd name="connsiteY1-74" fmla="*/ 2634 h 1273168"/>
              <a:gd name="connsiteX2-75" fmla="*/ 3349591 w 6776185"/>
              <a:gd name="connsiteY2-76" fmla="*/ 820780 h 1273168"/>
              <a:gd name="connsiteX3-77" fmla="*/ 5334185 w 6776185"/>
              <a:gd name="connsiteY3-78" fmla="*/ 349143 h 1273168"/>
              <a:gd name="connsiteX4-79" fmla="*/ 6776185 w 6776185"/>
              <a:gd name="connsiteY4-80" fmla="*/ 1273168 h 1273168"/>
              <a:gd name="connsiteX0-81" fmla="*/ 0 w 6776185"/>
              <a:gd name="connsiteY0-82" fmla="*/ 573014 h 1275659"/>
              <a:gd name="connsiteX1-83" fmla="*/ 1649055 w 6776185"/>
              <a:gd name="connsiteY1-84" fmla="*/ 5125 h 1275659"/>
              <a:gd name="connsiteX2-85" fmla="*/ 3349591 w 6776185"/>
              <a:gd name="connsiteY2-86" fmla="*/ 823271 h 1275659"/>
              <a:gd name="connsiteX3-87" fmla="*/ 5334185 w 6776185"/>
              <a:gd name="connsiteY3-88" fmla="*/ 351634 h 1275659"/>
              <a:gd name="connsiteX4-89" fmla="*/ 6776185 w 6776185"/>
              <a:gd name="connsiteY4-90" fmla="*/ 1275659 h 1275659"/>
              <a:gd name="connsiteX0-91" fmla="*/ 0 w 6776185"/>
              <a:gd name="connsiteY0-92" fmla="*/ 236623 h 939268"/>
              <a:gd name="connsiteX1-93" fmla="*/ 3349591 w 6776185"/>
              <a:gd name="connsiteY1-94" fmla="*/ 486880 h 939268"/>
              <a:gd name="connsiteX2-95" fmla="*/ 5334185 w 6776185"/>
              <a:gd name="connsiteY2-96" fmla="*/ 15243 h 939268"/>
              <a:gd name="connsiteX3-97" fmla="*/ 6776185 w 6776185"/>
              <a:gd name="connsiteY3-98" fmla="*/ 939268 h 939268"/>
              <a:gd name="connsiteX0-99" fmla="*/ 0 w 6776185"/>
              <a:gd name="connsiteY0-100" fmla="*/ 392625 h 1095270"/>
              <a:gd name="connsiteX1-101" fmla="*/ 3349591 w 6776185"/>
              <a:gd name="connsiteY1-102" fmla="*/ 642882 h 1095270"/>
              <a:gd name="connsiteX2-103" fmla="*/ 5334185 w 6776185"/>
              <a:gd name="connsiteY2-104" fmla="*/ 171245 h 1095270"/>
              <a:gd name="connsiteX3-105" fmla="*/ 6776185 w 6776185"/>
              <a:gd name="connsiteY3-106" fmla="*/ 1095270 h 1095270"/>
              <a:gd name="connsiteX0-107" fmla="*/ 0 w 6776185"/>
              <a:gd name="connsiteY0-108" fmla="*/ 402175 h 1104820"/>
              <a:gd name="connsiteX1-109" fmla="*/ 3214275 w 6776185"/>
              <a:gd name="connsiteY1-110" fmla="*/ 604305 h 1104820"/>
              <a:gd name="connsiteX2-111" fmla="*/ 5334185 w 6776185"/>
              <a:gd name="connsiteY2-112" fmla="*/ 180795 h 1104820"/>
              <a:gd name="connsiteX3-113" fmla="*/ 6776185 w 6776185"/>
              <a:gd name="connsiteY3-114" fmla="*/ 1104820 h 1104820"/>
              <a:gd name="connsiteX0-115" fmla="*/ 0 w 6776185"/>
              <a:gd name="connsiteY0-116" fmla="*/ 419695 h 1122340"/>
              <a:gd name="connsiteX1-117" fmla="*/ 3214275 w 6776185"/>
              <a:gd name="connsiteY1-118" fmla="*/ 621825 h 1122340"/>
              <a:gd name="connsiteX2-119" fmla="*/ 5334185 w 6776185"/>
              <a:gd name="connsiteY2-120" fmla="*/ 198315 h 1122340"/>
              <a:gd name="connsiteX3-121" fmla="*/ 6776185 w 6776185"/>
              <a:gd name="connsiteY3-122" fmla="*/ 1122340 h 1122340"/>
              <a:gd name="connsiteX0-123" fmla="*/ 0 w 6776185"/>
              <a:gd name="connsiteY0-124" fmla="*/ 419695 h 1122340"/>
              <a:gd name="connsiteX1-125" fmla="*/ 3214275 w 6776185"/>
              <a:gd name="connsiteY1-126" fmla="*/ 621825 h 1122340"/>
              <a:gd name="connsiteX2-127" fmla="*/ 5334185 w 6776185"/>
              <a:gd name="connsiteY2-128" fmla="*/ 198315 h 1122340"/>
              <a:gd name="connsiteX3-129" fmla="*/ 6776185 w 6776185"/>
              <a:gd name="connsiteY3-130" fmla="*/ 1122340 h 1122340"/>
              <a:gd name="connsiteX0-131" fmla="*/ 0 w 6776185"/>
              <a:gd name="connsiteY0-132" fmla="*/ 399607 h 1102252"/>
              <a:gd name="connsiteX1-133" fmla="*/ 3214275 w 6776185"/>
              <a:gd name="connsiteY1-134" fmla="*/ 601737 h 1102252"/>
              <a:gd name="connsiteX2-135" fmla="*/ 5636043 w 6776185"/>
              <a:gd name="connsiteY2-136" fmla="*/ 91600 h 1102252"/>
              <a:gd name="connsiteX3-137" fmla="*/ 6776185 w 6776185"/>
              <a:gd name="connsiteY3-138" fmla="*/ 1102252 h 1102252"/>
              <a:gd name="connsiteX0-139" fmla="*/ 0 w 6418830"/>
              <a:gd name="connsiteY0-140" fmla="*/ 792873 h 1020635"/>
              <a:gd name="connsiteX1-141" fmla="*/ 2856920 w 6418830"/>
              <a:gd name="connsiteY1-142" fmla="*/ 520120 h 1020635"/>
              <a:gd name="connsiteX2-143" fmla="*/ 5278688 w 6418830"/>
              <a:gd name="connsiteY2-144" fmla="*/ 9983 h 1020635"/>
              <a:gd name="connsiteX3-145" fmla="*/ 6418830 w 6418830"/>
              <a:gd name="connsiteY3-146" fmla="*/ 1020635 h 1020635"/>
              <a:gd name="connsiteX0-147" fmla="*/ 0 w 6418830"/>
              <a:gd name="connsiteY0-148" fmla="*/ 1673839 h 1901601"/>
              <a:gd name="connsiteX1-149" fmla="*/ 2444207 w 6418830"/>
              <a:gd name="connsiteY1-150" fmla="*/ 16203 h 1901601"/>
              <a:gd name="connsiteX2-151" fmla="*/ 5278688 w 6418830"/>
              <a:gd name="connsiteY2-152" fmla="*/ 890949 h 1901601"/>
              <a:gd name="connsiteX3-153" fmla="*/ 6418830 w 6418830"/>
              <a:gd name="connsiteY3-154" fmla="*/ 1901601 h 1901601"/>
              <a:gd name="connsiteX0-155" fmla="*/ 0 w 6418830"/>
              <a:gd name="connsiteY0-156" fmla="*/ 1659171 h 1886933"/>
              <a:gd name="connsiteX1-157" fmla="*/ 2444207 w 6418830"/>
              <a:gd name="connsiteY1-158" fmla="*/ 1535 h 1886933"/>
              <a:gd name="connsiteX2-159" fmla="*/ 6418830 w 6418830"/>
              <a:gd name="connsiteY2-160" fmla="*/ 1886933 h 1886933"/>
              <a:gd name="connsiteX0-161" fmla="*/ 0 w 5670510"/>
              <a:gd name="connsiteY0-162" fmla="*/ 1691998 h 1691998"/>
              <a:gd name="connsiteX1-163" fmla="*/ 2444207 w 5670510"/>
              <a:gd name="connsiteY1-164" fmla="*/ 34362 h 1691998"/>
              <a:gd name="connsiteX2-165" fmla="*/ 5670510 w 5670510"/>
              <a:gd name="connsiteY2-166" fmla="*/ 713357 h 1691998"/>
              <a:gd name="connsiteX0-167" fmla="*/ 0 w 5670510"/>
              <a:gd name="connsiteY0-168" fmla="*/ 1670673 h 1670673"/>
              <a:gd name="connsiteX1-169" fmla="*/ 2444207 w 5670510"/>
              <a:gd name="connsiteY1-170" fmla="*/ 13037 h 1670673"/>
              <a:gd name="connsiteX2-171" fmla="*/ 5670510 w 5670510"/>
              <a:gd name="connsiteY2-172" fmla="*/ 692032 h 1670673"/>
              <a:gd name="connsiteX0-173" fmla="*/ 0 w 5670510"/>
              <a:gd name="connsiteY0-174" fmla="*/ 1916572 h 1916572"/>
              <a:gd name="connsiteX1-175" fmla="*/ 2311249 w 5670510"/>
              <a:gd name="connsiteY1-176" fmla="*/ 11210 h 1916572"/>
              <a:gd name="connsiteX2-177" fmla="*/ 5670510 w 5670510"/>
              <a:gd name="connsiteY2-178" fmla="*/ 937931 h 1916572"/>
              <a:gd name="connsiteX0-179" fmla="*/ 0 w 5395450"/>
              <a:gd name="connsiteY0-180" fmla="*/ 2252099 h 2252098"/>
              <a:gd name="connsiteX1-181" fmla="*/ 2036189 w 5395450"/>
              <a:gd name="connsiteY1-182" fmla="*/ 19027 h 2252098"/>
              <a:gd name="connsiteX2-183" fmla="*/ 5395450 w 5395450"/>
              <a:gd name="connsiteY2-184" fmla="*/ 945748 h 2252098"/>
              <a:gd name="connsiteX0-185" fmla="*/ 0 w 5395450"/>
              <a:gd name="connsiteY0-186" fmla="*/ 2177943 h 2177943"/>
              <a:gd name="connsiteX1-187" fmla="*/ 1683035 w 5395450"/>
              <a:gd name="connsiteY1-188" fmla="*/ 19829 h 2177943"/>
              <a:gd name="connsiteX2-189" fmla="*/ 5395450 w 5395450"/>
              <a:gd name="connsiteY2-190" fmla="*/ 871592 h 2177943"/>
              <a:gd name="connsiteX0-191" fmla="*/ 0 w 5395450"/>
              <a:gd name="connsiteY0-192" fmla="*/ 2196799 h 2196799"/>
              <a:gd name="connsiteX1-193" fmla="*/ 1683035 w 5395450"/>
              <a:gd name="connsiteY1-194" fmla="*/ 38685 h 2196799"/>
              <a:gd name="connsiteX2-195" fmla="*/ 5395450 w 5395450"/>
              <a:gd name="connsiteY2-196" fmla="*/ 890448 h 2196799"/>
              <a:gd name="connsiteX0-197" fmla="*/ 0 w 5395450"/>
              <a:gd name="connsiteY0-198" fmla="*/ 2196799 h 2196799"/>
              <a:gd name="connsiteX1-199" fmla="*/ 1683035 w 5395450"/>
              <a:gd name="connsiteY1-200" fmla="*/ 38685 h 2196799"/>
              <a:gd name="connsiteX2-201" fmla="*/ 5395450 w 5395450"/>
              <a:gd name="connsiteY2-202" fmla="*/ 890448 h 2196799"/>
            </a:gdLst>
            <a:ahLst/>
            <a:cxnLst/>
            <a:rect l="l" t="t" r="r" b="b"/>
            <a:pathLst>
              <a:path w="5395450" h="2196799">
                <a:moveTo>
                  <a:pt x="0" y="2196799"/>
                </a:moveTo>
                <a:cubicBezTo>
                  <a:pt x="681219" y="1767823"/>
                  <a:pt x="359710" y="356278"/>
                  <a:pt x="1683035" y="38685"/>
                </a:cubicBezTo>
                <a:cubicBezTo>
                  <a:pt x="3006360" y="-278908"/>
                  <a:pt x="3600866" y="1480788"/>
                  <a:pt x="5395450" y="890448"/>
                </a:cubicBezTo>
              </a:path>
            </a:pathLst>
          </a:custGeom>
          <a:noFill/>
          <a:ln w="31750" cap="sq">
            <a:solidFill>
              <a:schemeClr val="accent1">
                <a:lumMod val="60000"/>
                <a:lumOff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rot="4820699">
            <a:off x="-1676834" y="-802852"/>
            <a:ext cx="3510485" cy="2895364"/>
          </a:xfrm>
          <a:custGeom>
            <a:avLst/>
            <a:gdLst>
              <a:gd name="connsiteX0" fmla="*/ 0 w 6776185"/>
              <a:gd name="connsiteY0" fmla="*/ 433136 h 1135781"/>
              <a:gd name="connsiteX1" fmla="*/ 1607419 w 6776185"/>
              <a:gd name="connsiteY1" fmla="*/ 0 h 1135781"/>
              <a:gd name="connsiteX2" fmla="*/ 3349591 w 6776185"/>
              <a:gd name="connsiteY2" fmla="*/ 683393 h 1135781"/>
              <a:gd name="connsiteX3" fmla="*/ 5438273 w 6776185"/>
              <a:gd name="connsiteY3" fmla="*/ 9625 h 1135781"/>
              <a:gd name="connsiteX4" fmla="*/ 6776185 w 6776185"/>
              <a:gd name="connsiteY4" fmla="*/ 1135781 h 1135781"/>
              <a:gd name="connsiteX0-1" fmla="*/ 0 w 6776185"/>
              <a:gd name="connsiteY0-2" fmla="*/ 436746 h 1139391"/>
              <a:gd name="connsiteX1-3" fmla="*/ 1607419 w 6776185"/>
              <a:gd name="connsiteY1-4" fmla="*/ 3610 h 1139391"/>
              <a:gd name="connsiteX2-5" fmla="*/ 3349591 w 6776185"/>
              <a:gd name="connsiteY2-6" fmla="*/ 687003 h 1139391"/>
              <a:gd name="connsiteX3-7" fmla="*/ 5438273 w 6776185"/>
              <a:gd name="connsiteY3-8" fmla="*/ 13235 h 1139391"/>
              <a:gd name="connsiteX4-9" fmla="*/ 6776185 w 6776185"/>
              <a:gd name="connsiteY4-10" fmla="*/ 1139391 h 1139391"/>
              <a:gd name="connsiteX0-11" fmla="*/ 0 w 6776185"/>
              <a:gd name="connsiteY0-12" fmla="*/ 436746 h 1139391"/>
              <a:gd name="connsiteX1-13" fmla="*/ 1607419 w 6776185"/>
              <a:gd name="connsiteY1-14" fmla="*/ 3610 h 1139391"/>
              <a:gd name="connsiteX2-15" fmla="*/ 3349591 w 6776185"/>
              <a:gd name="connsiteY2-16" fmla="*/ 687003 h 1139391"/>
              <a:gd name="connsiteX3-17" fmla="*/ 5438273 w 6776185"/>
              <a:gd name="connsiteY3-18" fmla="*/ 13235 h 1139391"/>
              <a:gd name="connsiteX4-19" fmla="*/ 6776185 w 6776185"/>
              <a:gd name="connsiteY4-20" fmla="*/ 1139391 h 1139391"/>
              <a:gd name="connsiteX0-21" fmla="*/ 0 w 6776185"/>
              <a:gd name="connsiteY0-22" fmla="*/ 456694 h 1159339"/>
              <a:gd name="connsiteX1-23" fmla="*/ 1607419 w 6776185"/>
              <a:gd name="connsiteY1-24" fmla="*/ 23558 h 1159339"/>
              <a:gd name="connsiteX2-25" fmla="*/ 3349591 w 6776185"/>
              <a:gd name="connsiteY2-26" fmla="*/ 706951 h 1159339"/>
              <a:gd name="connsiteX3-27" fmla="*/ 5438273 w 6776185"/>
              <a:gd name="connsiteY3-28" fmla="*/ 33183 h 1159339"/>
              <a:gd name="connsiteX4-29" fmla="*/ 6776185 w 6776185"/>
              <a:gd name="connsiteY4-30" fmla="*/ 1159339 h 1159339"/>
              <a:gd name="connsiteX0-31" fmla="*/ 0 w 6776185"/>
              <a:gd name="connsiteY0-32" fmla="*/ 440387 h 1143032"/>
              <a:gd name="connsiteX1-33" fmla="*/ 1607419 w 6776185"/>
              <a:gd name="connsiteY1-34" fmla="*/ 7251 h 1143032"/>
              <a:gd name="connsiteX2-35" fmla="*/ 3349591 w 6776185"/>
              <a:gd name="connsiteY2-36" fmla="*/ 690644 h 1143032"/>
              <a:gd name="connsiteX3-37" fmla="*/ 5438273 w 6776185"/>
              <a:gd name="connsiteY3-38" fmla="*/ 16876 h 1143032"/>
              <a:gd name="connsiteX4-39" fmla="*/ 6776185 w 6776185"/>
              <a:gd name="connsiteY4-40" fmla="*/ 1143032 h 1143032"/>
              <a:gd name="connsiteX0-41" fmla="*/ 0 w 6776185"/>
              <a:gd name="connsiteY0-42" fmla="*/ 440387 h 1143032"/>
              <a:gd name="connsiteX1-43" fmla="*/ 1607419 w 6776185"/>
              <a:gd name="connsiteY1-44" fmla="*/ 7251 h 1143032"/>
              <a:gd name="connsiteX2-45" fmla="*/ 3349591 w 6776185"/>
              <a:gd name="connsiteY2-46" fmla="*/ 690644 h 1143032"/>
              <a:gd name="connsiteX3-47" fmla="*/ 5438273 w 6776185"/>
              <a:gd name="connsiteY3-48" fmla="*/ 16876 h 1143032"/>
              <a:gd name="connsiteX4-49" fmla="*/ 6776185 w 6776185"/>
              <a:gd name="connsiteY4-50" fmla="*/ 1143032 h 1143032"/>
              <a:gd name="connsiteX0-51" fmla="*/ 0 w 6776185"/>
              <a:gd name="connsiteY0-52" fmla="*/ 436747 h 1139392"/>
              <a:gd name="connsiteX1-53" fmla="*/ 1607419 w 6776185"/>
              <a:gd name="connsiteY1-54" fmla="*/ 3611 h 1139392"/>
              <a:gd name="connsiteX2-55" fmla="*/ 3349591 w 6776185"/>
              <a:gd name="connsiteY2-56" fmla="*/ 687004 h 1139392"/>
              <a:gd name="connsiteX3-57" fmla="*/ 5334185 w 6776185"/>
              <a:gd name="connsiteY3-58" fmla="*/ 215367 h 1139392"/>
              <a:gd name="connsiteX4-59" fmla="*/ 6776185 w 6776185"/>
              <a:gd name="connsiteY4-60" fmla="*/ 1139392 h 1139392"/>
              <a:gd name="connsiteX0-61" fmla="*/ 0 w 6776185"/>
              <a:gd name="connsiteY0-62" fmla="*/ 436747 h 1139392"/>
              <a:gd name="connsiteX1-63" fmla="*/ 1607419 w 6776185"/>
              <a:gd name="connsiteY1-64" fmla="*/ 3611 h 1139392"/>
              <a:gd name="connsiteX2-65" fmla="*/ 3349591 w 6776185"/>
              <a:gd name="connsiteY2-66" fmla="*/ 687004 h 1139392"/>
              <a:gd name="connsiteX3-67" fmla="*/ 5334185 w 6776185"/>
              <a:gd name="connsiteY3-68" fmla="*/ 215367 h 1139392"/>
              <a:gd name="connsiteX4-69" fmla="*/ 6776185 w 6776185"/>
              <a:gd name="connsiteY4-70" fmla="*/ 1139392 h 1139392"/>
              <a:gd name="connsiteX0-71" fmla="*/ 0 w 6776185"/>
              <a:gd name="connsiteY0-72" fmla="*/ 570523 h 1273168"/>
              <a:gd name="connsiteX1-73" fmla="*/ 1649055 w 6776185"/>
              <a:gd name="connsiteY1-74" fmla="*/ 2634 h 1273168"/>
              <a:gd name="connsiteX2-75" fmla="*/ 3349591 w 6776185"/>
              <a:gd name="connsiteY2-76" fmla="*/ 820780 h 1273168"/>
              <a:gd name="connsiteX3-77" fmla="*/ 5334185 w 6776185"/>
              <a:gd name="connsiteY3-78" fmla="*/ 349143 h 1273168"/>
              <a:gd name="connsiteX4-79" fmla="*/ 6776185 w 6776185"/>
              <a:gd name="connsiteY4-80" fmla="*/ 1273168 h 1273168"/>
              <a:gd name="connsiteX0-81" fmla="*/ 0 w 6776185"/>
              <a:gd name="connsiteY0-82" fmla="*/ 573014 h 1275659"/>
              <a:gd name="connsiteX1-83" fmla="*/ 1649055 w 6776185"/>
              <a:gd name="connsiteY1-84" fmla="*/ 5125 h 1275659"/>
              <a:gd name="connsiteX2-85" fmla="*/ 3349591 w 6776185"/>
              <a:gd name="connsiteY2-86" fmla="*/ 823271 h 1275659"/>
              <a:gd name="connsiteX3-87" fmla="*/ 5334185 w 6776185"/>
              <a:gd name="connsiteY3-88" fmla="*/ 351634 h 1275659"/>
              <a:gd name="connsiteX4-89" fmla="*/ 6776185 w 6776185"/>
              <a:gd name="connsiteY4-90" fmla="*/ 1275659 h 1275659"/>
              <a:gd name="connsiteX0-91" fmla="*/ 0 w 6776185"/>
              <a:gd name="connsiteY0-92" fmla="*/ 236623 h 939268"/>
              <a:gd name="connsiteX1-93" fmla="*/ 3349591 w 6776185"/>
              <a:gd name="connsiteY1-94" fmla="*/ 486880 h 939268"/>
              <a:gd name="connsiteX2-95" fmla="*/ 5334185 w 6776185"/>
              <a:gd name="connsiteY2-96" fmla="*/ 15243 h 939268"/>
              <a:gd name="connsiteX3-97" fmla="*/ 6776185 w 6776185"/>
              <a:gd name="connsiteY3-98" fmla="*/ 939268 h 939268"/>
              <a:gd name="connsiteX0-99" fmla="*/ 0 w 6776185"/>
              <a:gd name="connsiteY0-100" fmla="*/ 392625 h 1095270"/>
              <a:gd name="connsiteX1-101" fmla="*/ 3349591 w 6776185"/>
              <a:gd name="connsiteY1-102" fmla="*/ 642882 h 1095270"/>
              <a:gd name="connsiteX2-103" fmla="*/ 5334185 w 6776185"/>
              <a:gd name="connsiteY2-104" fmla="*/ 171245 h 1095270"/>
              <a:gd name="connsiteX3-105" fmla="*/ 6776185 w 6776185"/>
              <a:gd name="connsiteY3-106" fmla="*/ 1095270 h 1095270"/>
              <a:gd name="connsiteX0-107" fmla="*/ 0 w 6776185"/>
              <a:gd name="connsiteY0-108" fmla="*/ 402175 h 1104820"/>
              <a:gd name="connsiteX1-109" fmla="*/ 3214275 w 6776185"/>
              <a:gd name="connsiteY1-110" fmla="*/ 604305 h 1104820"/>
              <a:gd name="connsiteX2-111" fmla="*/ 5334185 w 6776185"/>
              <a:gd name="connsiteY2-112" fmla="*/ 180795 h 1104820"/>
              <a:gd name="connsiteX3-113" fmla="*/ 6776185 w 6776185"/>
              <a:gd name="connsiteY3-114" fmla="*/ 1104820 h 1104820"/>
              <a:gd name="connsiteX0-115" fmla="*/ 0 w 6776185"/>
              <a:gd name="connsiteY0-116" fmla="*/ 419695 h 1122340"/>
              <a:gd name="connsiteX1-117" fmla="*/ 3214275 w 6776185"/>
              <a:gd name="connsiteY1-118" fmla="*/ 621825 h 1122340"/>
              <a:gd name="connsiteX2-119" fmla="*/ 5334185 w 6776185"/>
              <a:gd name="connsiteY2-120" fmla="*/ 198315 h 1122340"/>
              <a:gd name="connsiteX3-121" fmla="*/ 6776185 w 6776185"/>
              <a:gd name="connsiteY3-122" fmla="*/ 1122340 h 1122340"/>
              <a:gd name="connsiteX0-123" fmla="*/ 0 w 6776185"/>
              <a:gd name="connsiteY0-124" fmla="*/ 419695 h 1122340"/>
              <a:gd name="connsiteX1-125" fmla="*/ 3214275 w 6776185"/>
              <a:gd name="connsiteY1-126" fmla="*/ 621825 h 1122340"/>
              <a:gd name="connsiteX2-127" fmla="*/ 5334185 w 6776185"/>
              <a:gd name="connsiteY2-128" fmla="*/ 198315 h 1122340"/>
              <a:gd name="connsiteX3-129" fmla="*/ 6776185 w 6776185"/>
              <a:gd name="connsiteY3-130" fmla="*/ 1122340 h 1122340"/>
              <a:gd name="connsiteX0-131" fmla="*/ 0 w 6776185"/>
              <a:gd name="connsiteY0-132" fmla="*/ 399607 h 1102252"/>
              <a:gd name="connsiteX1-133" fmla="*/ 3214275 w 6776185"/>
              <a:gd name="connsiteY1-134" fmla="*/ 601737 h 1102252"/>
              <a:gd name="connsiteX2-135" fmla="*/ 5636043 w 6776185"/>
              <a:gd name="connsiteY2-136" fmla="*/ 91600 h 1102252"/>
              <a:gd name="connsiteX3-137" fmla="*/ 6776185 w 6776185"/>
              <a:gd name="connsiteY3-138" fmla="*/ 1102252 h 1102252"/>
              <a:gd name="connsiteX0-139" fmla="*/ 0 w 6761093"/>
              <a:gd name="connsiteY0-140" fmla="*/ 347809 h 1398733"/>
              <a:gd name="connsiteX1-141" fmla="*/ 3199183 w 6761093"/>
              <a:gd name="connsiteY1-142" fmla="*/ 898218 h 1398733"/>
              <a:gd name="connsiteX2-143" fmla="*/ 5620951 w 6761093"/>
              <a:gd name="connsiteY2-144" fmla="*/ 388081 h 1398733"/>
              <a:gd name="connsiteX3-145" fmla="*/ 6761093 w 6761093"/>
              <a:gd name="connsiteY3-146" fmla="*/ 1398733 h 1398733"/>
              <a:gd name="connsiteX0-147" fmla="*/ 0 w 6761093"/>
              <a:gd name="connsiteY0-148" fmla="*/ 240901 h 1291825"/>
              <a:gd name="connsiteX1-149" fmla="*/ 3199183 w 6761093"/>
              <a:gd name="connsiteY1-150" fmla="*/ 791310 h 1291825"/>
              <a:gd name="connsiteX2-151" fmla="*/ 5620951 w 6761093"/>
              <a:gd name="connsiteY2-152" fmla="*/ 281173 h 1291825"/>
              <a:gd name="connsiteX3-153" fmla="*/ 6761093 w 6761093"/>
              <a:gd name="connsiteY3-154" fmla="*/ 1291825 h 1291825"/>
              <a:gd name="connsiteX0-155" fmla="*/ 0 w 6761093"/>
              <a:gd name="connsiteY0-156" fmla="*/ 246345 h 1297269"/>
              <a:gd name="connsiteX1-157" fmla="*/ 3199183 w 6761093"/>
              <a:gd name="connsiteY1-158" fmla="*/ 796754 h 1297269"/>
              <a:gd name="connsiteX2-159" fmla="*/ 5485125 w 6761093"/>
              <a:gd name="connsiteY2-160" fmla="*/ 556253 h 1297269"/>
              <a:gd name="connsiteX3-161" fmla="*/ 6761093 w 6761093"/>
              <a:gd name="connsiteY3-162" fmla="*/ 1297269 h 1297269"/>
              <a:gd name="connsiteX0-1-1" fmla="*/ 0 w 6761093"/>
              <a:gd name="connsiteY0-2-2" fmla="*/ 0 h 1050924"/>
              <a:gd name="connsiteX1-3-3" fmla="*/ 5485125 w 6761093"/>
              <a:gd name="connsiteY1-4-4" fmla="*/ 309908 h 1050924"/>
              <a:gd name="connsiteX2-5-5" fmla="*/ 6761093 w 6761093"/>
              <a:gd name="connsiteY2-6-6" fmla="*/ 1050924 h 1050924"/>
              <a:gd name="connsiteX0-7" fmla="*/ 0 w 6761093"/>
              <a:gd name="connsiteY0-8" fmla="*/ 0 h 1050924"/>
              <a:gd name="connsiteX1-9" fmla="*/ 3285636 w 6761093"/>
              <a:gd name="connsiteY1-10" fmla="*/ 505413 h 1050924"/>
              <a:gd name="connsiteX2-11" fmla="*/ 6761093 w 6761093"/>
              <a:gd name="connsiteY2-12" fmla="*/ 1050924 h 1050924"/>
              <a:gd name="connsiteX0-13" fmla="*/ 0 w 6761093"/>
              <a:gd name="connsiteY0-14" fmla="*/ 130866 h 1181790"/>
              <a:gd name="connsiteX1-15" fmla="*/ 3285636 w 6761093"/>
              <a:gd name="connsiteY1-16" fmla="*/ 636279 h 1181790"/>
              <a:gd name="connsiteX2-17" fmla="*/ 6761093 w 6761093"/>
              <a:gd name="connsiteY2-18" fmla="*/ 1181790 h 1181790"/>
              <a:gd name="connsiteX0-19" fmla="*/ 0 w 6761093"/>
              <a:gd name="connsiteY0-20" fmla="*/ 0 h 1050924"/>
              <a:gd name="connsiteX1-21" fmla="*/ 3285636 w 6761093"/>
              <a:gd name="connsiteY1-22" fmla="*/ 505413 h 1050924"/>
              <a:gd name="connsiteX2-23" fmla="*/ 6761093 w 6761093"/>
              <a:gd name="connsiteY2-24" fmla="*/ 1050924 h 1050924"/>
              <a:gd name="connsiteX0-25" fmla="*/ 0 w 6761093"/>
              <a:gd name="connsiteY0-26" fmla="*/ 32862 h 1083786"/>
              <a:gd name="connsiteX1-27" fmla="*/ 3285636 w 6761093"/>
              <a:gd name="connsiteY1-28" fmla="*/ 538275 h 1083786"/>
              <a:gd name="connsiteX2-29" fmla="*/ 6761093 w 6761093"/>
              <a:gd name="connsiteY2-30" fmla="*/ 1083786 h 1083786"/>
              <a:gd name="connsiteX0-31-7" fmla="*/ 0 w 6761093"/>
              <a:gd name="connsiteY0-32-8" fmla="*/ 32862 h 1083786"/>
              <a:gd name="connsiteX1-33-9" fmla="*/ 3285636 w 6761093"/>
              <a:gd name="connsiteY1-34-10" fmla="*/ 538275 h 1083786"/>
              <a:gd name="connsiteX2-35-11" fmla="*/ 6761093 w 6761093"/>
              <a:gd name="connsiteY2-36-12" fmla="*/ 1083786 h 1083786"/>
              <a:gd name="connsiteX0-37" fmla="*/ 0 w 6663430"/>
              <a:gd name="connsiteY0-38" fmla="*/ 0 h 1121390"/>
              <a:gd name="connsiteX1-39" fmla="*/ 3187973 w 6663430"/>
              <a:gd name="connsiteY1-40" fmla="*/ 575879 h 1121390"/>
              <a:gd name="connsiteX2-41" fmla="*/ 6663430 w 6663430"/>
              <a:gd name="connsiteY2-42" fmla="*/ 1121390 h 1121390"/>
              <a:gd name="connsiteX0-43" fmla="*/ 0 w 6663430"/>
              <a:gd name="connsiteY0-44" fmla="*/ 342349 h 1463739"/>
              <a:gd name="connsiteX1-45" fmla="*/ 3187973 w 6663430"/>
              <a:gd name="connsiteY1-46" fmla="*/ 918228 h 1463739"/>
              <a:gd name="connsiteX2-47" fmla="*/ 6663430 w 6663430"/>
              <a:gd name="connsiteY2-48" fmla="*/ 1463739 h 1463739"/>
              <a:gd name="connsiteX0-49" fmla="*/ 0 w 6663430"/>
              <a:gd name="connsiteY0-50" fmla="*/ 348473 h 1469863"/>
              <a:gd name="connsiteX1-51" fmla="*/ 3187973 w 6663430"/>
              <a:gd name="connsiteY1-52" fmla="*/ 924352 h 1469863"/>
              <a:gd name="connsiteX2-53" fmla="*/ 6663430 w 6663430"/>
              <a:gd name="connsiteY2-54" fmla="*/ 1469863 h 1469863"/>
              <a:gd name="connsiteX0-55" fmla="*/ 0 w 6663430"/>
              <a:gd name="connsiteY0-56" fmla="*/ 348473 h 1469863"/>
              <a:gd name="connsiteX1-57" fmla="*/ 3187973 w 6663430"/>
              <a:gd name="connsiteY1-58" fmla="*/ 924352 h 1469863"/>
              <a:gd name="connsiteX2-59" fmla="*/ 6663430 w 6663430"/>
              <a:gd name="connsiteY2-60" fmla="*/ 1469863 h 1469863"/>
              <a:gd name="connsiteX0-61-13" fmla="*/ 0 w 6663430"/>
              <a:gd name="connsiteY0-62-14" fmla="*/ 0 h 1121390"/>
              <a:gd name="connsiteX1-63-15" fmla="*/ 6663430 w 6663430"/>
              <a:gd name="connsiteY1-64-16" fmla="*/ 1121390 h 1121390"/>
              <a:gd name="connsiteX0-65" fmla="*/ 0 w 6663430"/>
              <a:gd name="connsiteY0-66" fmla="*/ 0 h 1121390"/>
              <a:gd name="connsiteX1-67" fmla="*/ 6663430 w 6663430"/>
              <a:gd name="connsiteY1-68" fmla="*/ 1121390 h 1121390"/>
              <a:gd name="connsiteX0-69" fmla="*/ 0 w 6663430"/>
              <a:gd name="connsiteY0-70" fmla="*/ 0 h 1121390"/>
              <a:gd name="connsiteX1-71" fmla="*/ 6663430 w 6663430"/>
              <a:gd name="connsiteY1-72" fmla="*/ 1121390 h 1121390"/>
            </a:gdLst>
            <a:ahLst/>
            <a:cxnLst/>
            <a:rect l="l" t="t" r="r" b="b"/>
            <a:pathLst>
              <a:path w="6663430" h="1121390">
                <a:moveTo>
                  <a:pt x="0" y="0"/>
                </a:moveTo>
                <a:cubicBezTo>
                  <a:pt x="1435269" y="1422202"/>
                  <a:pt x="5280876" y="-748015"/>
                  <a:pt x="6663430" y="1121390"/>
                </a:cubicBezTo>
              </a:path>
            </a:pathLst>
          </a:custGeom>
          <a:noFill/>
          <a:ln w="12700" cap="sq">
            <a:solidFill>
              <a:schemeClr val="accent1">
                <a:lumMod val="60000"/>
                <a:lumOff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rot="16200000">
            <a:off x="4476529" y="1945029"/>
            <a:ext cx="277832" cy="277832"/>
          </a:xfrm>
          <a:custGeom>
            <a:avLst/>
            <a:gdLst>
              <a:gd name="connsiteX0" fmla="*/ 4733223 w 4733223"/>
              <a:gd name="connsiteY0" fmla="*/ 2366613 h 4733223"/>
              <a:gd name="connsiteX1" fmla="*/ 3854361 w 4733223"/>
              <a:gd name="connsiteY1" fmla="*/ 3692508 h 4733223"/>
              <a:gd name="connsiteX2" fmla="*/ 3735873 w 4733223"/>
              <a:gd name="connsiteY2" fmla="*/ 3735875 h 4733223"/>
              <a:gd name="connsiteX3" fmla="*/ 3692507 w 4733223"/>
              <a:gd name="connsiteY3" fmla="*/ 3854361 h 4733223"/>
              <a:gd name="connsiteX4" fmla="*/ 2366612 w 4733223"/>
              <a:gd name="connsiteY4" fmla="*/ 4733223 h 4733223"/>
              <a:gd name="connsiteX5" fmla="*/ 1040717 w 4733223"/>
              <a:gd name="connsiteY5" fmla="*/ 3854361 h 4733223"/>
              <a:gd name="connsiteX6" fmla="*/ 997350 w 4733223"/>
              <a:gd name="connsiteY6" fmla="*/ 3735874 h 4733223"/>
              <a:gd name="connsiteX7" fmla="*/ 878862 w 4733223"/>
              <a:gd name="connsiteY7" fmla="*/ 3692507 h 4733223"/>
              <a:gd name="connsiteX8" fmla="*/ 0 w 4733223"/>
              <a:gd name="connsiteY8" fmla="*/ 2366612 h 4733223"/>
              <a:gd name="connsiteX9" fmla="*/ 878862 w 4733223"/>
              <a:gd name="connsiteY9" fmla="*/ 1040717 h 4733223"/>
              <a:gd name="connsiteX10" fmla="*/ 997351 w 4733223"/>
              <a:gd name="connsiteY10" fmla="*/ 997349 h 4733223"/>
              <a:gd name="connsiteX11" fmla="*/ 1040718 w 4733223"/>
              <a:gd name="connsiteY11" fmla="*/ 878862 h 4733223"/>
              <a:gd name="connsiteX12" fmla="*/ 2366613 w 4733223"/>
              <a:gd name="connsiteY12" fmla="*/ 0 h 4733223"/>
              <a:gd name="connsiteX13" fmla="*/ 3692508 w 4733223"/>
              <a:gd name="connsiteY13" fmla="*/ 878862 h 4733223"/>
              <a:gd name="connsiteX14" fmla="*/ 3735876 w 4733223"/>
              <a:gd name="connsiteY14" fmla="*/ 997352 h 4733223"/>
              <a:gd name="connsiteX15" fmla="*/ 3854361 w 4733223"/>
              <a:gd name="connsiteY15" fmla="*/ 1040718 h 4733223"/>
              <a:gd name="connsiteX16" fmla="*/ 4733223 w 4733223"/>
              <a:gd name="connsiteY16" fmla="*/ 2366613 h 4733223"/>
            </a:gdLst>
            <a:ahLst/>
            <a:cxnLst/>
            <a:rect l="l" t="t" r="r" b="b"/>
            <a:pathLst>
              <a:path w="4733223" h="4733223">
                <a:moveTo>
                  <a:pt x="4733223" y="2366613"/>
                </a:moveTo>
                <a:cubicBezTo>
                  <a:pt x="4733223" y="2962657"/>
                  <a:pt x="4370831" y="3474060"/>
                  <a:pt x="3854361" y="3692508"/>
                </a:cubicBezTo>
                <a:lnTo>
                  <a:pt x="3735873" y="3735875"/>
                </a:lnTo>
                <a:lnTo>
                  <a:pt x="3692507" y="3854361"/>
                </a:lnTo>
                <a:cubicBezTo>
                  <a:pt x="3474058" y="4370832"/>
                  <a:pt x="2962656" y="4733223"/>
                  <a:pt x="2366612" y="4733223"/>
                </a:cubicBezTo>
                <a:cubicBezTo>
                  <a:pt x="1770568" y="4733223"/>
                  <a:pt x="1259165" y="4370832"/>
                  <a:pt x="1040717" y="3854361"/>
                </a:cubicBezTo>
                <a:lnTo>
                  <a:pt x="997350" y="3735874"/>
                </a:lnTo>
                <a:lnTo>
                  <a:pt x="878862" y="3692507"/>
                </a:lnTo>
                <a:cubicBezTo>
                  <a:pt x="362391" y="3474058"/>
                  <a:pt x="0" y="2962656"/>
                  <a:pt x="0" y="2366612"/>
                </a:cubicBezTo>
                <a:cubicBezTo>
                  <a:pt x="0" y="1770568"/>
                  <a:pt x="362391" y="1259165"/>
                  <a:pt x="878862" y="1040717"/>
                </a:cubicBezTo>
                <a:lnTo>
                  <a:pt x="997351" y="997349"/>
                </a:lnTo>
                <a:lnTo>
                  <a:pt x="1040718" y="878862"/>
                </a:lnTo>
                <a:cubicBezTo>
                  <a:pt x="1259167" y="362392"/>
                  <a:pt x="1770569" y="0"/>
                  <a:pt x="2366613" y="0"/>
                </a:cubicBezTo>
                <a:cubicBezTo>
                  <a:pt x="2962657" y="0"/>
                  <a:pt x="3474059" y="362392"/>
                  <a:pt x="3692508" y="878862"/>
                </a:cubicBezTo>
                <a:lnTo>
                  <a:pt x="3735876" y="997352"/>
                </a:lnTo>
                <a:lnTo>
                  <a:pt x="3854361" y="1040718"/>
                </a:lnTo>
                <a:cubicBezTo>
                  <a:pt x="4370831" y="1259167"/>
                  <a:pt x="4733223" y="1770569"/>
                  <a:pt x="4733223" y="2366613"/>
                </a:cubicBezTo>
                <a:close/>
              </a:path>
            </a:pathLst>
          </a:custGeom>
          <a:noFill/>
          <a:ln w="19050" cap="sq">
            <a:solidFill>
              <a:schemeClr val="accent1">
                <a:lumMod val="60000"/>
                <a:lumOff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rot="16200000">
            <a:off x="1076816" y="5012693"/>
            <a:ext cx="277832" cy="277832"/>
          </a:xfrm>
          <a:custGeom>
            <a:avLst/>
            <a:gdLst>
              <a:gd name="connsiteX0" fmla="*/ 4733223 w 4733223"/>
              <a:gd name="connsiteY0" fmla="*/ 2366613 h 4733223"/>
              <a:gd name="connsiteX1" fmla="*/ 3854361 w 4733223"/>
              <a:gd name="connsiteY1" fmla="*/ 3692508 h 4733223"/>
              <a:gd name="connsiteX2" fmla="*/ 3735873 w 4733223"/>
              <a:gd name="connsiteY2" fmla="*/ 3735875 h 4733223"/>
              <a:gd name="connsiteX3" fmla="*/ 3692507 w 4733223"/>
              <a:gd name="connsiteY3" fmla="*/ 3854361 h 4733223"/>
              <a:gd name="connsiteX4" fmla="*/ 2366612 w 4733223"/>
              <a:gd name="connsiteY4" fmla="*/ 4733223 h 4733223"/>
              <a:gd name="connsiteX5" fmla="*/ 1040717 w 4733223"/>
              <a:gd name="connsiteY5" fmla="*/ 3854361 h 4733223"/>
              <a:gd name="connsiteX6" fmla="*/ 997350 w 4733223"/>
              <a:gd name="connsiteY6" fmla="*/ 3735874 h 4733223"/>
              <a:gd name="connsiteX7" fmla="*/ 878862 w 4733223"/>
              <a:gd name="connsiteY7" fmla="*/ 3692507 h 4733223"/>
              <a:gd name="connsiteX8" fmla="*/ 0 w 4733223"/>
              <a:gd name="connsiteY8" fmla="*/ 2366612 h 4733223"/>
              <a:gd name="connsiteX9" fmla="*/ 878862 w 4733223"/>
              <a:gd name="connsiteY9" fmla="*/ 1040717 h 4733223"/>
              <a:gd name="connsiteX10" fmla="*/ 997351 w 4733223"/>
              <a:gd name="connsiteY10" fmla="*/ 997349 h 4733223"/>
              <a:gd name="connsiteX11" fmla="*/ 1040718 w 4733223"/>
              <a:gd name="connsiteY11" fmla="*/ 878862 h 4733223"/>
              <a:gd name="connsiteX12" fmla="*/ 2366613 w 4733223"/>
              <a:gd name="connsiteY12" fmla="*/ 0 h 4733223"/>
              <a:gd name="connsiteX13" fmla="*/ 3692508 w 4733223"/>
              <a:gd name="connsiteY13" fmla="*/ 878862 h 4733223"/>
              <a:gd name="connsiteX14" fmla="*/ 3735876 w 4733223"/>
              <a:gd name="connsiteY14" fmla="*/ 997352 h 4733223"/>
              <a:gd name="connsiteX15" fmla="*/ 3854361 w 4733223"/>
              <a:gd name="connsiteY15" fmla="*/ 1040718 h 4733223"/>
              <a:gd name="connsiteX16" fmla="*/ 4733223 w 4733223"/>
              <a:gd name="connsiteY16" fmla="*/ 2366613 h 4733223"/>
            </a:gdLst>
            <a:ahLst/>
            <a:cxnLst/>
            <a:rect l="l" t="t" r="r" b="b"/>
            <a:pathLst>
              <a:path w="4733223" h="4733223">
                <a:moveTo>
                  <a:pt x="4733223" y="2366613"/>
                </a:moveTo>
                <a:cubicBezTo>
                  <a:pt x="4733223" y="2962657"/>
                  <a:pt x="4370831" y="3474060"/>
                  <a:pt x="3854361" y="3692508"/>
                </a:cubicBezTo>
                <a:lnTo>
                  <a:pt x="3735873" y="3735875"/>
                </a:lnTo>
                <a:lnTo>
                  <a:pt x="3692507" y="3854361"/>
                </a:lnTo>
                <a:cubicBezTo>
                  <a:pt x="3474058" y="4370832"/>
                  <a:pt x="2962656" y="4733223"/>
                  <a:pt x="2366612" y="4733223"/>
                </a:cubicBezTo>
                <a:cubicBezTo>
                  <a:pt x="1770568" y="4733223"/>
                  <a:pt x="1259165" y="4370832"/>
                  <a:pt x="1040717" y="3854361"/>
                </a:cubicBezTo>
                <a:lnTo>
                  <a:pt x="997350" y="3735874"/>
                </a:lnTo>
                <a:lnTo>
                  <a:pt x="878862" y="3692507"/>
                </a:lnTo>
                <a:cubicBezTo>
                  <a:pt x="362391" y="3474058"/>
                  <a:pt x="0" y="2962656"/>
                  <a:pt x="0" y="2366612"/>
                </a:cubicBezTo>
                <a:cubicBezTo>
                  <a:pt x="0" y="1770568"/>
                  <a:pt x="362391" y="1259165"/>
                  <a:pt x="878862" y="1040717"/>
                </a:cubicBezTo>
                <a:lnTo>
                  <a:pt x="997351" y="997349"/>
                </a:lnTo>
                <a:lnTo>
                  <a:pt x="1040718" y="878862"/>
                </a:lnTo>
                <a:cubicBezTo>
                  <a:pt x="1259167" y="362392"/>
                  <a:pt x="1770569" y="0"/>
                  <a:pt x="2366613" y="0"/>
                </a:cubicBezTo>
                <a:cubicBezTo>
                  <a:pt x="2962657" y="0"/>
                  <a:pt x="3474059" y="362392"/>
                  <a:pt x="3692508" y="878862"/>
                </a:cubicBezTo>
                <a:lnTo>
                  <a:pt x="3735876" y="997352"/>
                </a:lnTo>
                <a:lnTo>
                  <a:pt x="3854361" y="1040718"/>
                </a:lnTo>
                <a:cubicBezTo>
                  <a:pt x="4370831" y="1259167"/>
                  <a:pt x="4733223" y="1770569"/>
                  <a:pt x="4733223" y="2366613"/>
                </a:cubicBezTo>
                <a:close/>
              </a:path>
            </a:pathLst>
          </a:custGeom>
          <a:noFill/>
          <a:ln w="19050" cap="sq">
            <a:solidFill>
              <a:schemeClr val="accent1">
                <a:lumMod val="60000"/>
                <a:lumOff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 flipH="1">
            <a:off x="1941668" y="791018"/>
            <a:ext cx="7480116" cy="4571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20000"/>
                  <a:lumOff val="80000"/>
                  <a:alpha val="31000"/>
                </a:schemeClr>
              </a:gs>
            </a:gsLst>
            <a:lin ang="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5349913" y="3283825"/>
            <a:ext cx="6302376" cy="220908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r">
              <a:lnSpc>
                <a:spcPct val="130000"/>
              </a:lnSpc>
            </a:pPr>
            <a:r>
              <a:rPr kumimoji="1" lang="en-US" altLang="zh-CN" sz="5500" dirty="0" err="1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教学重难点解析</a:t>
            </a:r>
            <a:endParaRPr kumimoji="1" lang="zh-CN" altLang="en-US" dirty="0"/>
          </a:p>
        </p:txBody>
      </p:sp>
      <p:sp>
        <p:nvSpPr>
          <p:cNvPr id="14" name="标题 1"/>
          <p:cNvSpPr txBox="1"/>
          <p:nvPr/>
        </p:nvSpPr>
        <p:spPr>
          <a:xfrm>
            <a:off x="5982668" y="1527002"/>
            <a:ext cx="4227713" cy="156966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r">
              <a:lnSpc>
                <a:spcPct val="110000"/>
              </a:lnSpc>
            </a:pPr>
            <a:r>
              <a:rPr kumimoji="1" lang="en-US" altLang="zh-CN" sz="8000">
                <a:ln w="12700">
                  <a:noFill/>
                </a:ln>
                <a:gradFill>
                  <a:gsLst>
                    <a:gs pos="0">
                      <a:srgbClr val="4EA6DC">
                        <a:alpha val="100000"/>
                      </a:srgbClr>
                    </a:gs>
                    <a:gs pos="100000">
                      <a:srgbClr val="2582BB">
                        <a:alpha val="100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OPPOSans H"/>
                <a:ea typeface="OPPOSans H"/>
                <a:cs typeface="OPPOSans H"/>
              </a:rPr>
              <a:t>PART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 flipV="1">
            <a:off x="5475437" y="6021828"/>
            <a:ext cx="6216994" cy="90307"/>
          </a:xfrm>
          <a:prstGeom prst="roundRect">
            <a:avLst>
              <a:gd name="adj" fmla="val 50000"/>
            </a:avLst>
          </a:prstGeom>
          <a:gradFill>
            <a:gsLst>
              <a:gs pos="7000">
                <a:schemeClr val="accent1"/>
              </a:gs>
              <a:gs pos="100000">
                <a:schemeClr val="bg1">
                  <a:alpha val="0"/>
                </a:schemeClr>
              </a:gs>
            </a:gsLst>
            <a:lin ang="1080000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alphaModFix/>
          </a:blip>
          <a:srcRect l="21978" r="21978"/>
          <a:stretch>
            <a:fillRect/>
          </a:stretch>
        </p:blipFill>
        <p:spPr>
          <a:xfrm>
            <a:off x="883666" y="1682449"/>
            <a:ext cx="3979581" cy="3979581"/>
          </a:xfrm>
          <a:custGeom>
            <a:avLst/>
            <a:gdLst>
              <a:gd name="connsiteX0" fmla="*/ 1989791 w 3979581"/>
              <a:gd name="connsiteY0" fmla="*/ 0 h 3979581"/>
              <a:gd name="connsiteX1" fmla="*/ 3104573 w 3979581"/>
              <a:gd name="connsiteY1" fmla="*/ 738926 h 3979581"/>
              <a:gd name="connsiteX2" fmla="*/ 3141035 w 3979581"/>
              <a:gd name="connsiteY2" fmla="*/ 838548 h 3979581"/>
              <a:gd name="connsiteX3" fmla="*/ 3240655 w 3979581"/>
              <a:gd name="connsiteY3" fmla="*/ 875009 h 3979581"/>
              <a:gd name="connsiteX4" fmla="*/ 3979581 w 3979581"/>
              <a:gd name="connsiteY4" fmla="*/ 1989790 h 3979581"/>
              <a:gd name="connsiteX5" fmla="*/ 3240655 w 3979581"/>
              <a:gd name="connsiteY5" fmla="*/ 3104571 h 3979581"/>
              <a:gd name="connsiteX6" fmla="*/ 3141033 w 3979581"/>
              <a:gd name="connsiteY6" fmla="*/ 3141033 h 3979581"/>
              <a:gd name="connsiteX7" fmla="*/ 3104571 w 3979581"/>
              <a:gd name="connsiteY7" fmla="*/ 3240655 h 3979581"/>
              <a:gd name="connsiteX8" fmla="*/ 1989791 w 3979581"/>
              <a:gd name="connsiteY8" fmla="*/ 3979581 h 3979581"/>
              <a:gd name="connsiteX9" fmla="*/ 875010 w 3979581"/>
              <a:gd name="connsiteY9" fmla="*/ 3240655 h 3979581"/>
              <a:gd name="connsiteX10" fmla="*/ 838547 w 3979581"/>
              <a:gd name="connsiteY10" fmla="*/ 3141032 h 3979581"/>
              <a:gd name="connsiteX11" fmla="*/ 738926 w 3979581"/>
              <a:gd name="connsiteY11" fmla="*/ 3104570 h 3979581"/>
              <a:gd name="connsiteX12" fmla="*/ 0 w 3979581"/>
              <a:gd name="connsiteY12" fmla="*/ 1989789 h 3979581"/>
              <a:gd name="connsiteX13" fmla="*/ 738926 w 3979581"/>
              <a:gd name="connsiteY13" fmla="*/ 875008 h 3979581"/>
              <a:gd name="connsiteX14" fmla="*/ 838550 w 3979581"/>
              <a:gd name="connsiteY14" fmla="*/ 838546 h 3979581"/>
              <a:gd name="connsiteX15" fmla="*/ 875011 w 3979581"/>
              <a:gd name="connsiteY15" fmla="*/ 738926 h 3979581"/>
              <a:gd name="connsiteX16" fmla="*/ 1989791 w 3979581"/>
              <a:gd name="connsiteY16" fmla="*/ 0 h 3979581"/>
            </a:gdLst>
            <a:ahLst/>
            <a:cxnLst/>
            <a:rect l="l" t="t" r="r" b="b"/>
            <a:pathLst>
              <a:path w="3979581" h="3979581">
                <a:moveTo>
                  <a:pt x="1989791" y="0"/>
                </a:moveTo>
                <a:cubicBezTo>
                  <a:pt x="2490931" y="0"/>
                  <a:pt x="2920907" y="304691"/>
                  <a:pt x="3104573" y="738926"/>
                </a:cubicBezTo>
                <a:lnTo>
                  <a:pt x="3141035" y="838548"/>
                </a:lnTo>
                <a:lnTo>
                  <a:pt x="3240655" y="875009"/>
                </a:lnTo>
                <a:cubicBezTo>
                  <a:pt x="3674891" y="1058676"/>
                  <a:pt x="3979581" y="1488651"/>
                  <a:pt x="3979581" y="1989790"/>
                </a:cubicBezTo>
                <a:cubicBezTo>
                  <a:pt x="3979581" y="2490930"/>
                  <a:pt x="3674891" y="2920905"/>
                  <a:pt x="3240655" y="3104571"/>
                </a:cubicBezTo>
                <a:lnTo>
                  <a:pt x="3141033" y="3141033"/>
                </a:lnTo>
                <a:lnTo>
                  <a:pt x="3104571" y="3240655"/>
                </a:lnTo>
                <a:cubicBezTo>
                  <a:pt x="2920905" y="3674892"/>
                  <a:pt x="2490931" y="3979581"/>
                  <a:pt x="1989791" y="3979581"/>
                </a:cubicBezTo>
                <a:cubicBezTo>
                  <a:pt x="1488651" y="3979581"/>
                  <a:pt x="1058676" y="3674892"/>
                  <a:pt x="875010" y="3240655"/>
                </a:cubicBezTo>
                <a:lnTo>
                  <a:pt x="838547" y="3141032"/>
                </a:lnTo>
                <a:lnTo>
                  <a:pt x="738926" y="3104570"/>
                </a:lnTo>
                <a:cubicBezTo>
                  <a:pt x="304691" y="2920904"/>
                  <a:pt x="0" y="2490929"/>
                  <a:pt x="0" y="1989789"/>
                </a:cubicBezTo>
                <a:cubicBezTo>
                  <a:pt x="0" y="1488650"/>
                  <a:pt x="304691" y="1058675"/>
                  <a:pt x="738926" y="875008"/>
                </a:cubicBezTo>
                <a:lnTo>
                  <a:pt x="838550" y="838546"/>
                </a:lnTo>
                <a:lnTo>
                  <a:pt x="875011" y="738926"/>
                </a:lnTo>
                <a:cubicBezTo>
                  <a:pt x="1058678" y="304691"/>
                  <a:pt x="1488653" y="0"/>
                  <a:pt x="1989791" y="0"/>
                </a:cubicBezTo>
                <a:close/>
              </a:path>
            </a:pathLst>
          </a:custGeom>
          <a:noFill/>
          <a:ln w="69850" cap="sq">
            <a:solidFill>
              <a:schemeClr val="accent1">
                <a:lumMod val="60000"/>
                <a:lumOff val="40000"/>
              </a:schemeClr>
            </a:solidFill>
          </a:ln>
        </p:spPr>
      </p:pic>
      <p:sp>
        <p:nvSpPr>
          <p:cNvPr id="17" name="标题 1"/>
          <p:cNvSpPr txBox="1"/>
          <p:nvPr/>
        </p:nvSpPr>
        <p:spPr>
          <a:xfrm>
            <a:off x="9728383" y="187163"/>
            <a:ext cx="1934793" cy="290949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r">
              <a:lnSpc>
                <a:spcPct val="110000"/>
              </a:lnSpc>
            </a:pPr>
            <a:r>
              <a:rPr kumimoji="1" lang="en-US" altLang="zh-CN" sz="8000">
                <a:ln w="12700">
                  <a:noFill/>
                </a:ln>
                <a:gradFill>
                  <a:gsLst>
                    <a:gs pos="0">
                      <a:srgbClr val="4EA6DC">
                        <a:alpha val="100000"/>
                      </a:srgbClr>
                    </a:gs>
                    <a:gs pos="100000">
                      <a:srgbClr val="2582BB">
                        <a:alpha val="100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OPPOSans H"/>
                <a:ea typeface="OPPOSans H"/>
                <a:cs typeface="OPPOSans H"/>
              </a:rPr>
              <a:t>02</a:t>
            </a:r>
            <a:endParaRPr kumimoji="1"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258675" cy="6858000"/>
          </a:xfrm>
          <a:prstGeom prst="rect">
            <a:avLst/>
          </a:prstGeom>
          <a:solidFill>
            <a:schemeClr val="bg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0728960" y="5097780"/>
            <a:ext cx="2072640" cy="2072640"/>
          </a:xfrm>
          <a:prstGeom prst="round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60400" y="2235200"/>
            <a:ext cx="9560560" cy="3548380"/>
          </a:xfrm>
          <a:prstGeom prst="roundRect">
            <a:avLst>
              <a:gd name="adj" fmla="val 8032"/>
            </a:avLst>
          </a:prstGeom>
          <a:gradFill>
            <a:gsLst>
              <a:gs pos="0">
                <a:schemeClr val="bg1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7581900" y="1130300"/>
            <a:ext cx="1417320" cy="1417320"/>
          </a:xfrm>
          <a:prstGeom prst="roundRect">
            <a:avLst>
              <a:gd name="adj" fmla="val 23119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alphaModFix/>
          </a:blip>
          <a:srcRect l="28912" r="28912"/>
          <a:stretch>
            <a:fillRect/>
          </a:stretch>
        </p:blipFill>
        <p:spPr>
          <a:xfrm>
            <a:off x="7778862" y="1605344"/>
            <a:ext cx="3647440" cy="4838700"/>
          </a:xfrm>
          <a:custGeom>
            <a:avLst/>
            <a:gdLst/>
            <a:ahLst/>
            <a:cxnLst/>
            <a:rect l="l" t="t" r="r" b="b"/>
            <a:pathLst>
              <a:path w="3644900" h="4838700">
                <a:moveTo>
                  <a:pt x="292962" y="0"/>
                </a:moveTo>
                <a:lnTo>
                  <a:pt x="3354478" y="0"/>
                </a:lnTo>
                <a:cubicBezTo>
                  <a:pt x="3516276" y="0"/>
                  <a:pt x="3647440" y="131164"/>
                  <a:pt x="3647440" y="292962"/>
                </a:cubicBezTo>
                <a:lnTo>
                  <a:pt x="3647440" y="4545738"/>
                </a:lnTo>
                <a:cubicBezTo>
                  <a:pt x="3647440" y="4707536"/>
                  <a:pt x="3516276" y="4838700"/>
                  <a:pt x="3354478" y="4838700"/>
                </a:cubicBezTo>
                <a:lnTo>
                  <a:pt x="292962" y="4838700"/>
                </a:lnTo>
                <a:cubicBezTo>
                  <a:pt x="131164" y="4838700"/>
                  <a:pt x="0" y="4707536"/>
                  <a:pt x="0" y="4545738"/>
                </a:cubicBezTo>
                <a:lnTo>
                  <a:pt x="0" y="292962"/>
                </a:lnTo>
                <a:cubicBezTo>
                  <a:pt x="0" y="131164"/>
                  <a:pt x="131164" y="0"/>
                  <a:pt x="292962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7" name="标题 1"/>
          <p:cNvSpPr txBox="1"/>
          <p:nvPr/>
        </p:nvSpPr>
        <p:spPr>
          <a:xfrm>
            <a:off x="436880" y="1953260"/>
            <a:ext cx="751840" cy="751840"/>
          </a:xfrm>
          <a:prstGeom prst="round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44824" y="2166625"/>
            <a:ext cx="335952" cy="325110"/>
          </a:xfrm>
          <a:custGeom>
            <a:avLst/>
            <a:gdLst>
              <a:gd name="connsiteX0" fmla="*/ 311954 w 744004"/>
              <a:gd name="connsiteY0" fmla="*/ 337123 h 720001"/>
              <a:gd name="connsiteX1" fmla="*/ 168770 w 744004"/>
              <a:gd name="connsiteY1" fmla="*/ 337123 h 720001"/>
              <a:gd name="connsiteX2" fmla="*/ 49673 w 744004"/>
              <a:gd name="connsiteY2" fmla="*/ 287618 h 720001"/>
              <a:gd name="connsiteX3" fmla="*/ 167 w 744004"/>
              <a:gd name="connsiteY3" fmla="*/ 168520 h 720001"/>
              <a:gd name="connsiteX4" fmla="*/ 49590 w 744004"/>
              <a:gd name="connsiteY4" fmla="*/ 49507 h 720001"/>
              <a:gd name="connsiteX5" fmla="*/ 168687 w 744004"/>
              <a:gd name="connsiteY5" fmla="*/ 0 h 720001"/>
              <a:gd name="connsiteX6" fmla="*/ 287784 w 744004"/>
              <a:gd name="connsiteY6" fmla="*/ 49507 h 720001"/>
              <a:gd name="connsiteX7" fmla="*/ 337290 w 744004"/>
              <a:gd name="connsiteY7" fmla="*/ 168604 h 720001"/>
              <a:gd name="connsiteX8" fmla="*/ 337290 w 744004"/>
              <a:gd name="connsiteY8" fmla="*/ 311787 h 720001"/>
              <a:gd name="connsiteX9" fmla="*/ 311954 w 744004"/>
              <a:gd name="connsiteY9" fmla="*/ 337123 h 720001"/>
              <a:gd name="connsiteX10" fmla="*/ 575401 w 744004"/>
              <a:gd name="connsiteY10" fmla="*/ 337207 h 720001"/>
              <a:gd name="connsiteX11" fmla="*/ 432218 w 744004"/>
              <a:gd name="connsiteY11" fmla="*/ 337207 h 720001"/>
              <a:gd name="connsiteX12" fmla="*/ 406882 w 744004"/>
              <a:gd name="connsiteY12" fmla="*/ 311870 h 720001"/>
              <a:gd name="connsiteX13" fmla="*/ 406882 w 744004"/>
              <a:gd name="connsiteY13" fmla="*/ 168687 h 720001"/>
              <a:gd name="connsiteX14" fmla="*/ 456387 w 744004"/>
              <a:gd name="connsiteY14" fmla="*/ 49590 h 720001"/>
              <a:gd name="connsiteX15" fmla="*/ 575401 w 744004"/>
              <a:gd name="connsiteY15" fmla="*/ 0 h 720001"/>
              <a:gd name="connsiteX16" fmla="*/ 694498 w 744004"/>
              <a:gd name="connsiteY16" fmla="*/ 49507 h 720001"/>
              <a:gd name="connsiteX17" fmla="*/ 744004 w 744004"/>
              <a:gd name="connsiteY17" fmla="*/ 168604 h 720001"/>
              <a:gd name="connsiteX18" fmla="*/ 694498 w 744004"/>
              <a:gd name="connsiteY18" fmla="*/ 287701 h 720001"/>
              <a:gd name="connsiteX19" fmla="*/ 575401 w 744004"/>
              <a:gd name="connsiteY19" fmla="*/ 337207 h 720001"/>
              <a:gd name="connsiteX20" fmla="*/ 168604 w 744004"/>
              <a:gd name="connsiteY20" fmla="*/ 720001 h 720001"/>
              <a:gd name="connsiteX21" fmla="*/ 49507 w 744004"/>
              <a:gd name="connsiteY21" fmla="*/ 670495 h 720001"/>
              <a:gd name="connsiteX22" fmla="*/ 0 w 744004"/>
              <a:gd name="connsiteY22" fmla="*/ 551398 h 720001"/>
              <a:gd name="connsiteX23" fmla="*/ 49507 w 744004"/>
              <a:gd name="connsiteY23" fmla="*/ 432301 h 720001"/>
              <a:gd name="connsiteX24" fmla="*/ 168687 w 744004"/>
              <a:gd name="connsiteY24" fmla="*/ 382879 h 720001"/>
              <a:gd name="connsiteX25" fmla="*/ 311871 w 744004"/>
              <a:gd name="connsiteY25" fmla="*/ 382879 h 720001"/>
              <a:gd name="connsiteX26" fmla="*/ 337207 w 744004"/>
              <a:gd name="connsiteY26" fmla="*/ 408215 h 720001"/>
              <a:gd name="connsiteX27" fmla="*/ 337207 w 744004"/>
              <a:gd name="connsiteY27" fmla="*/ 551398 h 720001"/>
              <a:gd name="connsiteX28" fmla="*/ 287701 w 744004"/>
              <a:gd name="connsiteY28" fmla="*/ 670495 h 720001"/>
              <a:gd name="connsiteX29" fmla="*/ 168604 w 744004"/>
              <a:gd name="connsiteY29" fmla="*/ 720001 h 720001"/>
              <a:gd name="connsiteX30" fmla="*/ 575401 w 744004"/>
              <a:gd name="connsiteY30" fmla="*/ 720001 h 720001"/>
              <a:gd name="connsiteX31" fmla="*/ 456304 w 744004"/>
              <a:gd name="connsiteY31" fmla="*/ 670495 h 720001"/>
              <a:gd name="connsiteX32" fmla="*/ 406798 w 744004"/>
              <a:gd name="connsiteY32" fmla="*/ 551398 h 720001"/>
              <a:gd name="connsiteX33" fmla="*/ 406798 w 744004"/>
              <a:gd name="connsiteY33" fmla="*/ 408215 h 720001"/>
              <a:gd name="connsiteX34" fmla="*/ 432218 w 744004"/>
              <a:gd name="connsiteY34" fmla="*/ 382879 h 720001"/>
              <a:gd name="connsiteX35" fmla="*/ 575401 w 744004"/>
              <a:gd name="connsiteY35" fmla="*/ 382879 h 720001"/>
              <a:gd name="connsiteX36" fmla="*/ 694498 w 744004"/>
              <a:gd name="connsiteY36" fmla="*/ 432385 h 720001"/>
              <a:gd name="connsiteX37" fmla="*/ 744004 w 744004"/>
              <a:gd name="connsiteY37" fmla="*/ 551398 h 720001"/>
              <a:gd name="connsiteX38" fmla="*/ 694498 w 744004"/>
              <a:gd name="connsiteY38" fmla="*/ 670495 h 720001"/>
              <a:gd name="connsiteX39" fmla="*/ 575401 w 744004"/>
              <a:gd name="connsiteY39" fmla="*/ 720001 h 720001"/>
            </a:gdLst>
            <a:ahLst/>
            <a:cxnLst/>
            <a:rect l="l" t="t" r="r" b="b"/>
            <a:pathLst>
              <a:path w="744004" h="720001">
                <a:moveTo>
                  <a:pt x="311954" y="337123"/>
                </a:moveTo>
                <a:lnTo>
                  <a:pt x="168770" y="337123"/>
                </a:lnTo>
                <a:cubicBezTo>
                  <a:pt x="123932" y="337123"/>
                  <a:pt x="81594" y="319538"/>
                  <a:pt x="49673" y="287618"/>
                </a:cubicBezTo>
                <a:cubicBezTo>
                  <a:pt x="17753" y="255697"/>
                  <a:pt x="167" y="213442"/>
                  <a:pt x="167" y="168520"/>
                </a:cubicBezTo>
                <a:cubicBezTo>
                  <a:pt x="167" y="123598"/>
                  <a:pt x="17669" y="81427"/>
                  <a:pt x="49590" y="49507"/>
                </a:cubicBezTo>
                <a:cubicBezTo>
                  <a:pt x="81510" y="17586"/>
                  <a:pt x="123848" y="0"/>
                  <a:pt x="168687" y="0"/>
                </a:cubicBezTo>
                <a:cubicBezTo>
                  <a:pt x="213526" y="0"/>
                  <a:pt x="255864" y="17586"/>
                  <a:pt x="287784" y="49507"/>
                </a:cubicBezTo>
                <a:cubicBezTo>
                  <a:pt x="319705" y="81427"/>
                  <a:pt x="337290" y="123682"/>
                  <a:pt x="337290" y="168604"/>
                </a:cubicBezTo>
                <a:lnTo>
                  <a:pt x="337290" y="311787"/>
                </a:lnTo>
                <a:cubicBezTo>
                  <a:pt x="337290" y="325789"/>
                  <a:pt x="325956" y="337123"/>
                  <a:pt x="311954" y="337123"/>
                </a:cubicBezTo>
                <a:close/>
                <a:moveTo>
                  <a:pt x="575401" y="337207"/>
                </a:moveTo>
                <a:lnTo>
                  <a:pt x="432218" y="337207"/>
                </a:lnTo>
                <a:cubicBezTo>
                  <a:pt x="418216" y="337207"/>
                  <a:pt x="406882" y="325872"/>
                  <a:pt x="406882" y="311870"/>
                </a:cubicBezTo>
                <a:lnTo>
                  <a:pt x="406882" y="168687"/>
                </a:lnTo>
                <a:cubicBezTo>
                  <a:pt x="406882" y="123849"/>
                  <a:pt x="424467" y="81510"/>
                  <a:pt x="456387" y="49590"/>
                </a:cubicBezTo>
                <a:cubicBezTo>
                  <a:pt x="488308" y="17669"/>
                  <a:pt x="530563" y="0"/>
                  <a:pt x="575401" y="0"/>
                </a:cubicBezTo>
                <a:cubicBezTo>
                  <a:pt x="620240" y="0"/>
                  <a:pt x="662578" y="17586"/>
                  <a:pt x="694498" y="49507"/>
                </a:cubicBezTo>
                <a:cubicBezTo>
                  <a:pt x="726419" y="81427"/>
                  <a:pt x="744004" y="123765"/>
                  <a:pt x="744004" y="168604"/>
                </a:cubicBezTo>
                <a:cubicBezTo>
                  <a:pt x="744004" y="213442"/>
                  <a:pt x="726419" y="255780"/>
                  <a:pt x="694498" y="287701"/>
                </a:cubicBezTo>
                <a:cubicBezTo>
                  <a:pt x="662578" y="319621"/>
                  <a:pt x="620323" y="337207"/>
                  <a:pt x="575401" y="337207"/>
                </a:cubicBezTo>
                <a:close/>
                <a:moveTo>
                  <a:pt x="168604" y="720001"/>
                </a:moveTo>
                <a:cubicBezTo>
                  <a:pt x="123682" y="720001"/>
                  <a:pt x="81427" y="702416"/>
                  <a:pt x="49507" y="670495"/>
                </a:cubicBezTo>
                <a:cubicBezTo>
                  <a:pt x="17586" y="638575"/>
                  <a:pt x="0" y="596320"/>
                  <a:pt x="0" y="551398"/>
                </a:cubicBezTo>
                <a:cubicBezTo>
                  <a:pt x="0" y="506476"/>
                  <a:pt x="17586" y="464221"/>
                  <a:pt x="49507" y="432301"/>
                </a:cubicBezTo>
                <a:cubicBezTo>
                  <a:pt x="81510" y="400464"/>
                  <a:pt x="123848" y="382879"/>
                  <a:pt x="168687" y="382879"/>
                </a:cubicBezTo>
                <a:lnTo>
                  <a:pt x="311871" y="382879"/>
                </a:lnTo>
                <a:cubicBezTo>
                  <a:pt x="325872" y="382879"/>
                  <a:pt x="337207" y="394297"/>
                  <a:pt x="337207" y="408215"/>
                </a:cubicBezTo>
                <a:lnTo>
                  <a:pt x="337207" y="551398"/>
                </a:lnTo>
                <a:cubicBezTo>
                  <a:pt x="337207" y="596237"/>
                  <a:pt x="319621" y="638575"/>
                  <a:pt x="287701" y="670495"/>
                </a:cubicBezTo>
                <a:cubicBezTo>
                  <a:pt x="255781" y="702416"/>
                  <a:pt x="213526" y="720001"/>
                  <a:pt x="168604" y="720001"/>
                </a:cubicBezTo>
                <a:close/>
                <a:moveTo>
                  <a:pt x="575401" y="720001"/>
                </a:moveTo>
                <a:cubicBezTo>
                  <a:pt x="530563" y="720001"/>
                  <a:pt x="488224" y="702416"/>
                  <a:pt x="456304" y="670495"/>
                </a:cubicBezTo>
                <a:cubicBezTo>
                  <a:pt x="424383" y="638575"/>
                  <a:pt x="406798" y="596320"/>
                  <a:pt x="406798" y="551398"/>
                </a:cubicBezTo>
                <a:lnTo>
                  <a:pt x="406798" y="408215"/>
                </a:lnTo>
                <a:cubicBezTo>
                  <a:pt x="406882" y="394213"/>
                  <a:pt x="418216" y="382879"/>
                  <a:pt x="432218" y="382879"/>
                </a:cubicBezTo>
                <a:lnTo>
                  <a:pt x="575401" y="382879"/>
                </a:lnTo>
                <a:cubicBezTo>
                  <a:pt x="620240" y="382879"/>
                  <a:pt x="662578" y="400464"/>
                  <a:pt x="694498" y="432385"/>
                </a:cubicBezTo>
                <a:cubicBezTo>
                  <a:pt x="726419" y="464305"/>
                  <a:pt x="744004" y="506560"/>
                  <a:pt x="744004" y="551398"/>
                </a:cubicBezTo>
                <a:cubicBezTo>
                  <a:pt x="744004" y="596237"/>
                  <a:pt x="726419" y="638575"/>
                  <a:pt x="694498" y="670495"/>
                </a:cubicBezTo>
                <a:cubicBezTo>
                  <a:pt x="662578" y="702416"/>
                  <a:pt x="620323" y="720001"/>
                  <a:pt x="575401" y="720001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1521857" y="2853612"/>
            <a:ext cx="5821423" cy="1081780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111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规范的持球姿势是关键，手指自然分开，掌心空出，球置于肩上耳部旁。下肢蹬地、伸膝、抬肘、伸臂、压腕、拨指连贯发力，形成完整的发力链条。教师通过讲解示范，让学生理解动作要领，建立正确动作概念。
投篮时身体的平衡控制，保持稳定的姿态。学生在练习过程中，需不断调整身体重心，确保投篮动作的稳定性和准确性。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1521857" y="2228579"/>
            <a:ext cx="5821423" cy="571771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基础姿势与投篮动作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1521857" y="4520367"/>
            <a:ext cx="5821423" cy="1081780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111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在投篮过程中，下肢蹬地发力，身体向上伸展，同时抬肘，右臂向前上方伸直，手腕前屈，食指和中指用力拨球，将球柔和地投出。这一系列动作紧密相连，需要学生反复练习，体会动作节奏和发力顺序。
教师通过分解练习法，将动作拆分，引导学生逐步掌握，确保每个环节动作准确、连贯。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1521857" y="3895334"/>
            <a:ext cx="5821423" cy="571771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动作连贯性与发力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660400" y="416133"/>
            <a:ext cx="108585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动作要领重点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 rot="16200000">
            <a:off x="11373004" y="574792"/>
            <a:ext cx="174792" cy="150682"/>
          </a:xfrm>
          <a:prstGeom prst="triangl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cxnSp>
        <p:nvCxnSpPr>
          <p:cNvPr id="15" name="标题 1"/>
          <p:cNvCxnSpPr/>
          <p:nvPr/>
        </p:nvCxnSpPr>
        <p:spPr>
          <a:xfrm>
            <a:off x="516000" y="956172"/>
            <a:ext cx="11160000" cy="0"/>
          </a:xfrm>
          <a:prstGeom prst="line">
            <a:avLst/>
          </a:prstGeom>
          <a:noFill/>
          <a:ln w="9525" cap="sq">
            <a:solidFill>
              <a:schemeClr val="accent1"/>
            </a:solidFill>
            <a:miter/>
          </a:ln>
        </p:spPr>
      </p:cxnSp>
      <p:sp>
        <p:nvSpPr>
          <p:cNvPr id="16" name="标题 1"/>
          <p:cNvSpPr txBox="1"/>
          <p:nvPr/>
        </p:nvSpPr>
        <p:spPr>
          <a:xfrm rot="16200000">
            <a:off x="11137405" y="574792"/>
            <a:ext cx="174792" cy="150682"/>
          </a:xfrm>
          <a:prstGeom prst="triangl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258675" cy="6858000"/>
          </a:xfrm>
          <a:prstGeom prst="rect">
            <a:avLst/>
          </a:prstGeom>
          <a:solidFill>
            <a:schemeClr val="bg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6268772" y="5289858"/>
            <a:ext cx="4279658" cy="405364"/>
          </a:xfrm>
          <a:custGeom>
            <a:avLst/>
            <a:gdLst>
              <a:gd name="connsiteX0" fmla="*/ 0 w 4279658"/>
              <a:gd name="connsiteY0" fmla="*/ 202681 h 405364"/>
              <a:gd name="connsiteX1" fmla="*/ 0 w 4279658"/>
              <a:gd name="connsiteY1" fmla="*/ 202682 h 405364"/>
              <a:gd name="connsiteX2" fmla="*/ 0 w 4279658"/>
              <a:gd name="connsiteY2" fmla="*/ 202682 h 405364"/>
              <a:gd name="connsiteX3" fmla="*/ 202682 w 4279658"/>
              <a:gd name="connsiteY3" fmla="*/ 0 h 405364"/>
              <a:gd name="connsiteX4" fmla="*/ 1385839 w 4279658"/>
              <a:gd name="connsiteY4" fmla="*/ 0 h 405364"/>
              <a:gd name="connsiteX5" fmla="*/ 1403938 w 4279658"/>
              <a:gd name="connsiteY5" fmla="*/ 1825 h 405364"/>
              <a:gd name="connsiteX6" fmla="*/ 3910786 w 4279658"/>
              <a:gd name="connsiteY6" fmla="*/ 1825 h 405364"/>
              <a:gd name="connsiteX7" fmla="*/ 3944173 w 4279658"/>
              <a:gd name="connsiteY7" fmla="*/ 4093 h 405364"/>
              <a:gd name="connsiteX8" fmla="*/ 3969764 w 4279658"/>
              <a:gd name="connsiteY8" fmla="*/ 11822 h 405364"/>
              <a:gd name="connsiteX9" fmla="*/ 4267656 w 4279658"/>
              <a:gd name="connsiteY9" fmla="*/ 185129 h 405364"/>
              <a:gd name="connsiteX10" fmla="*/ 4279652 w 4279658"/>
              <a:gd name="connsiteY10" fmla="*/ 202857 h 405364"/>
              <a:gd name="connsiteX11" fmla="*/ 4268456 w 4279658"/>
              <a:gd name="connsiteY11" fmla="*/ 220811 h 405364"/>
              <a:gd name="connsiteX12" fmla="*/ 3977961 w 4279658"/>
              <a:gd name="connsiteY12" fmla="*/ 390489 h 405364"/>
              <a:gd name="connsiteX13" fmla="*/ 3951571 w 4279658"/>
              <a:gd name="connsiteY13" fmla="*/ 400487 h 405364"/>
              <a:gd name="connsiteX14" fmla="*/ 3914784 w 4279658"/>
              <a:gd name="connsiteY14" fmla="*/ 405269 h 405364"/>
              <a:gd name="connsiteX15" fmla="*/ 1386786 w 4279658"/>
              <a:gd name="connsiteY15" fmla="*/ 405269 h 405364"/>
              <a:gd name="connsiteX16" fmla="*/ 1385838 w 4279658"/>
              <a:gd name="connsiteY16" fmla="*/ 405364 h 405364"/>
              <a:gd name="connsiteX17" fmla="*/ 202682 w 4279658"/>
              <a:gd name="connsiteY17" fmla="*/ 405363 h 405364"/>
              <a:gd name="connsiteX18" fmla="*/ 15928 w 4279658"/>
              <a:gd name="connsiteY18" fmla="*/ 281574 h 405364"/>
              <a:gd name="connsiteX19" fmla="*/ 379 w 4279658"/>
              <a:gd name="connsiteY19" fmla="*/ 204555 h 405364"/>
              <a:gd name="connsiteX20" fmla="*/ 50 w 4279658"/>
              <a:gd name="connsiteY20" fmla="*/ 203674 h 405364"/>
              <a:gd name="connsiteX21" fmla="*/ 148 w 4279658"/>
              <a:gd name="connsiteY21" fmla="*/ 203414 h 405364"/>
              <a:gd name="connsiteX22" fmla="*/ 0 w 4279658"/>
              <a:gd name="connsiteY22" fmla="*/ 202682 h 405364"/>
              <a:gd name="connsiteX23" fmla="*/ 15928 w 4279658"/>
              <a:gd name="connsiteY23" fmla="*/ 123789 h 405364"/>
              <a:gd name="connsiteX24" fmla="*/ 202682 w 4279658"/>
              <a:gd name="connsiteY24" fmla="*/ 0 h 405364"/>
            </a:gdLst>
            <a:ahLst/>
            <a:cxnLst/>
            <a:rect l="l" t="t" r="r" b="b"/>
            <a:pathLst>
              <a:path w="4279658" h="405364">
                <a:moveTo>
                  <a:pt x="0" y="202681"/>
                </a:moveTo>
                <a:lnTo>
                  <a:pt x="0" y="202682"/>
                </a:lnTo>
                <a:lnTo>
                  <a:pt x="0" y="202682"/>
                </a:lnTo>
                <a:close/>
                <a:moveTo>
                  <a:pt x="202682" y="0"/>
                </a:moveTo>
                <a:lnTo>
                  <a:pt x="1385839" y="0"/>
                </a:lnTo>
                <a:lnTo>
                  <a:pt x="1403938" y="1825"/>
                </a:lnTo>
                <a:lnTo>
                  <a:pt x="3910786" y="1825"/>
                </a:lnTo>
                <a:cubicBezTo>
                  <a:pt x="3922181" y="1465"/>
                  <a:pt x="3933577" y="2240"/>
                  <a:pt x="3944173" y="4093"/>
                </a:cubicBezTo>
                <a:cubicBezTo>
                  <a:pt x="3953970" y="5812"/>
                  <a:pt x="3962567" y="8496"/>
                  <a:pt x="3969764" y="11822"/>
                </a:cubicBezTo>
                <a:lnTo>
                  <a:pt x="4267656" y="185129"/>
                </a:lnTo>
                <a:cubicBezTo>
                  <a:pt x="4275254" y="190553"/>
                  <a:pt x="4279652" y="196563"/>
                  <a:pt x="4279652" y="202857"/>
                </a:cubicBezTo>
                <a:cubicBezTo>
                  <a:pt x="4279852" y="209075"/>
                  <a:pt x="4275654" y="215387"/>
                  <a:pt x="4268456" y="220811"/>
                </a:cubicBezTo>
                <a:lnTo>
                  <a:pt x="3977961" y="390489"/>
                </a:lnTo>
                <a:cubicBezTo>
                  <a:pt x="3970964" y="394591"/>
                  <a:pt x="3961967" y="397955"/>
                  <a:pt x="3951571" y="400487"/>
                </a:cubicBezTo>
                <a:cubicBezTo>
                  <a:pt x="3940375" y="403247"/>
                  <a:pt x="3927779" y="404872"/>
                  <a:pt x="3914784" y="405269"/>
                </a:cubicBezTo>
                <a:lnTo>
                  <a:pt x="1386786" y="405269"/>
                </a:lnTo>
                <a:lnTo>
                  <a:pt x="1385838" y="405364"/>
                </a:lnTo>
                <a:lnTo>
                  <a:pt x="202682" y="405363"/>
                </a:lnTo>
                <a:cubicBezTo>
                  <a:pt x="118729" y="405363"/>
                  <a:pt x="46697" y="354320"/>
                  <a:pt x="15928" y="281574"/>
                </a:cubicBezTo>
                <a:lnTo>
                  <a:pt x="379" y="204555"/>
                </a:lnTo>
                <a:lnTo>
                  <a:pt x="50" y="203674"/>
                </a:lnTo>
                <a:lnTo>
                  <a:pt x="148" y="203414"/>
                </a:lnTo>
                <a:lnTo>
                  <a:pt x="0" y="202682"/>
                </a:lnTo>
                <a:lnTo>
                  <a:pt x="15928" y="123789"/>
                </a:lnTo>
                <a:cubicBezTo>
                  <a:pt x="46697" y="51044"/>
                  <a:pt x="118729" y="0"/>
                  <a:pt x="202682" y="0"/>
                </a:cubicBezTo>
                <a:close/>
              </a:path>
            </a:pathLst>
          </a:custGeom>
          <a:solidFill>
            <a:schemeClr val="accent2"/>
          </a:solidFill>
          <a:ln cap="flat">
            <a:noFill/>
            <a:prstDash val="solid"/>
            <a:miter/>
          </a:ln>
          <a:effectLst/>
        </p:spPr>
        <p:txBody>
          <a:bodyPr vert="horz" wrap="square" lIns="50800" tIns="50800" rIns="50800" bIns="5080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rot="16200000">
            <a:off x="6617520" y="5415346"/>
            <a:ext cx="151716" cy="155911"/>
          </a:xfrm>
          <a:custGeom>
            <a:avLst/>
            <a:gdLst/>
            <a:ahLst/>
            <a:cxnLst/>
            <a:rect l="0" t="0" r="r" b="b"/>
            <a:pathLst>
              <a:path w="21519" h="21600" extrusionOk="0">
                <a:moveTo>
                  <a:pt x="10759" y="21600"/>
                </a:moveTo>
                <a:cubicBezTo>
                  <a:pt x="10540" y="21600"/>
                  <a:pt x="10329" y="21437"/>
                  <a:pt x="10174" y="21148"/>
                </a:cubicBezTo>
                <a:lnTo>
                  <a:pt x="242" y="2634"/>
                </a:lnTo>
                <a:cubicBezTo>
                  <a:pt x="-81" y="2031"/>
                  <a:pt x="-81" y="1054"/>
                  <a:pt x="242" y="452"/>
                </a:cubicBezTo>
                <a:cubicBezTo>
                  <a:pt x="398" y="163"/>
                  <a:pt x="608" y="0"/>
                  <a:pt x="827" y="0"/>
                </a:cubicBezTo>
                <a:lnTo>
                  <a:pt x="20691" y="0"/>
                </a:lnTo>
                <a:cubicBezTo>
                  <a:pt x="21149" y="0"/>
                  <a:pt x="21519" y="691"/>
                  <a:pt x="21519" y="1543"/>
                </a:cubicBezTo>
                <a:cubicBezTo>
                  <a:pt x="21519" y="1952"/>
                  <a:pt x="21432" y="2344"/>
                  <a:pt x="21277" y="2634"/>
                </a:cubicBezTo>
                <a:lnTo>
                  <a:pt x="11345" y="21148"/>
                </a:lnTo>
                <a:cubicBezTo>
                  <a:pt x="11189" y="21437"/>
                  <a:pt x="10979" y="21600"/>
                  <a:pt x="10759" y="21600"/>
                </a:cubicBezTo>
                <a:close/>
              </a:path>
            </a:pathLst>
          </a:custGeom>
          <a:solidFill>
            <a:schemeClr val="bg1"/>
          </a:solidFill>
          <a:ln cap="flat">
            <a:noFill/>
            <a:prstDash val="solid"/>
            <a:miter/>
          </a:ln>
          <a:effectLst/>
        </p:spPr>
        <p:txBody>
          <a:bodyPr vert="horz" wrap="square" lIns="45719" tIns="45719" rIns="45719" bIns="45719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7243938" y="5346490"/>
            <a:ext cx="2324100" cy="292100"/>
          </a:xfrm>
          <a:prstGeom prst="rect">
            <a:avLst/>
          </a:prstGeom>
          <a:noFill/>
          <a:ln w="12700" cap="flat">
            <a:noFill/>
            <a:miter/>
          </a:ln>
          <a:effectLst/>
        </p:spPr>
        <p:txBody>
          <a:bodyPr vert="horz" wrap="square" lIns="50800" tIns="50800" rIns="50800" bIns="50800" rtlCol="0" anchor="t">
            <a:spAutoFit/>
          </a:bodyPr>
          <a:lstStyle/>
          <a:p>
            <a:pPr algn="ctr">
              <a:lnSpc>
                <a:spcPct val="11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PART 02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6313063" y="1567657"/>
            <a:ext cx="4850080" cy="2728485"/>
          </a:xfrm>
          <a:prstGeom prst="roundRect">
            <a:avLst>
              <a:gd name="adj" fmla="val 6436"/>
            </a:avLst>
          </a:prstGeom>
          <a:solidFill>
            <a:schemeClr val="bg1"/>
          </a:solidFill>
          <a:ln cap="sq">
            <a:noFill/>
            <a:prstDash val="solid"/>
            <a:miter/>
            <a:headEnd/>
            <a:tailEnd/>
          </a:ln>
          <a:effectLst>
            <a:outerShdw blurRad="381000" dist="127000" dir="2700000" algn="tl" rotWithShape="0">
              <a:schemeClr val="tx1">
                <a:lumMod val="85000"/>
                <a:lumOff val="15000"/>
                <a:alpha val="15000"/>
              </a:schemeClr>
            </a:outerShdw>
          </a:effectLst>
        </p:spPr>
        <p:txBody>
          <a:bodyPr vert="horz" wrap="square" lIns="38102" tIns="38102" rIns="38102" bIns="38102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6314077" y="1567706"/>
            <a:ext cx="4848052" cy="171269"/>
          </a:xfrm>
          <a:custGeom>
            <a:avLst/>
            <a:gdLst/>
            <a:ahLst/>
            <a:cxnLst/>
            <a:rect l="0" t="0" r="r" b="b"/>
            <a:pathLst>
              <a:path w="21600" h="21598" extrusionOk="0">
                <a:moveTo>
                  <a:pt x="1730" y="0"/>
                </a:moveTo>
                <a:cubicBezTo>
                  <a:pt x="1220" y="0"/>
                  <a:pt x="914" y="-2"/>
                  <a:pt x="711" y="1259"/>
                </a:cubicBezTo>
                <a:cubicBezTo>
                  <a:pt x="417" y="2844"/>
                  <a:pt x="187" y="6279"/>
                  <a:pt x="80" y="10634"/>
                </a:cubicBezTo>
                <a:cubicBezTo>
                  <a:pt x="14" y="12980"/>
                  <a:pt x="3" y="16721"/>
                  <a:pt x="0" y="21598"/>
                </a:cubicBezTo>
                <a:lnTo>
                  <a:pt x="21600" y="21598"/>
                </a:lnTo>
                <a:cubicBezTo>
                  <a:pt x="21597" y="16721"/>
                  <a:pt x="21586" y="12980"/>
                  <a:pt x="21520" y="10634"/>
                </a:cubicBezTo>
                <a:cubicBezTo>
                  <a:pt x="21413" y="6279"/>
                  <a:pt x="21181" y="2844"/>
                  <a:pt x="20887" y="1259"/>
                </a:cubicBezTo>
                <a:cubicBezTo>
                  <a:pt x="20683" y="-2"/>
                  <a:pt x="20378" y="0"/>
                  <a:pt x="19868" y="0"/>
                </a:cubicBezTo>
                <a:lnTo>
                  <a:pt x="1730" y="0"/>
                </a:lnTo>
                <a:close/>
              </a:path>
            </a:pathLst>
          </a:custGeom>
          <a:solidFill>
            <a:schemeClr val="accent2"/>
          </a:solidFill>
          <a:ln cap="flat">
            <a:noFill/>
            <a:prstDash val="solid"/>
            <a:miter/>
          </a:ln>
          <a:effectLst/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1028857" y="5289858"/>
            <a:ext cx="4279658" cy="405364"/>
          </a:xfrm>
          <a:custGeom>
            <a:avLst/>
            <a:gdLst>
              <a:gd name="connsiteX0" fmla="*/ 0 w 4279658"/>
              <a:gd name="connsiteY0" fmla="*/ 202681 h 405364"/>
              <a:gd name="connsiteX1" fmla="*/ 0 w 4279658"/>
              <a:gd name="connsiteY1" fmla="*/ 202682 h 405364"/>
              <a:gd name="connsiteX2" fmla="*/ 0 w 4279658"/>
              <a:gd name="connsiteY2" fmla="*/ 202682 h 405364"/>
              <a:gd name="connsiteX3" fmla="*/ 202682 w 4279658"/>
              <a:gd name="connsiteY3" fmla="*/ 0 h 405364"/>
              <a:gd name="connsiteX4" fmla="*/ 1385839 w 4279658"/>
              <a:gd name="connsiteY4" fmla="*/ 0 h 405364"/>
              <a:gd name="connsiteX5" fmla="*/ 1403938 w 4279658"/>
              <a:gd name="connsiteY5" fmla="*/ 1825 h 405364"/>
              <a:gd name="connsiteX6" fmla="*/ 3910786 w 4279658"/>
              <a:gd name="connsiteY6" fmla="*/ 1825 h 405364"/>
              <a:gd name="connsiteX7" fmla="*/ 3944173 w 4279658"/>
              <a:gd name="connsiteY7" fmla="*/ 4093 h 405364"/>
              <a:gd name="connsiteX8" fmla="*/ 3969764 w 4279658"/>
              <a:gd name="connsiteY8" fmla="*/ 11822 h 405364"/>
              <a:gd name="connsiteX9" fmla="*/ 4267657 w 4279658"/>
              <a:gd name="connsiteY9" fmla="*/ 185129 h 405364"/>
              <a:gd name="connsiteX10" fmla="*/ 4279652 w 4279658"/>
              <a:gd name="connsiteY10" fmla="*/ 202857 h 405364"/>
              <a:gd name="connsiteX11" fmla="*/ 4268456 w 4279658"/>
              <a:gd name="connsiteY11" fmla="*/ 220811 h 405364"/>
              <a:gd name="connsiteX12" fmla="*/ 3977961 w 4279658"/>
              <a:gd name="connsiteY12" fmla="*/ 390489 h 405364"/>
              <a:gd name="connsiteX13" fmla="*/ 3951571 w 4279658"/>
              <a:gd name="connsiteY13" fmla="*/ 400487 h 405364"/>
              <a:gd name="connsiteX14" fmla="*/ 3914784 w 4279658"/>
              <a:gd name="connsiteY14" fmla="*/ 405269 h 405364"/>
              <a:gd name="connsiteX15" fmla="*/ 1386786 w 4279658"/>
              <a:gd name="connsiteY15" fmla="*/ 405269 h 405364"/>
              <a:gd name="connsiteX16" fmla="*/ 1385838 w 4279658"/>
              <a:gd name="connsiteY16" fmla="*/ 405364 h 405364"/>
              <a:gd name="connsiteX17" fmla="*/ 202682 w 4279658"/>
              <a:gd name="connsiteY17" fmla="*/ 405363 h 405364"/>
              <a:gd name="connsiteX18" fmla="*/ 15928 w 4279658"/>
              <a:gd name="connsiteY18" fmla="*/ 281574 h 405364"/>
              <a:gd name="connsiteX19" fmla="*/ 378 w 4279658"/>
              <a:gd name="connsiteY19" fmla="*/ 204555 h 405364"/>
              <a:gd name="connsiteX20" fmla="*/ 50 w 4279658"/>
              <a:gd name="connsiteY20" fmla="*/ 203674 h 405364"/>
              <a:gd name="connsiteX21" fmla="*/ 148 w 4279658"/>
              <a:gd name="connsiteY21" fmla="*/ 203414 h 405364"/>
              <a:gd name="connsiteX22" fmla="*/ 0 w 4279658"/>
              <a:gd name="connsiteY22" fmla="*/ 202682 h 405364"/>
              <a:gd name="connsiteX23" fmla="*/ 15928 w 4279658"/>
              <a:gd name="connsiteY23" fmla="*/ 123789 h 405364"/>
              <a:gd name="connsiteX24" fmla="*/ 202682 w 4279658"/>
              <a:gd name="connsiteY24" fmla="*/ 0 h 405364"/>
            </a:gdLst>
            <a:ahLst/>
            <a:cxnLst/>
            <a:rect l="l" t="t" r="r" b="b"/>
            <a:pathLst>
              <a:path w="4279658" h="405364">
                <a:moveTo>
                  <a:pt x="0" y="202681"/>
                </a:moveTo>
                <a:lnTo>
                  <a:pt x="0" y="202682"/>
                </a:lnTo>
                <a:lnTo>
                  <a:pt x="0" y="202682"/>
                </a:lnTo>
                <a:close/>
                <a:moveTo>
                  <a:pt x="202682" y="0"/>
                </a:moveTo>
                <a:lnTo>
                  <a:pt x="1385839" y="0"/>
                </a:lnTo>
                <a:lnTo>
                  <a:pt x="1403938" y="1825"/>
                </a:lnTo>
                <a:lnTo>
                  <a:pt x="3910786" y="1825"/>
                </a:lnTo>
                <a:cubicBezTo>
                  <a:pt x="3922181" y="1465"/>
                  <a:pt x="3933577" y="2240"/>
                  <a:pt x="3944173" y="4093"/>
                </a:cubicBezTo>
                <a:cubicBezTo>
                  <a:pt x="3953970" y="5812"/>
                  <a:pt x="3962567" y="8496"/>
                  <a:pt x="3969764" y="11822"/>
                </a:cubicBezTo>
                <a:lnTo>
                  <a:pt x="4267657" y="185129"/>
                </a:lnTo>
                <a:cubicBezTo>
                  <a:pt x="4275254" y="190553"/>
                  <a:pt x="4279652" y="196563"/>
                  <a:pt x="4279652" y="202857"/>
                </a:cubicBezTo>
                <a:cubicBezTo>
                  <a:pt x="4279852" y="209075"/>
                  <a:pt x="4275654" y="215387"/>
                  <a:pt x="4268456" y="220811"/>
                </a:cubicBezTo>
                <a:lnTo>
                  <a:pt x="3977961" y="390489"/>
                </a:lnTo>
                <a:cubicBezTo>
                  <a:pt x="3970964" y="394591"/>
                  <a:pt x="3961967" y="397955"/>
                  <a:pt x="3951571" y="400487"/>
                </a:cubicBezTo>
                <a:cubicBezTo>
                  <a:pt x="3940375" y="403247"/>
                  <a:pt x="3927779" y="404872"/>
                  <a:pt x="3914784" y="405269"/>
                </a:cubicBezTo>
                <a:lnTo>
                  <a:pt x="1386786" y="405269"/>
                </a:lnTo>
                <a:lnTo>
                  <a:pt x="1385838" y="405364"/>
                </a:lnTo>
                <a:lnTo>
                  <a:pt x="202682" y="405363"/>
                </a:lnTo>
                <a:cubicBezTo>
                  <a:pt x="118729" y="405363"/>
                  <a:pt x="46697" y="354320"/>
                  <a:pt x="15928" y="281574"/>
                </a:cubicBezTo>
                <a:lnTo>
                  <a:pt x="378" y="204555"/>
                </a:lnTo>
                <a:lnTo>
                  <a:pt x="50" y="203674"/>
                </a:lnTo>
                <a:lnTo>
                  <a:pt x="148" y="203414"/>
                </a:lnTo>
                <a:lnTo>
                  <a:pt x="0" y="202682"/>
                </a:lnTo>
                <a:lnTo>
                  <a:pt x="15928" y="123789"/>
                </a:lnTo>
                <a:cubicBezTo>
                  <a:pt x="46697" y="51044"/>
                  <a:pt x="118729" y="0"/>
                  <a:pt x="202682" y="0"/>
                </a:cubicBezTo>
                <a:close/>
              </a:path>
            </a:pathLst>
          </a:custGeom>
          <a:solidFill>
            <a:schemeClr val="accent1"/>
          </a:solidFill>
          <a:ln cap="flat">
            <a:noFill/>
            <a:prstDash val="solid"/>
            <a:miter/>
          </a:ln>
          <a:effectLst/>
        </p:spPr>
        <p:txBody>
          <a:bodyPr vert="horz" wrap="square" lIns="50800" tIns="50800" rIns="50800" bIns="5080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rot="16200000">
            <a:off x="1377606" y="5415346"/>
            <a:ext cx="151717" cy="155911"/>
          </a:xfrm>
          <a:custGeom>
            <a:avLst/>
            <a:gdLst/>
            <a:ahLst/>
            <a:cxnLst/>
            <a:rect l="0" t="0" r="r" b="b"/>
            <a:pathLst>
              <a:path w="21519" h="21600" extrusionOk="0">
                <a:moveTo>
                  <a:pt x="10759" y="21600"/>
                </a:moveTo>
                <a:cubicBezTo>
                  <a:pt x="10540" y="21600"/>
                  <a:pt x="10329" y="21437"/>
                  <a:pt x="10174" y="21148"/>
                </a:cubicBezTo>
                <a:lnTo>
                  <a:pt x="242" y="2634"/>
                </a:lnTo>
                <a:cubicBezTo>
                  <a:pt x="-81" y="2031"/>
                  <a:pt x="-81" y="1054"/>
                  <a:pt x="242" y="452"/>
                </a:cubicBezTo>
                <a:cubicBezTo>
                  <a:pt x="398" y="163"/>
                  <a:pt x="608" y="0"/>
                  <a:pt x="827" y="0"/>
                </a:cubicBezTo>
                <a:lnTo>
                  <a:pt x="20691" y="0"/>
                </a:lnTo>
                <a:cubicBezTo>
                  <a:pt x="21149" y="0"/>
                  <a:pt x="21519" y="691"/>
                  <a:pt x="21519" y="1543"/>
                </a:cubicBezTo>
                <a:cubicBezTo>
                  <a:pt x="21519" y="1952"/>
                  <a:pt x="21432" y="2344"/>
                  <a:pt x="21277" y="2634"/>
                </a:cubicBezTo>
                <a:lnTo>
                  <a:pt x="11345" y="21148"/>
                </a:lnTo>
                <a:cubicBezTo>
                  <a:pt x="11189" y="21437"/>
                  <a:pt x="10979" y="21600"/>
                  <a:pt x="10759" y="21600"/>
                </a:cubicBezTo>
                <a:close/>
              </a:path>
            </a:pathLst>
          </a:custGeom>
          <a:solidFill>
            <a:schemeClr val="bg1"/>
          </a:solidFill>
          <a:ln cap="flat">
            <a:noFill/>
            <a:prstDash val="solid"/>
            <a:miter/>
          </a:ln>
          <a:effectLst/>
        </p:spPr>
        <p:txBody>
          <a:bodyPr vert="horz" wrap="square" lIns="45719" tIns="45719" rIns="45719" bIns="45719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2004023" y="5346490"/>
            <a:ext cx="2324100" cy="292100"/>
          </a:xfrm>
          <a:prstGeom prst="rect">
            <a:avLst/>
          </a:prstGeom>
          <a:noFill/>
          <a:ln w="12700" cap="flat">
            <a:noFill/>
            <a:miter/>
          </a:ln>
          <a:effectLst/>
        </p:spPr>
        <p:txBody>
          <a:bodyPr vert="horz" wrap="square" lIns="50800" tIns="50800" rIns="50800" bIns="50800" rtlCol="0" anchor="t">
            <a:spAutoFit/>
          </a:bodyPr>
          <a:lstStyle/>
          <a:p>
            <a:pPr algn="ctr">
              <a:lnSpc>
                <a:spcPct val="11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PART 01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1073148" y="2140554"/>
            <a:ext cx="4850080" cy="2728485"/>
          </a:xfrm>
          <a:prstGeom prst="roundRect">
            <a:avLst>
              <a:gd name="adj" fmla="val 6436"/>
            </a:avLst>
          </a:prstGeom>
          <a:solidFill>
            <a:schemeClr val="bg1"/>
          </a:solidFill>
          <a:ln cap="sq">
            <a:noFill/>
            <a:prstDash val="solid"/>
            <a:miter/>
            <a:headEnd/>
            <a:tailEnd/>
          </a:ln>
          <a:effectLst>
            <a:outerShdw blurRad="381000" dist="127000" dir="2700000" algn="tl" rotWithShape="0">
              <a:schemeClr val="tx1">
                <a:lumMod val="85000"/>
                <a:lumOff val="15000"/>
                <a:alpha val="15000"/>
              </a:schemeClr>
            </a:outerShdw>
          </a:effectLst>
        </p:spPr>
        <p:txBody>
          <a:bodyPr vert="horz" wrap="square" lIns="38102" tIns="38102" rIns="38102" bIns="38102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1074162" y="2140603"/>
            <a:ext cx="4848052" cy="171269"/>
          </a:xfrm>
          <a:custGeom>
            <a:avLst/>
            <a:gdLst/>
            <a:ahLst/>
            <a:cxnLst/>
            <a:rect l="0" t="0" r="r" b="b"/>
            <a:pathLst>
              <a:path w="21600" h="21598" extrusionOk="0">
                <a:moveTo>
                  <a:pt x="1730" y="0"/>
                </a:moveTo>
                <a:cubicBezTo>
                  <a:pt x="1220" y="0"/>
                  <a:pt x="914" y="-2"/>
                  <a:pt x="711" y="1259"/>
                </a:cubicBezTo>
                <a:cubicBezTo>
                  <a:pt x="417" y="2844"/>
                  <a:pt x="187" y="6279"/>
                  <a:pt x="80" y="10634"/>
                </a:cubicBezTo>
                <a:cubicBezTo>
                  <a:pt x="14" y="12980"/>
                  <a:pt x="3" y="16721"/>
                  <a:pt x="0" y="21598"/>
                </a:cubicBezTo>
                <a:lnTo>
                  <a:pt x="21600" y="21598"/>
                </a:lnTo>
                <a:cubicBezTo>
                  <a:pt x="21597" y="16721"/>
                  <a:pt x="21586" y="12980"/>
                  <a:pt x="21520" y="10634"/>
                </a:cubicBezTo>
                <a:cubicBezTo>
                  <a:pt x="21413" y="6279"/>
                  <a:pt x="21181" y="2844"/>
                  <a:pt x="20887" y="1259"/>
                </a:cubicBezTo>
                <a:cubicBezTo>
                  <a:pt x="20683" y="-2"/>
                  <a:pt x="20378" y="0"/>
                  <a:pt x="19868" y="0"/>
                </a:cubicBezTo>
                <a:lnTo>
                  <a:pt x="1730" y="0"/>
                </a:lnTo>
                <a:close/>
              </a:path>
            </a:pathLst>
          </a:custGeom>
          <a:solidFill>
            <a:schemeClr val="accent1"/>
          </a:solidFill>
          <a:ln cap="flat">
            <a:noFill/>
            <a:prstDash val="solid"/>
            <a:miter/>
          </a:ln>
          <a:effectLst/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1344695" y="2369025"/>
            <a:ext cx="4306986" cy="68368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出手角度与力度把握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6584610" y="1801463"/>
            <a:ext cx="4306986" cy="68368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心理素质与技术稳定性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1344842" y="3088285"/>
            <a:ext cx="4306693" cy="163966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在不同比赛场景和防守压力下，精确把握投篮的出手角度、力度和时机，稳定提高投篮命中率是难点。学生需在防守干扰下，快速做出反应，合理调整投篮动作。
教师通过有防守投篮练习、“投篮挑战赛”等方式，模拟比赛场景，让学生在实际对抗中积累经验，提高应对能力。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6584757" y="2513602"/>
            <a:ext cx="4306693" cy="163966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在比赛压力下，学生容易出现紧张情绪，导致投篮动作变形，影响命中率。教师需通过心理辅导和反复练习，帮助学生克服紧张情绪，保持技术稳定性。
在“投篮挑战赛”中，教师强调比赛规则和规范动作，让学生在紧张氛围中保持冷静，提高心理素质。</a:t>
            </a: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660400" y="416133"/>
            <a:ext cx="108585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比赛情境下的难点</a:t>
            </a: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 rot="16200000">
            <a:off x="11373004" y="574792"/>
            <a:ext cx="174792" cy="150682"/>
          </a:xfrm>
          <a:prstGeom prst="triangl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cxnSp>
        <p:nvCxnSpPr>
          <p:cNvPr id="19" name="标题 1"/>
          <p:cNvCxnSpPr/>
          <p:nvPr/>
        </p:nvCxnSpPr>
        <p:spPr>
          <a:xfrm>
            <a:off x="516000" y="956172"/>
            <a:ext cx="11160000" cy="0"/>
          </a:xfrm>
          <a:prstGeom prst="line">
            <a:avLst/>
          </a:prstGeom>
          <a:noFill/>
          <a:ln w="9525" cap="sq">
            <a:solidFill>
              <a:schemeClr val="accent1"/>
            </a:solidFill>
            <a:miter/>
          </a:ln>
        </p:spPr>
      </p:cxnSp>
      <p:sp>
        <p:nvSpPr>
          <p:cNvPr id="20" name="标题 1"/>
          <p:cNvSpPr txBox="1"/>
          <p:nvPr/>
        </p:nvSpPr>
        <p:spPr>
          <a:xfrm rot="16200000">
            <a:off x="11137405" y="574792"/>
            <a:ext cx="174792" cy="150682"/>
          </a:xfrm>
          <a:prstGeom prst="triangl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 amt="35000"/>
          </a:blip>
          <a:srcRect l="123" r="12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 rot="16200000">
            <a:off x="690697" y="1489480"/>
            <a:ext cx="4365519" cy="4365519"/>
          </a:xfrm>
          <a:custGeom>
            <a:avLst/>
            <a:gdLst>
              <a:gd name="connsiteX0" fmla="*/ 4733223 w 4733223"/>
              <a:gd name="connsiteY0" fmla="*/ 2366613 h 4733223"/>
              <a:gd name="connsiteX1" fmla="*/ 3854361 w 4733223"/>
              <a:gd name="connsiteY1" fmla="*/ 3692508 h 4733223"/>
              <a:gd name="connsiteX2" fmla="*/ 3735873 w 4733223"/>
              <a:gd name="connsiteY2" fmla="*/ 3735875 h 4733223"/>
              <a:gd name="connsiteX3" fmla="*/ 3692507 w 4733223"/>
              <a:gd name="connsiteY3" fmla="*/ 3854361 h 4733223"/>
              <a:gd name="connsiteX4" fmla="*/ 2366612 w 4733223"/>
              <a:gd name="connsiteY4" fmla="*/ 4733223 h 4733223"/>
              <a:gd name="connsiteX5" fmla="*/ 1040717 w 4733223"/>
              <a:gd name="connsiteY5" fmla="*/ 3854361 h 4733223"/>
              <a:gd name="connsiteX6" fmla="*/ 997350 w 4733223"/>
              <a:gd name="connsiteY6" fmla="*/ 3735874 h 4733223"/>
              <a:gd name="connsiteX7" fmla="*/ 878862 w 4733223"/>
              <a:gd name="connsiteY7" fmla="*/ 3692507 h 4733223"/>
              <a:gd name="connsiteX8" fmla="*/ 0 w 4733223"/>
              <a:gd name="connsiteY8" fmla="*/ 2366612 h 4733223"/>
              <a:gd name="connsiteX9" fmla="*/ 878862 w 4733223"/>
              <a:gd name="connsiteY9" fmla="*/ 1040717 h 4733223"/>
              <a:gd name="connsiteX10" fmla="*/ 997351 w 4733223"/>
              <a:gd name="connsiteY10" fmla="*/ 997349 h 4733223"/>
              <a:gd name="connsiteX11" fmla="*/ 1040718 w 4733223"/>
              <a:gd name="connsiteY11" fmla="*/ 878862 h 4733223"/>
              <a:gd name="connsiteX12" fmla="*/ 2366613 w 4733223"/>
              <a:gd name="connsiteY12" fmla="*/ 0 h 4733223"/>
              <a:gd name="connsiteX13" fmla="*/ 3692508 w 4733223"/>
              <a:gd name="connsiteY13" fmla="*/ 878862 h 4733223"/>
              <a:gd name="connsiteX14" fmla="*/ 3735876 w 4733223"/>
              <a:gd name="connsiteY14" fmla="*/ 997352 h 4733223"/>
              <a:gd name="connsiteX15" fmla="*/ 3854361 w 4733223"/>
              <a:gd name="connsiteY15" fmla="*/ 1040718 h 4733223"/>
              <a:gd name="connsiteX16" fmla="*/ 4733223 w 4733223"/>
              <a:gd name="connsiteY16" fmla="*/ 2366613 h 4733223"/>
            </a:gdLst>
            <a:ahLst/>
            <a:cxnLst/>
            <a:rect l="l" t="t" r="r" b="b"/>
            <a:pathLst>
              <a:path w="4733223" h="4733223">
                <a:moveTo>
                  <a:pt x="4733223" y="2366613"/>
                </a:moveTo>
                <a:cubicBezTo>
                  <a:pt x="4733223" y="2962657"/>
                  <a:pt x="4370831" y="3474060"/>
                  <a:pt x="3854361" y="3692508"/>
                </a:cubicBezTo>
                <a:lnTo>
                  <a:pt x="3735873" y="3735875"/>
                </a:lnTo>
                <a:lnTo>
                  <a:pt x="3692507" y="3854361"/>
                </a:lnTo>
                <a:cubicBezTo>
                  <a:pt x="3474058" y="4370832"/>
                  <a:pt x="2962656" y="4733223"/>
                  <a:pt x="2366612" y="4733223"/>
                </a:cubicBezTo>
                <a:cubicBezTo>
                  <a:pt x="1770568" y="4733223"/>
                  <a:pt x="1259165" y="4370832"/>
                  <a:pt x="1040717" y="3854361"/>
                </a:cubicBezTo>
                <a:lnTo>
                  <a:pt x="997350" y="3735874"/>
                </a:lnTo>
                <a:lnTo>
                  <a:pt x="878862" y="3692507"/>
                </a:lnTo>
                <a:cubicBezTo>
                  <a:pt x="362391" y="3474058"/>
                  <a:pt x="0" y="2962656"/>
                  <a:pt x="0" y="2366612"/>
                </a:cubicBezTo>
                <a:cubicBezTo>
                  <a:pt x="0" y="1770568"/>
                  <a:pt x="362391" y="1259165"/>
                  <a:pt x="878862" y="1040717"/>
                </a:cubicBezTo>
                <a:lnTo>
                  <a:pt x="997351" y="997349"/>
                </a:lnTo>
                <a:lnTo>
                  <a:pt x="1040718" y="878862"/>
                </a:lnTo>
                <a:cubicBezTo>
                  <a:pt x="1259167" y="362392"/>
                  <a:pt x="1770569" y="0"/>
                  <a:pt x="2366613" y="0"/>
                </a:cubicBezTo>
                <a:cubicBezTo>
                  <a:pt x="2962657" y="0"/>
                  <a:pt x="3474059" y="362392"/>
                  <a:pt x="3692508" y="878862"/>
                </a:cubicBezTo>
                <a:lnTo>
                  <a:pt x="3735876" y="997352"/>
                </a:lnTo>
                <a:lnTo>
                  <a:pt x="3854361" y="1040718"/>
                </a:lnTo>
                <a:cubicBezTo>
                  <a:pt x="4370831" y="1259167"/>
                  <a:pt x="4733223" y="1770569"/>
                  <a:pt x="4733223" y="2366613"/>
                </a:cubicBezTo>
                <a:close/>
              </a:path>
            </a:pathLst>
          </a:custGeom>
          <a:noFill/>
          <a:ln w="19050" cap="sq">
            <a:solidFill>
              <a:schemeClr val="accent1">
                <a:lumMod val="60000"/>
                <a:lumOff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rot="19627238" flipH="1">
            <a:off x="8814432" y="5584744"/>
            <a:ext cx="5317656" cy="765510"/>
          </a:xfrm>
          <a:custGeom>
            <a:avLst/>
            <a:gdLst>
              <a:gd name="connsiteX0" fmla="*/ 0 w 6776185"/>
              <a:gd name="connsiteY0" fmla="*/ 433136 h 1135781"/>
              <a:gd name="connsiteX1" fmla="*/ 1607419 w 6776185"/>
              <a:gd name="connsiteY1" fmla="*/ 0 h 1135781"/>
              <a:gd name="connsiteX2" fmla="*/ 3349591 w 6776185"/>
              <a:gd name="connsiteY2" fmla="*/ 683393 h 1135781"/>
              <a:gd name="connsiteX3" fmla="*/ 5438273 w 6776185"/>
              <a:gd name="connsiteY3" fmla="*/ 9625 h 1135781"/>
              <a:gd name="connsiteX4" fmla="*/ 6776185 w 6776185"/>
              <a:gd name="connsiteY4" fmla="*/ 1135781 h 1135781"/>
              <a:gd name="connsiteX0-1" fmla="*/ 0 w 6776185"/>
              <a:gd name="connsiteY0-2" fmla="*/ 436746 h 1139391"/>
              <a:gd name="connsiteX1-3" fmla="*/ 1607419 w 6776185"/>
              <a:gd name="connsiteY1-4" fmla="*/ 3610 h 1139391"/>
              <a:gd name="connsiteX2-5" fmla="*/ 3349591 w 6776185"/>
              <a:gd name="connsiteY2-6" fmla="*/ 687003 h 1139391"/>
              <a:gd name="connsiteX3-7" fmla="*/ 5438273 w 6776185"/>
              <a:gd name="connsiteY3-8" fmla="*/ 13235 h 1139391"/>
              <a:gd name="connsiteX4-9" fmla="*/ 6776185 w 6776185"/>
              <a:gd name="connsiteY4-10" fmla="*/ 1139391 h 1139391"/>
              <a:gd name="connsiteX0-11" fmla="*/ 0 w 6776185"/>
              <a:gd name="connsiteY0-12" fmla="*/ 436746 h 1139391"/>
              <a:gd name="connsiteX1-13" fmla="*/ 1607419 w 6776185"/>
              <a:gd name="connsiteY1-14" fmla="*/ 3610 h 1139391"/>
              <a:gd name="connsiteX2-15" fmla="*/ 3349591 w 6776185"/>
              <a:gd name="connsiteY2-16" fmla="*/ 687003 h 1139391"/>
              <a:gd name="connsiteX3-17" fmla="*/ 5438273 w 6776185"/>
              <a:gd name="connsiteY3-18" fmla="*/ 13235 h 1139391"/>
              <a:gd name="connsiteX4-19" fmla="*/ 6776185 w 6776185"/>
              <a:gd name="connsiteY4-20" fmla="*/ 1139391 h 1139391"/>
              <a:gd name="connsiteX0-21" fmla="*/ 0 w 6776185"/>
              <a:gd name="connsiteY0-22" fmla="*/ 456694 h 1159339"/>
              <a:gd name="connsiteX1-23" fmla="*/ 1607419 w 6776185"/>
              <a:gd name="connsiteY1-24" fmla="*/ 23558 h 1159339"/>
              <a:gd name="connsiteX2-25" fmla="*/ 3349591 w 6776185"/>
              <a:gd name="connsiteY2-26" fmla="*/ 706951 h 1159339"/>
              <a:gd name="connsiteX3-27" fmla="*/ 5438273 w 6776185"/>
              <a:gd name="connsiteY3-28" fmla="*/ 33183 h 1159339"/>
              <a:gd name="connsiteX4-29" fmla="*/ 6776185 w 6776185"/>
              <a:gd name="connsiteY4-30" fmla="*/ 1159339 h 1159339"/>
              <a:gd name="connsiteX0-31" fmla="*/ 0 w 6776185"/>
              <a:gd name="connsiteY0-32" fmla="*/ 440387 h 1143032"/>
              <a:gd name="connsiteX1-33" fmla="*/ 1607419 w 6776185"/>
              <a:gd name="connsiteY1-34" fmla="*/ 7251 h 1143032"/>
              <a:gd name="connsiteX2-35" fmla="*/ 3349591 w 6776185"/>
              <a:gd name="connsiteY2-36" fmla="*/ 690644 h 1143032"/>
              <a:gd name="connsiteX3-37" fmla="*/ 5438273 w 6776185"/>
              <a:gd name="connsiteY3-38" fmla="*/ 16876 h 1143032"/>
              <a:gd name="connsiteX4-39" fmla="*/ 6776185 w 6776185"/>
              <a:gd name="connsiteY4-40" fmla="*/ 1143032 h 1143032"/>
              <a:gd name="connsiteX0-41" fmla="*/ 0 w 6776185"/>
              <a:gd name="connsiteY0-42" fmla="*/ 440387 h 1143032"/>
              <a:gd name="connsiteX1-43" fmla="*/ 1607419 w 6776185"/>
              <a:gd name="connsiteY1-44" fmla="*/ 7251 h 1143032"/>
              <a:gd name="connsiteX2-45" fmla="*/ 3349591 w 6776185"/>
              <a:gd name="connsiteY2-46" fmla="*/ 690644 h 1143032"/>
              <a:gd name="connsiteX3-47" fmla="*/ 5438273 w 6776185"/>
              <a:gd name="connsiteY3-48" fmla="*/ 16876 h 1143032"/>
              <a:gd name="connsiteX4-49" fmla="*/ 6776185 w 6776185"/>
              <a:gd name="connsiteY4-50" fmla="*/ 1143032 h 1143032"/>
              <a:gd name="connsiteX0-51" fmla="*/ 0 w 6776185"/>
              <a:gd name="connsiteY0-52" fmla="*/ 436747 h 1139392"/>
              <a:gd name="connsiteX1-53" fmla="*/ 1607419 w 6776185"/>
              <a:gd name="connsiteY1-54" fmla="*/ 3611 h 1139392"/>
              <a:gd name="connsiteX2-55" fmla="*/ 3349591 w 6776185"/>
              <a:gd name="connsiteY2-56" fmla="*/ 687004 h 1139392"/>
              <a:gd name="connsiteX3-57" fmla="*/ 5334185 w 6776185"/>
              <a:gd name="connsiteY3-58" fmla="*/ 215367 h 1139392"/>
              <a:gd name="connsiteX4-59" fmla="*/ 6776185 w 6776185"/>
              <a:gd name="connsiteY4-60" fmla="*/ 1139392 h 1139392"/>
              <a:gd name="connsiteX0-61" fmla="*/ 0 w 6776185"/>
              <a:gd name="connsiteY0-62" fmla="*/ 436747 h 1139392"/>
              <a:gd name="connsiteX1-63" fmla="*/ 1607419 w 6776185"/>
              <a:gd name="connsiteY1-64" fmla="*/ 3611 h 1139392"/>
              <a:gd name="connsiteX2-65" fmla="*/ 3349591 w 6776185"/>
              <a:gd name="connsiteY2-66" fmla="*/ 687004 h 1139392"/>
              <a:gd name="connsiteX3-67" fmla="*/ 5334185 w 6776185"/>
              <a:gd name="connsiteY3-68" fmla="*/ 215367 h 1139392"/>
              <a:gd name="connsiteX4-69" fmla="*/ 6776185 w 6776185"/>
              <a:gd name="connsiteY4-70" fmla="*/ 1139392 h 1139392"/>
              <a:gd name="connsiteX0-71" fmla="*/ 0 w 6776185"/>
              <a:gd name="connsiteY0-72" fmla="*/ 570523 h 1273168"/>
              <a:gd name="connsiteX1-73" fmla="*/ 1649055 w 6776185"/>
              <a:gd name="connsiteY1-74" fmla="*/ 2634 h 1273168"/>
              <a:gd name="connsiteX2-75" fmla="*/ 3349591 w 6776185"/>
              <a:gd name="connsiteY2-76" fmla="*/ 820780 h 1273168"/>
              <a:gd name="connsiteX3-77" fmla="*/ 5334185 w 6776185"/>
              <a:gd name="connsiteY3-78" fmla="*/ 349143 h 1273168"/>
              <a:gd name="connsiteX4-79" fmla="*/ 6776185 w 6776185"/>
              <a:gd name="connsiteY4-80" fmla="*/ 1273168 h 1273168"/>
              <a:gd name="connsiteX0-81" fmla="*/ 0 w 6776185"/>
              <a:gd name="connsiteY0-82" fmla="*/ 573014 h 1275659"/>
              <a:gd name="connsiteX1-83" fmla="*/ 1649055 w 6776185"/>
              <a:gd name="connsiteY1-84" fmla="*/ 5125 h 1275659"/>
              <a:gd name="connsiteX2-85" fmla="*/ 3349591 w 6776185"/>
              <a:gd name="connsiteY2-86" fmla="*/ 823271 h 1275659"/>
              <a:gd name="connsiteX3-87" fmla="*/ 5334185 w 6776185"/>
              <a:gd name="connsiteY3-88" fmla="*/ 351634 h 1275659"/>
              <a:gd name="connsiteX4-89" fmla="*/ 6776185 w 6776185"/>
              <a:gd name="connsiteY4-90" fmla="*/ 1275659 h 1275659"/>
              <a:gd name="connsiteX0-91" fmla="*/ 0 w 6776185"/>
              <a:gd name="connsiteY0-92" fmla="*/ 236623 h 939268"/>
              <a:gd name="connsiteX1-93" fmla="*/ 3349591 w 6776185"/>
              <a:gd name="connsiteY1-94" fmla="*/ 486880 h 939268"/>
              <a:gd name="connsiteX2-95" fmla="*/ 5334185 w 6776185"/>
              <a:gd name="connsiteY2-96" fmla="*/ 15243 h 939268"/>
              <a:gd name="connsiteX3-97" fmla="*/ 6776185 w 6776185"/>
              <a:gd name="connsiteY3-98" fmla="*/ 939268 h 939268"/>
              <a:gd name="connsiteX0-99" fmla="*/ 0 w 6776185"/>
              <a:gd name="connsiteY0-100" fmla="*/ 392625 h 1095270"/>
              <a:gd name="connsiteX1-101" fmla="*/ 3349591 w 6776185"/>
              <a:gd name="connsiteY1-102" fmla="*/ 642882 h 1095270"/>
              <a:gd name="connsiteX2-103" fmla="*/ 5334185 w 6776185"/>
              <a:gd name="connsiteY2-104" fmla="*/ 171245 h 1095270"/>
              <a:gd name="connsiteX3-105" fmla="*/ 6776185 w 6776185"/>
              <a:gd name="connsiteY3-106" fmla="*/ 1095270 h 1095270"/>
              <a:gd name="connsiteX0-107" fmla="*/ 0 w 6776185"/>
              <a:gd name="connsiteY0-108" fmla="*/ 402175 h 1104820"/>
              <a:gd name="connsiteX1-109" fmla="*/ 3214275 w 6776185"/>
              <a:gd name="connsiteY1-110" fmla="*/ 604305 h 1104820"/>
              <a:gd name="connsiteX2-111" fmla="*/ 5334185 w 6776185"/>
              <a:gd name="connsiteY2-112" fmla="*/ 180795 h 1104820"/>
              <a:gd name="connsiteX3-113" fmla="*/ 6776185 w 6776185"/>
              <a:gd name="connsiteY3-114" fmla="*/ 1104820 h 1104820"/>
              <a:gd name="connsiteX0-115" fmla="*/ 0 w 6776185"/>
              <a:gd name="connsiteY0-116" fmla="*/ 419695 h 1122340"/>
              <a:gd name="connsiteX1-117" fmla="*/ 3214275 w 6776185"/>
              <a:gd name="connsiteY1-118" fmla="*/ 621825 h 1122340"/>
              <a:gd name="connsiteX2-119" fmla="*/ 5334185 w 6776185"/>
              <a:gd name="connsiteY2-120" fmla="*/ 198315 h 1122340"/>
              <a:gd name="connsiteX3-121" fmla="*/ 6776185 w 6776185"/>
              <a:gd name="connsiteY3-122" fmla="*/ 1122340 h 1122340"/>
              <a:gd name="connsiteX0-123" fmla="*/ 0 w 6776185"/>
              <a:gd name="connsiteY0-124" fmla="*/ 419695 h 1122340"/>
              <a:gd name="connsiteX1-125" fmla="*/ 3214275 w 6776185"/>
              <a:gd name="connsiteY1-126" fmla="*/ 621825 h 1122340"/>
              <a:gd name="connsiteX2-127" fmla="*/ 5334185 w 6776185"/>
              <a:gd name="connsiteY2-128" fmla="*/ 198315 h 1122340"/>
              <a:gd name="connsiteX3-129" fmla="*/ 6776185 w 6776185"/>
              <a:gd name="connsiteY3-130" fmla="*/ 1122340 h 1122340"/>
              <a:gd name="connsiteX0-131" fmla="*/ 0 w 6776185"/>
              <a:gd name="connsiteY0-132" fmla="*/ 399607 h 1102252"/>
              <a:gd name="connsiteX1-133" fmla="*/ 3214275 w 6776185"/>
              <a:gd name="connsiteY1-134" fmla="*/ 601737 h 1102252"/>
              <a:gd name="connsiteX2-135" fmla="*/ 5636043 w 6776185"/>
              <a:gd name="connsiteY2-136" fmla="*/ 91600 h 1102252"/>
              <a:gd name="connsiteX3-137" fmla="*/ 6776185 w 6776185"/>
              <a:gd name="connsiteY3-138" fmla="*/ 1102252 h 1102252"/>
              <a:gd name="connsiteX0-139" fmla="*/ 0 w 7128743"/>
              <a:gd name="connsiteY0-140" fmla="*/ 1171119 h 1171119"/>
              <a:gd name="connsiteX1-141" fmla="*/ 3566833 w 7128743"/>
              <a:gd name="connsiteY1-142" fmla="*/ 521418 h 1171119"/>
              <a:gd name="connsiteX2-143" fmla="*/ 5988601 w 7128743"/>
              <a:gd name="connsiteY2-144" fmla="*/ 11281 h 1171119"/>
              <a:gd name="connsiteX3-145" fmla="*/ 7128743 w 7128743"/>
              <a:gd name="connsiteY3-146" fmla="*/ 1021933 h 1171119"/>
              <a:gd name="connsiteX0-147" fmla="*/ 0 w 7128743"/>
              <a:gd name="connsiteY0-148" fmla="*/ 1171119 h 1171119"/>
              <a:gd name="connsiteX1-149" fmla="*/ 3566833 w 7128743"/>
              <a:gd name="connsiteY1-150" fmla="*/ 521418 h 1171119"/>
              <a:gd name="connsiteX2-151" fmla="*/ 5988601 w 7128743"/>
              <a:gd name="connsiteY2-152" fmla="*/ 11281 h 1171119"/>
              <a:gd name="connsiteX3-153" fmla="*/ 7128743 w 7128743"/>
              <a:gd name="connsiteY3-154" fmla="*/ 1021933 h 1171119"/>
              <a:gd name="connsiteX0-155" fmla="*/ 0 w 7128743"/>
              <a:gd name="connsiteY0-156" fmla="*/ 1161320 h 1248993"/>
              <a:gd name="connsiteX1-157" fmla="*/ 3469489 w 7128743"/>
              <a:gd name="connsiteY1-158" fmla="*/ 1235369 h 1248993"/>
              <a:gd name="connsiteX2-159" fmla="*/ 5988601 w 7128743"/>
              <a:gd name="connsiteY2-160" fmla="*/ 1482 h 1248993"/>
              <a:gd name="connsiteX3-161" fmla="*/ 7128743 w 7128743"/>
              <a:gd name="connsiteY3-162" fmla="*/ 1012134 h 1248993"/>
              <a:gd name="connsiteX0-163" fmla="*/ 0 w 7128743"/>
              <a:gd name="connsiteY0-164" fmla="*/ 1244791 h 1334337"/>
              <a:gd name="connsiteX1-165" fmla="*/ 3469489 w 7128743"/>
              <a:gd name="connsiteY1-166" fmla="*/ 1318840 h 1334337"/>
              <a:gd name="connsiteX2-167" fmla="*/ 5764157 w 7128743"/>
              <a:gd name="connsiteY2-168" fmla="*/ 1324 h 1334337"/>
              <a:gd name="connsiteX3-169" fmla="*/ 7128743 w 7128743"/>
              <a:gd name="connsiteY3-170" fmla="*/ 1095605 h 1334337"/>
              <a:gd name="connsiteX0-171" fmla="*/ 0 w 7128743"/>
              <a:gd name="connsiteY0-172" fmla="*/ 1258466 h 1348012"/>
              <a:gd name="connsiteX1-173" fmla="*/ 3469489 w 7128743"/>
              <a:gd name="connsiteY1-174" fmla="*/ 1332515 h 1348012"/>
              <a:gd name="connsiteX2-175" fmla="*/ 5764157 w 7128743"/>
              <a:gd name="connsiteY2-176" fmla="*/ 14999 h 1348012"/>
              <a:gd name="connsiteX3-177" fmla="*/ 7128743 w 7128743"/>
              <a:gd name="connsiteY3-178" fmla="*/ 1109280 h 1348012"/>
              <a:gd name="connsiteX0-179" fmla="*/ 0 w 7128743"/>
              <a:gd name="connsiteY0-180" fmla="*/ 1258466 h 1348012"/>
              <a:gd name="connsiteX1-181" fmla="*/ 3469489 w 7128743"/>
              <a:gd name="connsiteY1-182" fmla="*/ 1332515 h 1348012"/>
              <a:gd name="connsiteX2-183" fmla="*/ 5764157 w 7128743"/>
              <a:gd name="connsiteY2-184" fmla="*/ 14999 h 1348012"/>
              <a:gd name="connsiteX3-185" fmla="*/ 7128743 w 7128743"/>
              <a:gd name="connsiteY3-186" fmla="*/ 1109280 h 1348012"/>
              <a:gd name="connsiteX0-187" fmla="*/ 0 w 7128743"/>
              <a:gd name="connsiteY0-188" fmla="*/ 1296075 h 1385621"/>
              <a:gd name="connsiteX1-189" fmla="*/ 3469489 w 7128743"/>
              <a:gd name="connsiteY1-190" fmla="*/ 1370124 h 1385621"/>
              <a:gd name="connsiteX2-191" fmla="*/ 5764157 w 7128743"/>
              <a:gd name="connsiteY2-192" fmla="*/ 52608 h 1385621"/>
              <a:gd name="connsiteX3-193" fmla="*/ 7128743 w 7128743"/>
              <a:gd name="connsiteY3-194" fmla="*/ 1146889 h 1385621"/>
              <a:gd name="connsiteX0-195" fmla="*/ 0 w 7742752"/>
              <a:gd name="connsiteY0-196" fmla="*/ 1568598 h 1658144"/>
              <a:gd name="connsiteX1-197" fmla="*/ 3469489 w 7742752"/>
              <a:gd name="connsiteY1-198" fmla="*/ 1642647 h 1658144"/>
              <a:gd name="connsiteX2-199" fmla="*/ 5764157 w 7742752"/>
              <a:gd name="connsiteY2-200" fmla="*/ 325131 h 1658144"/>
              <a:gd name="connsiteX3-201" fmla="*/ 7742752 w 7742752"/>
              <a:gd name="connsiteY3-202" fmla="*/ 698061 h 1658144"/>
              <a:gd name="connsiteX0-203" fmla="*/ 0 w 7742752"/>
              <a:gd name="connsiteY0-204" fmla="*/ 1410794 h 1500340"/>
              <a:gd name="connsiteX1-205" fmla="*/ 3469489 w 7742752"/>
              <a:gd name="connsiteY1-206" fmla="*/ 1484843 h 1500340"/>
              <a:gd name="connsiteX2-207" fmla="*/ 5764157 w 7742752"/>
              <a:gd name="connsiteY2-208" fmla="*/ 167327 h 1500340"/>
              <a:gd name="connsiteX3-209" fmla="*/ 7742752 w 7742752"/>
              <a:gd name="connsiteY3-210" fmla="*/ 540257 h 1500340"/>
              <a:gd name="connsiteX0-211" fmla="*/ 0 w 7742752"/>
              <a:gd name="connsiteY0-212" fmla="*/ 870537 h 952548"/>
              <a:gd name="connsiteX1-213" fmla="*/ 3469489 w 7742752"/>
              <a:gd name="connsiteY1-214" fmla="*/ 944586 h 952548"/>
              <a:gd name="connsiteX2-215" fmla="*/ 7742752 w 7742752"/>
              <a:gd name="connsiteY2-216" fmla="*/ 0 h 952548"/>
              <a:gd name="connsiteX0-217" fmla="*/ 0 w 7742752"/>
              <a:gd name="connsiteY0-218" fmla="*/ 1192268 h 1274279"/>
              <a:gd name="connsiteX1-219" fmla="*/ 3469489 w 7742752"/>
              <a:gd name="connsiteY1-220" fmla="*/ 1266317 h 1274279"/>
              <a:gd name="connsiteX2-221" fmla="*/ 7742752 w 7742752"/>
              <a:gd name="connsiteY2-222" fmla="*/ 321731 h 1274279"/>
              <a:gd name="connsiteX0-223" fmla="*/ 0 w 7742752"/>
              <a:gd name="connsiteY0-224" fmla="*/ 1192268 h 1274279"/>
              <a:gd name="connsiteX1-225" fmla="*/ 3469489 w 7742752"/>
              <a:gd name="connsiteY1-226" fmla="*/ 1266317 h 1274279"/>
              <a:gd name="connsiteX2-227" fmla="*/ 7742752 w 7742752"/>
              <a:gd name="connsiteY2-228" fmla="*/ 321731 h 1274279"/>
              <a:gd name="connsiteX0-229" fmla="*/ 0 w 7742752"/>
              <a:gd name="connsiteY0-230" fmla="*/ 1177184 h 1251245"/>
              <a:gd name="connsiteX1-231" fmla="*/ 3469489 w 7742752"/>
              <a:gd name="connsiteY1-232" fmla="*/ 1251233 h 1251245"/>
              <a:gd name="connsiteX2-233" fmla="*/ 7742752 w 7742752"/>
              <a:gd name="connsiteY2-234" fmla="*/ 306647 h 1251245"/>
              <a:gd name="connsiteX0-235" fmla="*/ 0 w 7742752"/>
              <a:gd name="connsiteY0-236" fmla="*/ 1188140 h 1188140"/>
              <a:gd name="connsiteX1-237" fmla="*/ 3718352 w 7742752"/>
              <a:gd name="connsiteY1-238" fmla="*/ 1168283 h 1188140"/>
              <a:gd name="connsiteX2-239" fmla="*/ 7742752 w 7742752"/>
              <a:gd name="connsiteY2-240" fmla="*/ 317603 h 1188140"/>
              <a:gd name="connsiteX0-241" fmla="*/ 0 w 7742752"/>
              <a:gd name="connsiteY0-242" fmla="*/ 1203316 h 1203316"/>
              <a:gd name="connsiteX1-243" fmla="*/ 3718352 w 7742752"/>
              <a:gd name="connsiteY1-244" fmla="*/ 1183459 h 1203316"/>
              <a:gd name="connsiteX2-245" fmla="*/ 7742752 w 7742752"/>
              <a:gd name="connsiteY2-246" fmla="*/ 332779 h 1203316"/>
              <a:gd name="connsiteX0-247" fmla="*/ 0 w 7742752"/>
              <a:gd name="connsiteY0-248" fmla="*/ 1247767 h 1247767"/>
              <a:gd name="connsiteX1-249" fmla="*/ 3718352 w 7742752"/>
              <a:gd name="connsiteY1-250" fmla="*/ 1227910 h 1247767"/>
              <a:gd name="connsiteX2-251" fmla="*/ 7742752 w 7742752"/>
              <a:gd name="connsiteY2-252" fmla="*/ 377230 h 1247767"/>
            </a:gdLst>
            <a:ahLst/>
            <a:cxnLst/>
            <a:rect l="l" t="t" r="r" b="b"/>
            <a:pathLst>
              <a:path w="7742752" h="1247767">
                <a:moveTo>
                  <a:pt x="0" y="1247767"/>
                </a:moveTo>
                <a:cubicBezTo>
                  <a:pt x="1282236" y="-440384"/>
                  <a:pt x="2477927" y="1365104"/>
                  <a:pt x="3718352" y="1227910"/>
                </a:cubicBezTo>
                <a:cubicBezTo>
                  <a:pt x="4958777" y="1090716"/>
                  <a:pt x="6016151" y="-783011"/>
                  <a:pt x="7742752" y="377230"/>
                </a:cubicBezTo>
              </a:path>
            </a:pathLst>
          </a:custGeom>
          <a:noFill/>
          <a:ln w="31750" cap="sq">
            <a:solidFill>
              <a:schemeClr val="accent1">
                <a:lumMod val="60000"/>
                <a:lumOff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flipH="1">
            <a:off x="9021318" y="5818824"/>
            <a:ext cx="5261943" cy="1466454"/>
          </a:xfrm>
          <a:custGeom>
            <a:avLst/>
            <a:gdLst>
              <a:gd name="connsiteX0" fmla="*/ 0 w 6776185"/>
              <a:gd name="connsiteY0" fmla="*/ 433136 h 1135781"/>
              <a:gd name="connsiteX1" fmla="*/ 1607419 w 6776185"/>
              <a:gd name="connsiteY1" fmla="*/ 0 h 1135781"/>
              <a:gd name="connsiteX2" fmla="*/ 3349591 w 6776185"/>
              <a:gd name="connsiteY2" fmla="*/ 683393 h 1135781"/>
              <a:gd name="connsiteX3" fmla="*/ 5438273 w 6776185"/>
              <a:gd name="connsiteY3" fmla="*/ 9625 h 1135781"/>
              <a:gd name="connsiteX4" fmla="*/ 6776185 w 6776185"/>
              <a:gd name="connsiteY4" fmla="*/ 1135781 h 1135781"/>
              <a:gd name="connsiteX0-1" fmla="*/ 0 w 6776185"/>
              <a:gd name="connsiteY0-2" fmla="*/ 436746 h 1139391"/>
              <a:gd name="connsiteX1-3" fmla="*/ 1607419 w 6776185"/>
              <a:gd name="connsiteY1-4" fmla="*/ 3610 h 1139391"/>
              <a:gd name="connsiteX2-5" fmla="*/ 3349591 w 6776185"/>
              <a:gd name="connsiteY2-6" fmla="*/ 687003 h 1139391"/>
              <a:gd name="connsiteX3-7" fmla="*/ 5438273 w 6776185"/>
              <a:gd name="connsiteY3-8" fmla="*/ 13235 h 1139391"/>
              <a:gd name="connsiteX4-9" fmla="*/ 6776185 w 6776185"/>
              <a:gd name="connsiteY4-10" fmla="*/ 1139391 h 1139391"/>
              <a:gd name="connsiteX0-11" fmla="*/ 0 w 6776185"/>
              <a:gd name="connsiteY0-12" fmla="*/ 436746 h 1139391"/>
              <a:gd name="connsiteX1-13" fmla="*/ 1607419 w 6776185"/>
              <a:gd name="connsiteY1-14" fmla="*/ 3610 h 1139391"/>
              <a:gd name="connsiteX2-15" fmla="*/ 3349591 w 6776185"/>
              <a:gd name="connsiteY2-16" fmla="*/ 687003 h 1139391"/>
              <a:gd name="connsiteX3-17" fmla="*/ 5438273 w 6776185"/>
              <a:gd name="connsiteY3-18" fmla="*/ 13235 h 1139391"/>
              <a:gd name="connsiteX4-19" fmla="*/ 6776185 w 6776185"/>
              <a:gd name="connsiteY4-20" fmla="*/ 1139391 h 1139391"/>
              <a:gd name="connsiteX0-21" fmla="*/ 0 w 6776185"/>
              <a:gd name="connsiteY0-22" fmla="*/ 456694 h 1159339"/>
              <a:gd name="connsiteX1-23" fmla="*/ 1607419 w 6776185"/>
              <a:gd name="connsiteY1-24" fmla="*/ 23558 h 1159339"/>
              <a:gd name="connsiteX2-25" fmla="*/ 3349591 w 6776185"/>
              <a:gd name="connsiteY2-26" fmla="*/ 706951 h 1159339"/>
              <a:gd name="connsiteX3-27" fmla="*/ 5438273 w 6776185"/>
              <a:gd name="connsiteY3-28" fmla="*/ 33183 h 1159339"/>
              <a:gd name="connsiteX4-29" fmla="*/ 6776185 w 6776185"/>
              <a:gd name="connsiteY4-30" fmla="*/ 1159339 h 1159339"/>
              <a:gd name="connsiteX0-31" fmla="*/ 0 w 6776185"/>
              <a:gd name="connsiteY0-32" fmla="*/ 440387 h 1143032"/>
              <a:gd name="connsiteX1-33" fmla="*/ 1607419 w 6776185"/>
              <a:gd name="connsiteY1-34" fmla="*/ 7251 h 1143032"/>
              <a:gd name="connsiteX2-35" fmla="*/ 3349591 w 6776185"/>
              <a:gd name="connsiteY2-36" fmla="*/ 690644 h 1143032"/>
              <a:gd name="connsiteX3-37" fmla="*/ 5438273 w 6776185"/>
              <a:gd name="connsiteY3-38" fmla="*/ 16876 h 1143032"/>
              <a:gd name="connsiteX4-39" fmla="*/ 6776185 w 6776185"/>
              <a:gd name="connsiteY4-40" fmla="*/ 1143032 h 1143032"/>
              <a:gd name="connsiteX0-41" fmla="*/ 0 w 6776185"/>
              <a:gd name="connsiteY0-42" fmla="*/ 440387 h 1143032"/>
              <a:gd name="connsiteX1-43" fmla="*/ 1607419 w 6776185"/>
              <a:gd name="connsiteY1-44" fmla="*/ 7251 h 1143032"/>
              <a:gd name="connsiteX2-45" fmla="*/ 3349591 w 6776185"/>
              <a:gd name="connsiteY2-46" fmla="*/ 690644 h 1143032"/>
              <a:gd name="connsiteX3-47" fmla="*/ 5438273 w 6776185"/>
              <a:gd name="connsiteY3-48" fmla="*/ 16876 h 1143032"/>
              <a:gd name="connsiteX4-49" fmla="*/ 6776185 w 6776185"/>
              <a:gd name="connsiteY4-50" fmla="*/ 1143032 h 1143032"/>
              <a:gd name="connsiteX0-51" fmla="*/ 0 w 6776185"/>
              <a:gd name="connsiteY0-52" fmla="*/ 436747 h 1139392"/>
              <a:gd name="connsiteX1-53" fmla="*/ 1607419 w 6776185"/>
              <a:gd name="connsiteY1-54" fmla="*/ 3611 h 1139392"/>
              <a:gd name="connsiteX2-55" fmla="*/ 3349591 w 6776185"/>
              <a:gd name="connsiteY2-56" fmla="*/ 687004 h 1139392"/>
              <a:gd name="connsiteX3-57" fmla="*/ 5334185 w 6776185"/>
              <a:gd name="connsiteY3-58" fmla="*/ 215367 h 1139392"/>
              <a:gd name="connsiteX4-59" fmla="*/ 6776185 w 6776185"/>
              <a:gd name="connsiteY4-60" fmla="*/ 1139392 h 1139392"/>
              <a:gd name="connsiteX0-61" fmla="*/ 0 w 6776185"/>
              <a:gd name="connsiteY0-62" fmla="*/ 436747 h 1139392"/>
              <a:gd name="connsiteX1-63" fmla="*/ 1607419 w 6776185"/>
              <a:gd name="connsiteY1-64" fmla="*/ 3611 h 1139392"/>
              <a:gd name="connsiteX2-65" fmla="*/ 3349591 w 6776185"/>
              <a:gd name="connsiteY2-66" fmla="*/ 687004 h 1139392"/>
              <a:gd name="connsiteX3-67" fmla="*/ 5334185 w 6776185"/>
              <a:gd name="connsiteY3-68" fmla="*/ 215367 h 1139392"/>
              <a:gd name="connsiteX4-69" fmla="*/ 6776185 w 6776185"/>
              <a:gd name="connsiteY4-70" fmla="*/ 1139392 h 1139392"/>
              <a:gd name="connsiteX0-71" fmla="*/ 0 w 6776185"/>
              <a:gd name="connsiteY0-72" fmla="*/ 570523 h 1273168"/>
              <a:gd name="connsiteX1-73" fmla="*/ 1649055 w 6776185"/>
              <a:gd name="connsiteY1-74" fmla="*/ 2634 h 1273168"/>
              <a:gd name="connsiteX2-75" fmla="*/ 3349591 w 6776185"/>
              <a:gd name="connsiteY2-76" fmla="*/ 820780 h 1273168"/>
              <a:gd name="connsiteX3-77" fmla="*/ 5334185 w 6776185"/>
              <a:gd name="connsiteY3-78" fmla="*/ 349143 h 1273168"/>
              <a:gd name="connsiteX4-79" fmla="*/ 6776185 w 6776185"/>
              <a:gd name="connsiteY4-80" fmla="*/ 1273168 h 1273168"/>
              <a:gd name="connsiteX0-81" fmla="*/ 0 w 6776185"/>
              <a:gd name="connsiteY0-82" fmla="*/ 573014 h 1275659"/>
              <a:gd name="connsiteX1-83" fmla="*/ 1649055 w 6776185"/>
              <a:gd name="connsiteY1-84" fmla="*/ 5125 h 1275659"/>
              <a:gd name="connsiteX2-85" fmla="*/ 3349591 w 6776185"/>
              <a:gd name="connsiteY2-86" fmla="*/ 823271 h 1275659"/>
              <a:gd name="connsiteX3-87" fmla="*/ 5334185 w 6776185"/>
              <a:gd name="connsiteY3-88" fmla="*/ 351634 h 1275659"/>
              <a:gd name="connsiteX4-89" fmla="*/ 6776185 w 6776185"/>
              <a:gd name="connsiteY4-90" fmla="*/ 1275659 h 1275659"/>
              <a:gd name="connsiteX0-91" fmla="*/ 0 w 6776185"/>
              <a:gd name="connsiteY0-92" fmla="*/ 236623 h 939268"/>
              <a:gd name="connsiteX1-93" fmla="*/ 3349591 w 6776185"/>
              <a:gd name="connsiteY1-94" fmla="*/ 486880 h 939268"/>
              <a:gd name="connsiteX2-95" fmla="*/ 5334185 w 6776185"/>
              <a:gd name="connsiteY2-96" fmla="*/ 15243 h 939268"/>
              <a:gd name="connsiteX3-97" fmla="*/ 6776185 w 6776185"/>
              <a:gd name="connsiteY3-98" fmla="*/ 939268 h 939268"/>
              <a:gd name="connsiteX0-99" fmla="*/ 0 w 6776185"/>
              <a:gd name="connsiteY0-100" fmla="*/ 392625 h 1095270"/>
              <a:gd name="connsiteX1-101" fmla="*/ 3349591 w 6776185"/>
              <a:gd name="connsiteY1-102" fmla="*/ 642882 h 1095270"/>
              <a:gd name="connsiteX2-103" fmla="*/ 5334185 w 6776185"/>
              <a:gd name="connsiteY2-104" fmla="*/ 171245 h 1095270"/>
              <a:gd name="connsiteX3-105" fmla="*/ 6776185 w 6776185"/>
              <a:gd name="connsiteY3-106" fmla="*/ 1095270 h 1095270"/>
              <a:gd name="connsiteX0-107" fmla="*/ 0 w 6776185"/>
              <a:gd name="connsiteY0-108" fmla="*/ 402175 h 1104820"/>
              <a:gd name="connsiteX1-109" fmla="*/ 3214275 w 6776185"/>
              <a:gd name="connsiteY1-110" fmla="*/ 604305 h 1104820"/>
              <a:gd name="connsiteX2-111" fmla="*/ 5334185 w 6776185"/>
              <a:gd name="connsiteY2-112" fmla="*/ 180795 h 1104820"/>
              <a:gd name="connsiteX3-113" fmla="*/ 6776185 w 6776185"/>
              <a:gd name="connsiteY3-114" fmla="*/ 1104820 h 1104820"/>
              <a:gd name="connsiteX0-115" fmla="*/ 0 w 6776185"/>
              <a:gd name="connsiteY0-116" fmla="*/ 419695 h 1122340"/>
              <a:gd name="connsiteX1-117" fmla="*/ 3214275 w 6776185"/>
              <a:gd name="connsiteY1-118" fmla="*/ 621825 h 1122340"/>
              <a:gd name="connsiteX2-119" fmla="*/ 5334185 w 6776185"/>
              <a:gd name="connsiteY2-120" fmla="*/ 198315 h 1122340"/>
              <a:gd name="connsiteX3-121" fmla="*/ 6776185 w 6776185"/>
              <a:gd name="connsiteY3-122" fmla="*/ 1122340 h 1122340"/>
              <a:gd name="connsiteX0-123" fmla="*/ 0 w 6776185"/>
              <a:gd name="connsiteY0-124" fmla="*/ 419695 h 1122340"/>
              <a:gd name="connsiteX1-125" fmla="*/ 3214275 w 6776185"/>
              <a:gd name="connsiteY1-126" fmla="*/ 621825 h 1122340"/>
              <a:gd name="connsiteX2-127" fmla="*/ 5334185 w 6776185"/>
              <a:gd name="connsiteY2-128" fmla="*/ 198315 h 1122340"/>
              <a:gd name="connsiteX3-129" fmla="*/ 6776185 w 6776185"/>
              <a:gd name="connsiteY3-130" fmla="*/ 1122340 h 1122340"/>
              <a:gd name="connsiteX0-131" fmla="*/ 0 w 6776185"/>
              <a:gd name="connsiteY0-132" fmla="*/ 399607 h 1102252"/>
              <a:gd name="connsiteX1-133" fmla="*/ 3214275 w 6776185"/>
              <a:gd name="connsiteY1-134" fmla="*/ 601737 h 1102252"/>
              <a:gd name="connsiteX2-135" fmla="*/ 5636043 w 6776185"/>
              <a:gd name="connsiteY2-136" fmla="*/ 91600 h 1102252"/>
              <a:gd name="connsiteX3-137" fmla="*/ 6776185 w 6776185"/>
              <a:gd name="connsiteY3-138" fmla="*/ 1102252 h 1102252"/>
              <a:gd name="connsiteX0-139" fmla="*/ 0 w 6761093"/>
              <a:gd name="connsiteY0-140" fmla="*/ 347809 h 1398733"/>
              <a:gd name="connsiteX1-141" fmla="*/ 3199183 w 6761093"/>
              <a:gd name="connsiteY1-142" fmla="*/ 898218 h 1398733"/>
              <a:gd name="connsiteX2-143" fmla="*/ 5620951 w 6761093"/>
              <a:gd name="connsiteY2-144" fmla="*/ 388081 h 1398733"/>
              <a:gd name="connsiteX3-145" fmla="*/ 6761093 w 6761093"/>
              <a:gd name="connsiteY3-146" fmla="*/ 1398733 h 1398733"/>
              <a:gd name="connsiteX0-147" fmla="*/ 0 w 6761093"/>
              <a:gd name="connsiteY0-148" fmla="*/ 240901 h 1291825"/>
              <a:gd name="connsiteX1-149" fmla="*/ 3199183 w 6761093"/>
              <a:gd name="connsiteY1-150" fmla="*/ 791310 h 1291825"/>
              <a:gd name="connsiteX2-151" fmla="*/ 5620951 w 6761093"/>
              <a:gd name="connsiteY2-152" fmla="*/ 281173 h 1291825"/>
              <a:gd name="connsiteX3-153" fmla="*/ 6761093 w 6761093"/>
              <a:gd name="connsiteY3-154" fmla="*/ 1291825 h 1291825"/>
              <a:gd name="connsiteX0-155" fmla="*/ 0 w 6761093"/>
              <a:gd name="connsiteY0-156" fmla="*/ 246345 h 1297269"/>
              <a:gd name="connsiteX1-157" fmla="*/ 3199183 w 6761093"/>
              <a:gd name="connsiteY1-158" fmla="*/ 796754 h 1297269"/>
              <a:gd name="connsiteX2-159" fmla="*/ 5485125 w 6761093"/>
              <a:gd name="connsiteY2-160" fmla="*/ 556253 h 1297269"/>
              <a:gd name="connsiteX3-161" fmla="*/ 6761093 w 6761093"/>
              <a:gd name="connsiteY3-162" fmla="*/ 1297269 h 1297269"/>
            </a:gdLst>
            <a:ahLst/>
            <a:cxnLst/>
            <a:rect l="l" t="t" r="r" b="b"/>
            <a:pathLst>
              <a:path w="6761093" h="1297269">
                <a:moveTo>
                  <a:pt x="0" y="246345"/>
                </a:moveTo>
                <a:cubicBezTo>
                  <a:pt x="2169100" y="-521147"/>
                  <a:pt x="2284996" y="745103"/>
                  <a:pt x="3199183" y="796754"/>
                </a:cubicBezTo>
                <a:cubicBezTo>
                  <a:pt x="4113370" y="848405"/>
                  <a:pt x="4891473" y="472834"/>
                  <a:pt x="5485125" y="556253"/>
                </a:cubicBezTo>
                <a:cubicBezTo>
                  <a:pt x="6078777" y="639672"/>
                  <a:pt x="6658616" y="921884"/>
                  <a:pt x="6761093" y="1297269"/>
                </a:cubicBezTo>
              </a:path>
            </a:pathLst>
          </a:custGeom>
          <a:noFill/>
          <a:ln w="12700" cap="sq">
            <a:solidFill>
              <a:schemeClr val="accent1">
                <a:lumMod val="60000"/>
                <a:lumOff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rot="18126376" flipH="1" flipV="1">
            <a:off x="-2134905" y="148446"/>
            <a:ext cx="4605167" cy="2027680"/>
          </a:xfrm>
          <a:custGeom>
            <a:avLst/>
            <a:gdLst>
              <a:gd name="connsiteX0" fmla="*/ 0 w 6776185"/>
              <a:gd name="connsiteY0" fmla="*/ 433136 h 1135781"/>
              <a:gd name="connsiteX1" fmla="*/ 1607419 w 6776185"/>
              <a:gd name="connsiteY1" fmla="*/ 0 h 1135781"/>
              <a:gd name="connsiteX2" fmla="*/ 3349591 w 6776185"/>
              <a:gd name="connsiteY2" fmla="*/ 683393 h 1135781"/>
              <a:gd name="connsiteX3" fmla="*/ 5438273 w 6776185"/>
              <a:gd name="connsiteY3" fmla="*/ 9625 h 1135781"/>
              <a:gd name="connsiteX4" fmla="*/ 6776185 w 6776185"/>
              <a:gd name="connsiteY4" fmla="*/ 1135781 h 1135781"/>
              <a:gd name="connsiteX0-1" fmla="*/ 0 w 6776185"/>
              <a:gd name="connsiteY0-2" fmla="*/ 436746 h 1139391"/>
              <a:gd name="connsiteX1-3" fmla="*/ 1607419 w 6776185"/>
              <a:gd name="connsiteY1-4" fmla="*/ 3610 h 1139391"/>
              <a:gd name="connsiteX2-5" fmla="*/ 3349591 w 6776185"/>
              <a:gd name="connsiteY2-6" fmla="*/ 687003 h 1139391"/>
              <a:gd name="connsiteX3-7" fmla="*/ 5438273 w 6776185"/>
              <a:gd name="connsiteY3-8" fmla="*/ 13235 h 1139391"/>
              <a:gd name="connsiteX4-9" fmla="*/ 6776185 w 6776185"/>
              <a:gd name="connsiteY4-10" fmla="*/ 1139391 h 1139391"/>
              <a:gd name="connsiteX0-11" fmla="*/ 0 w 6776185"/>
              <a:gd name="connsiteY0-12" fmla="*/ 436746 h 1139391"/>
              <a:gd name="connsiteX1-13" fmla="*/ 1607419 w 6776185"/>
              <a:gd name="connsiteY1-14" fmla="*/ 3610 h 1139391"/>
              <a:gd name="connsiteX2-15" fmla="*/ 3349591 w 6776185"/>
              <a:gd name="connsiteY2-16" fmla="*/ 687003 h 1139391"/>
              <a:gd name="connsiteX3-17" fmla="*/ 5438273 w 6776185"/>
              <a:gd name="connsiteY3-18" fmla="*/ 13235 h 1139391"/>
              <a:gd name="connsiteX4-19" fmla="*/ 6776185 w 6776185"/>
              <a:gd name="connsiteY4-20" fmla="*/ 1139391 h 1139391"/>
              <a:gd name="connsiteX0-21" fmla="*/ 0 w 6776185"/>
              <a:gd name="connsiteY0-22" fmla="*/ 456694 h 1159339"/>
              <a:gd name="connsiteX1-23" fmla="*/ 1607419 w 6776185"/>
              <a:gd name="connsiteY1-24" fmla="*/ 23558 h 1159339"/>
              <a:gd name="connsiteX2-25" fmla="*/ 3349591 w 6776185"/>
              <a:gd name="connsiteY2-26" fmla="*/ 706951 h 1159339"/>
              <a:gd name="connsiteX3-27" fmla="*/ 5438273 w 6776185"/>
              <a:gd name="connsiteY3-28" fmla="*/ 33183 h 1159339"/>
              <a:gd name="connsiteX4-29" fmla="*/ 6776185 w 6776185"/>
              <a:gd name="connsiteY4-30" fmla="*/ 1159339 h 1159339"/>
              <a:gd name="connsiteX0-31" fmla="*/ 0 w 6776185"/>
              <a:gd name="connsiteY0-32" fmla="*/ 440387 h 1143032"/>
              <a:gd name="connsiteX1-33" fmla="*/ 1607419 w 6776185"/>
              <a:gd name="connsiteY1-34" fmla="*/ 7251 h 1143032"/>
              <a:gd name="connsiteX2-35" fmla="*/ 3349591 w 6776185"/>
              <a:gd name="connsiteY2-36" fmla="*/ 690644 h 1143032"/>
              <a:gd name="connsiteX3-37" fmla="*/ 5438273 w 6776185"/>
              <a:gd name="connsiteY3-38" fmla="*/ 16876 h 1143032"/>
              <a:gd name="connsiteX4-39" fmla="*/ 6776185 w 6776185"/>
              <a:gd name="connsiteY4-40" fmla="*/ 1143032 h 1143032"/>
              <a:gd name="connsiteX0-41" fmla="*/ 0 w 6776185"/>
              <a:gd name="connsiteY0-42" fmla="*/ 440387 h 1143032"/>
              <a:gd name="connsiteX1-43" fmla="*/ 1607419 w 6776185"/>
              <a:gd name="connsiteY1-44" fmla="*/ 7251 h 1143032"/>
              <a:gd name="connsiteX2-45" fmla="*/ 3349591 w 6776185"/>
              <a:gd name="connsiteY2-46" fmla="*/ 690644 h 1143032"/>
              <a:gd name="connsiteX3-47" fmla="*/ 5438273 w 6776185"/>
              <a:gd name="connsiteY3-48" fmla="*/ 16876 h 1143032"/>
              <a:gd name="connsiteX4-49" fmla="*/ 6776185 w 6776185"/>
              <a:gd name="connsiteY4-50" fmla="*/ 1143032 h 1143032"/>
              <a:gd name="connsiteX0-51" fmla="*/ 0 w 6776185"/>
              <a:gd name="connsiteY0-52" fmla="*/ 436747 h 1139392"/>
              <a:gd name="connsiteX1-53" fmla="*/ 1607419 w 6776185"/>
              <a:gd name="connsiteY1-54" fmla="*/ 3611 h 1139392"/>
              <a:gd name="connsiteX2-55" fmla="*/ 3349591 w 6776185"/>
              <a:gd name="connsiteY2-56" fmla="*/ 687004 h 1139392"/>
              <a:gd name="connsiteX3-57" fmla="*/ 5334185 w 6776185"/>
              <a:gd name="connsiteY3-58" fmla="*/ 215367 h 1139392"/>
              <a:gd name="connsiteX4-59" fmla="*/ 6776185 w 6776185"/>
              <a:gd name="connsiteY4-60" fmla="*/ 1139392 h 1139392"/>
              <a:gd name="connsiteX0-61" fmla="*/ 0 w 6776185"/>
              <a:gd name="connsiteY0-62" fmla="*/ 436747 h 1139392"/>
              <a:gd name="connsiteX1-63" fmla="*/ 1607419 w 6776185"/>
              <a:gd name="connsiteY1-64" fmla="*/ 3611 h 1139392"/>
              <a:gd name="connsiteX2-65" fmla="*/ 3349591 w 6776185"/>
              <a:gd name="connsiteY2-66" fmla="*/ 687004 h 1139392"/>
              <a:gd name="connsiteX3-67" fmla="*/ 5334185 w 6776185"/>
              <a:gd name="connsiteY3-68" fmla="*/ 215367 h 1139392"/>
              <a:gd name="connsiteX4-69" fmla="*/ 6776185 w 6776185"/>
              <a:gd name="connsiteY4-70" fmla="*/ 1139392 h 1139392"/>
              <a:gd name="connsiteX0-71" fmla="*/ 0 w 6776185"/>
              <a:gd name="connsiteY0-72" fmla="*/ 570523 h 1273168"/>
              <a:gd name="connsiteX1-73" fmla="*/ 1649055 w 6776185"/>
              <a:gd name="connsiteY1-74" fmla="*/ 2634 h 1273168"/>
              <a:gd name="connsiteX2-75" fmla="*/ 3349591 w 6776185"/>
              <a:gd name="connsiteY2-76" fmla="*/ 820780 h 1273168"/>
              <a:gd name="connsiteX3-77" fmla="*/ 5334185 w 6776185"/>
              <a:gd name="connsiteY3-78" fmla="*/ 349143 h 1273168"/>
              <a:gd name="connsiteX4-79" fmla="*/ 6776185 w 6776185"/>
              <a:gd name="connsiteY4-80" fmla="*/ 1273168 h 1273168"/>
              <a:gd name="connsiteX0-81" fmla="*/ 0 w 6776185"/>
              <a:gd name="connsiteY0-82" fmla="*/ 573014 h 1275659"/>
              <a:gd name="connsiteX1-83" fmla="*/ 1649055 w 6776185"/>
              <a:gd name="connsiteY1-84" fmla="*/ 5125 h 1275659"/>
              <a:gd name="connsiteX2-85" fmla="*/ 3349591 w 6776185"/>
              <a:gd name="connsiteY2-86" fmla="*/ 823271 h 1275659"/>
              <a:gd name="connsiteX3-87" fmla="*/ 5334185 w 6776185"/>
              <a:gd name="connsiteY3-88" fmla="*/ 351634 h 1275659"/>
              <a:gd name="connsiteX4-89" fmla="*/ 6776185 w 6776185"/>
              <a:gd name="connsiteY4-90" fmla="*/ 1275659 h 1275659"/>
              <a:gd name="connsiteX0-91" fmla="*/ 0 w 6776185"/>
              <a:gd name="connsiteY0-92" fmla="*/ 236623 h 939268"/>
              <a:gd name="connsiteX1-93" fmla="*/ 3349591 w 6776185"/>
              <a:gd name="connsiteY1-94" fmla="*/ 486880 h 939268"/>
              <a:gd name="connsiteX2-95" fmla="*/ 5334185 w 6776185"/>
              <a:gd name="connsiteY2-96" fmla="*/ 15243 h 939268"/>
              <a:gd name="connsiteX3-97" fmla="*/ 6776185 w 6776185"/>
              <a:gd name="connsiteY3-98" fmla="*/ 939268 h 939268"/>
              <a:gd name="connsiteX0-99" fmla="*/ 0 w 6776185"/>
              <a:gd name="connsiteY0-100" fmla="*/ 392625 h 1095270"/>
              <a:gd name="connsiteX1-101" fmla="*/ 3349591 w 6776185"/>
              <a:gd name="connsiteY1-102" fmla="*/ 642882 h 1095270"/>
              <a:gd name="connsiteX2-103" fmla="*/ 5334185 w 6776185"/>
              <a:gd name="connsiteY2-104" fmla="*/ 171245 h 1095270"/>
              <a:gd name="connsiteX3-105" fmla="*/ 6776185 w 6776185"/>
              <a:gd name="connsiteY3-106" fmla="*/ 1095270 h 1095270"/>
              <a:gd name="connsiteX0-107" fmla="*/ 0 w 6776185"/>
              <a:gd name="connsiteY0-108" fmla="*/ 402175 h 1104820"/>
              <a:gd name="connsiteX1-109" fmla="*/ 3214275 w 6776185"/>
              <a:gd name="connsiteY1-110" fmla="*/ 604305 h 1104820"/>
              <a:gd name="connsiteX2-111" fmla="*/ 5334185 w 6776185"/>
              <a:gd name="connsiteY2-112" fmla="*/ 180795 h 1104820"/>
              <a:gd name="connsiteX3-113" fmla="*/ 6776185 w 6776185"/>
              <a:gd name="connsiteY3-114" fmla="*/ 1104820 h 1104820"/>
              <a:gd name="connsiteX0-115" fmla="*/ 0 w 6776185"/>
              <a:gd name="connsiteY0-116" fmla="*/ 419695 h 1122340"/>
              <a:gd name="connsiteX1-117" fmla="*/ 3214275 w 6776185"/>
              <a:gd name="connsiteY1-118" fmla="*/ 621825 h 1122340"/>
              <a:gd name="connsiteX2-119" fmla="*/ 5334185 w 6776185"/>
              <a:gd name="connsiteY2-120" fmla="*/ 198315 h 1122340"/>
              <a:gd name="connsiteX3-121" fmla="*/ 6776185 w 6776185"/>
              <a:gd name="connsiteY3-122" fmla="*/ 1122340 h 1122340"/>
              <a:gd name="connsiteX0-123" fmla="*/ 0 w 6776185"/>
              <a:gd name="connsiteY0-124" fmla="*/ 419695 h 1122340"/>
              <a:gd name="connsiteX1-125" fmla="*/ 3214275 w 6776185"/>
              <a:gd name="connsiteY1-126" fmla="*/ 621825 h 1122340"/>
              <a:gd name="connsiteX2-127" fmla="*/ 5334185 w 6776185"/>
              <a:gd name="connsiteY2-128" fmla="*/ 198315 h 1122340"/>
              <a:gd name="connsiteX3-129" fmla="*/ 6776185 w 6776185"/>
              <a:gd name="connsiteY3-130" fmla="*/ 1122340 h 1122340"/>
              <a:gd name="connsiteX0-131" fmla="*/ 0 w 6776185"/>
              <a:gd name="connsiteY0-132" fmla="*/ 399607 h 1102252"/>
              <a:gd name="connsiteX1-133" fmla="*/ 3214275 w 6776185"/>
              <a:gd name="connsiteY1-134" fmla="*/ 601737 h 1102252"/>
              <a:gd name="connsiteX2-135" fmla="*/ 5636043 w 6776185"/>
              <a:gd name="connsiteY2-136" fmla="*/ 91600 h 1102252"/>
              <a:gd name="connsiteX3-137" fmla="*/ 6776185 w 6776185"/>
              <a:gd name="connsiteY3-138" fmla="*/ 1102252 h 1102252"/>
              <a:gd name="connsiteX0-139" fmla="*/ 0 w 6418830"/>
              <a:gd name="connsiteY0-140" fmla="*/ 792873 h 1020635"/>
              <a:gd name="connsiteX1-141" fmla="*/ 2856920 w 6418830"/>
              <a:gd name="connsiteY1-142" fmla="*/ 520120 h 1020635"/>
              <a:gd name="connsiteX2-143" fmla="*/ 5278688 w 6418830"/>
              <a:gd name="connsiteY2-144" fmla="*/ 9983 h 1020635"/>
              <a:gd name="connsiteX3-145" fmla="*/ 6418830 w 6418830"/>
              <a:gd name="connsiteY3-146" fmla="*/ 1020635 h 1020635"/>
              <a:gd name="connsiteX0-147" fmla="*/ 0 w 6418830"/>
              <a:gd name="connsiteY0-148" fmla="*/ 1673839 h 1901601"/>
              <a:gd name="connsiteX1-149" fmla="*/ 2444207 w 6418830"/>
              <a:gd name="connsiteY1-150" fmla="*/ 16203 h 1901601"/>
              <a:gd name="connsiteX2-151" fmla="*/ 5278688 w 6418830"/>
              <a:gd name="connsiteY2-152" fmla="*/ 890949 h 1901601"/>
              <a:gd name="connsiteX3-153" fmla="*/ 6418830 w 6418830"/>
              <a:gd name="connsiteY3-154" fmla="*/ 1901601 h 1901601"/>
              <a:gd name="connsiteX0-155" fmla="*/ 0 w 6418830"/>
              <a:gd name="connsiteY0-156" fmla="*/ 1659171 h 1886933"/>
              <a:gd name="connsiteX1-157" fmla="*/ 2444207 w 6418830"/>
              <a:gd name="connsiteY1-158" fmla="*/ 1535 h 1886933"/>
              <a:gd name="connsiteX2-159" fmla="*/ 6418830 w 6418830"/>
              <a:gd name="connsiteY2-160" fmla="*/ 1886933 h 1886933"/>
              <a:gd name="connsiteX0-161" fmla="*/ 0 w 5670510"/>
              <a:gd name="connsiteY0-162" fmla="*/ 1691998 h 1691998"/>
              <a:gd name="connsiteX1-163" fmla="*/ 2444207 w 5670510"/>
              <a:gd name="connsiteY1-164" fmla="*/ 34362 h 1691998"/>
              <a:gd name="connsiteX2-165" fmla="*/ 5670510 w 5670510"/>
              <a:gd name="connsiteY2-166" fmla="*/ 713357 h 1691998"/>
              <a:gd name="connsiteX0-167" fmla="*/ 0 w 5670510"/>
              <a:gd name="connsiteY0-168" fmla="*/ 1670673 h 1670673"/>
              <a:gd name="connsiteX1-169" fmla="*/ 2444207 w 5670510"/>
              <a:gd name="connsiteY1-170" fmla="*/ 13037 h 1670673"/>
              <a:gd name="connsiteX2-171" fmla="*/ 5670510 w 5670510"/>
              <a:gd name="connsiteY2-172" fmla="*/ 692032 h 1670673"/>
              <a:gd name="connsiteX0-173" fmla="*/ 0 w 5670510"/>
              <a:gd name="connsiteY0-174" fmla="*/ 1916572 h 1916572"/>
              <a:gd name="connsiteX1-175" fmla="*/ 2311249 w 5670510"/>
              <a:gd name="connsiteY1-176" fmla="*/ 11210 h 1916572"/>
              <a:gd name="connsiteX2-177" fmla="*/ 5670510 w 5670510"/>
              <a:gd name="connsiteY2-178" fmla="*/ 937931 h 1916572"/>
              <a:gd name="connsiteX0-179" fmla="*/ 0 w 5395450"/>
              <a:gd name="connsiteY0-180" fmla="*/ 2252099 h 2252098"/>
              <a:gd name="connsiteX1-181" fmla="*/ 2036189 w 5395450"/>
              <a:gd name="connsiteY1-182" fmla="*/ 19027 h 2252098"/>
              <a:gd name="connsiteX2-183" fmla="*/ 5395450 w 5395450"/>
              <a:gd name="connsiteY2-184" fmla="*/ 945748 h 2252098"/>
              <a:gd name="connsiteX0-185" fmla="*/ 0 w 5395450"/>
              <a:gd name="connsiteY0-186" fmla="*/ 2177943 h 2177943"/>
              <a:gd name="connsiteX1-187" fmla="*/ 1683035 w 5395450"/>
              <a:gd name="connsiteY1-188" fmla="*/ 19829 h 2177943"/>
              <a:gd name="connsiteX2-189" fmla="*/ 5395450 w 5395450"/>
              <a:gd name="connsiteY2-190" fmla="*/ 871592 h 2177943"/>
              <a:gd name="connsiteX0-191" fmla="*/ 0 w 5395450"/>
              <a:gd name="connsiteY0-192" fmla="*/ 2196799 h 2196799"/>
              <a:gd name="connsiteX1-193" fmla="*/ 1683035 w 5395450"/>
              <a:gd name="connsiteY1-194" fmla="*/ 38685 h 2196799"/>
              <a:gd name="connsiteX2-195" fmla="*/ 5395450 w 5395450"/>
              <a:gd name="connsiteY2-196" fmla="*/ 890448 h 2196799"/>
              <a:gd name="connsiteX0-197" fmla="*/ 0 w 5395450"/>
              <a:gd name="connsiteY0-198" fmla="*/ 2196799 h 2196799"/>
              <a:gd name="connsiteX1-199" fmla="*/ 1683035 w 5395450"/>
              <a:gd name="connsiteY1-200" fmla="*/ 38685 h 2196799"/>
              <a:gd name="connsiteX2-201" fmla="*/ 5395450 w 5395450"/>
              <a:gd name="connsiteY2-202" fmla="*/ 890448 h 2196799"/>
            </a:gdLst>
            <a:ahLst/>
            <a:cxnLst/>
            <a:rect l="l" t="t" r="r" b="b"/>
            <a:pathLst>
              <a:path w="5395450" h="2196799">
                <a:moveTo>
                  <a:pt x="0" y="2196799"/>
                </a:moveTo>
                <a:cubicBezTo>
                  <a:pt x="681219" y="1767823"/>
                  <a:pt x="359710" y="356278"/>
                  <a:pt x="1683035" y="38685"/>
                </a:cubicBezTo>
                <a:cubicBezTo>
                  <a:pt x="3006360" y="-278908"/>
                  <a:pt x="3600866" y="1480788"/>
                  <a:pt x="5395450" y="890448"/>
                </a:cubicBezTo>
              </a:path>
            </a:pathLst>
          </a:custGeom>
          <a:noFill/>
          <a:ln w="31750" cap="sq">
            <a:solidFill>
              <a:schemeClr val="accent1">
                <a:lumMod val="60000"/>
                <a:lumOff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rot="4820699">
            <a:off x="-1676834" y="-802852"/>
            <a:ext cx="3510485" cy="2895364"/>
          </a:xfrm>
          <a:custGeom>
            <a:avLst/>
            <a:gdLst>
              <a:gd name="connsiteX0" fmla="*/ 0 w 6776185"/>
              <a:gd name="connsiteY0" fmla="*/ 433136 h 1135781"/>
              <a:gd name="connsiteX1" fmla="*/ 1607419 w 6776185"/>
              <a:gd name="connsiteY1" fmla="*/ 0 h 1135781"/>
              <a:gd name="connsiteX2" fmla="*/ 3349591 w 6776185"/>
              <a:gd name="connsiteY2" fmla="*/ 683393 h 1135781"/>
              <a:gd name="connsiteX3" fmla="*/ 5438273 w 6776185"/>
              <a:gd name="connsiteY3" fmla="*/ 9625 h 1135781"/>
              <a:gd name="connsiteX4" fmla="*/ 6776185 w 6776185"/>
              <a:gd name="connsiteY4" fmla="*/ 1135781 h 1135781"/>
              <a:gd name="connsiteX0-1" fmla="*/ 0 w 6776185"/>
              <a:gd name="connsiteY0-2" fmla="*/ 436746 h 1139391"/>
              <a:gd name="connsiteX1-3" fmla="*/ 1607419 w 6776185"/>
              <a:gd name="connsiteY1-4" fmla="*/ 3610 h 1139391"/>
              <a:gd name="connsiteX2-5" fmla="*/ 3349591 w 6776185"/>
              <a:gd name="connsiteY2-6" fmla="*/ 687003 h 1139391"/>
              <a:gd name="connsiteX3-7" fmla="*/ 5438273 w 6776185"/>
              <a:gd name="connsiteY3-8" fmla="*/ 13235 h 1139391"/>
              <a:gd name="connsiteX4-9" fmla="*/ 6776185 w 6776185"/>
              <a:gd name="connsiteY4-10" fmla="*/ 1139391 h 1139391"/>
              <a:gd name="connsiteX0-11" fmla="*/ 0 w 6776185"/>
              <a:gd name="connsiteY0-12" fmla="*/ 436746 h 1139391"/>
              <a:gd name="connsiteX1-13" fmla="*/ 1607419 w 6776185"/>
              <a:gd name="connsiteY1-14" fmla="*/ 3610 h 1139391"/>
              <a:gd name="connsiteX2-15" fmla="*/ 3349591 w 6776185"/>
              <a:gd name="connsiteY2-16" fmla="*/ 687003 h 1139391"/>
              <a:gd name="connsiteX3-17" fmla="*/ 5438273 w 6776185"/>
              <a:gd name="connsiteY3-18" fmla="*/ 13235 h 1139391"/>
              <a:gd name="connsiteX4-19" fmla="*/ 6776185 w 6776185"/>
              <a:gd name="connsiteY4-20" fmla="*/ 1139391 h 1139391"/>
              <a:gd name="connsiteX0-21" fmla="*/ 0 w 6776185"/>
              <a:gd name="connsiteY0-22" fmla="*/ 456694 h 1159339"/>
              <a:gd name="connsiteX1-23" fmla="*/ 1607419 w 6776185"/>
              <a:gd name="connsiteY1-24" fmla="*/ 23558 h 1159339"/>
              <a:gd name="connsiteX2-25" fmla="*/ 3349591 w 6776185"/>
              <a:gd name="connsiteY2-26" fmla="*/ 706951 h 1159339"/>
              <a:gd name="connsiteX3-27" fmla="*/ 5438273 w 6776185"/>
              <a:gd name="connsiteY3-28" fmla="*/ 33183 h 1159339"/>
              <a:gd name="connsiteX4-29" fmla="*/ 6776185 w 6776185"/>
              <a:gd name="connsiteY4-30" fmla="*/ 1159339 h 1159339"/>
              <a:gd name="connsiteX0-31" fmla="*/ 0 w 6776185"/>
              <a:gd name="connsiteY0-32" fmla="*/ 440387 h 1143032"/>
              <a:gd name="connsiteX1-33" fmla="*/ 1607419 w 6776185"/>
              <a:gd name="connsiteY1-34" fmla="*/ 7251 h 1143032"/>
              <a:gd name="connsiteX2-35" fmla="*/ 3349591 w 6776185"/>
              <a:gd name="connsiteY2-36" fmla="*/ 690644 h 1143032"/>
              <a:gd name="connsiteX3-37" fmla="*/ 5438273 w 6776185"/>
              <a:gd name="connsiteY3-38" fmla="*/ 16876 h 1143032"/>
              <a:gd name="connsiteX4-39" fmla="*/ 6776185 w 6776185"/>
              <a:gd name="connsiteY4-40" fmla="*/ 1143032 h 1143032"/>
              <a:gd name="connsiteX0-41" fmla="*/ 0 w 6776185"/>
              <a:gd name="connsiteY0-42" fmla="*/ 440387 h 1143032"/>
              <a:gd name="connsiteX1-43" fmla="*/ 1607419 w 6776185"/>
              <a:gd name="connsiteY1-44" fmla="*/ 7251 h 1143032"/>
              <a:gd name="connsiteX2-45" fmla="*/ 3349591 w 6776185"/>
              <a:gd name="connsiteY2-46" fmla="*/ 690644 h 1143032"/>
              <a:gd name="connsiteX3-47" fmla="*/ 5438273 w 6776185"/>
              <a:gd name="connsiteY3-48" fmla="*/ 16876 h 1143032"/>
              <a:gd name="connsiteX4-49" fmla="*/ 6776185 w 6776185"/>
              <a:gd name="connsiteY4-50" fmla="*/ 1143032 h 1143032"/>
              <a:gd name="connsiteX0-51" fmla="*/ 0 w 6776185"/>
              <a:gd name="connsiteY0-52" fmla="*/ 436747 h 1139392"/>
              <a:gd name="connsiteX1-53" fmla="*/ 1607419 w 6776185"/>
              <a:gd name="connsiteY1-54" fmla="*/ 3611 h 1139392"/>
              <a:gd name="connsiteX2-55" fmla="*/ 3349591 w 6776185"/>
              <a:gd name="connsiteY2-56" fmla="*/ 687004 h 1139392"/>
              <a:gd name="connsiteX3-57" fmla="*/ 5334185 w 6776185"/>
              <a:gd name="connsiteY3-58" fmla="*/ 215367 h 1139392"/>
              <a:gd name="connsiteX4-59" fmla="*/ 6776185 w 6776185"/>
              <a:gd name="connsiteY4-60" fmla="*/ 1139392 h 1139392"/>
              <a:gd name="connsiteX0-61" fmla="*/ 0 w 6776185"/>
              <a:gd name="connsiteY0-62" fmla="*/ 436747 h 1139392"/>
              <a:gd name="connsiteX1-63" fmla="*/ 1607419 w 6776185"/>
              <a:gd name="connsiteY1-64" fmla="*/ 3611 h 1139392"/>
              <a:gd name="connsiteX2-65" fmla="*/ 3349591 w 6776185"/>
              <a:gd name="connsiteY2-66" fmla="*/ 687004 h 1139392"/>
              <a:gd name="connsiteX3-67" fmla="*/ 5334185 w 6776185"/>
              <a:gd name="connsiteY3-68" fmla="*/ 215367 h 1139392"/>
              <a:gd name="connsiteX4-69" fmla="*/ 6776185 w 6776185"/>
              <a:gd name="connsiteY4-70" fmla="*/ 1139392 h 1139392"/>
              <a:gd name="connsiteX0-71" fmla="*/ 0 w 6776185"/>
              <a:gd name="connsiteY0-72" fmla="*/ 570523 h 1273168"/>
              <a:gd name="connsiteX1-73" fmla="*/ 1649055 w 6776185"/>
              <a:gd name="connsiteY1-74" fmla="*/ 2634 h 1273168"/>
              <a:gd name="connsiteX2-75" fmla="*/ 3349591 w 6776185"/>
              <a:gd name="connsiteY2-76" fmla="*/ 820780 h 1273168"/>
              <a:gd name="connsiteX3-77" fmla="*/ 5334185 w 6776185"/>
              <a:gd name="connsiteY3-78" fmla="*/ 349143 h 1273168"/>
              <a:gd name="connsiteX4-79" fmla="*/ 6776185 w 6776185"/>
              <a:gd name="connsiteY4-80" fmla="*/ 1273168 h 1273168"/>
              <a:gd name="connsiteX0-81" fmla="*/ 0 w 6776185"/>
              <a:gd name="connsiteY0-82" fmla="*/ 573014 h 1275659"/>
              <a:gd name="connsiteX1-83" fmla="*/ 1649055 w 6776185"/>
              <a:gd name="connsiteY1-84" fmla="*/ 5125 h 1275659"/>
              <a:gd name="connsiteX2-85" fmla="*/ 3349591 w 6776185"/>
              <a:gd name="connsiteY2-86" fmla="*/ 823271 h 1275659"/>
              <a:gd name="connsiteX3-87" fmla="*/ 5334185 w 6776185"/>
              <a:gd name="connsiteY3-88" fmla="*/ 351634 h 1275659"/>
              <a:gd name="connsiteX4-89" fmla="*/ 6776185 w 6776185"/>
              <a:gd name="connsiteY4-90" fmla="*/ 1275659 h 1275659"/>
              <a:gd name="connsiteX0-91" fmla="*/ 0 w 6776185"/>
              <a:gd name="connsiteY0-92" fmla="*/ 236623 h 939268"/>
              <a:gd name="connsiteX1-93" fmla="*/ 3349591 w 6776185"/>
              <a:gd name="connsiteY1-94" fmla="*/ 486880 h 939268"/>
              <a:gd name="connsiteX2-95" fmla="*/ 5334185 w 6776185"/>
              <a:gd name="connsiteY2-96" fmla="*/ 15243 h 939268"/>
              <a:gd name="connsiteX3-97" fmla="*/ 6776185 w 6776185"/>
              <a:gd name="connsiteY3-98" fmla="*/ 939268 h 939268"/>
              <a:gd name="connsiteX0-99" fmla="*/ 0 w 6776185"/>
              <a:gd name="connsiteY0-100" fmla="*/ 392625 h 1095270"/>
              <a:gd name="connsiteX1-101" fmla="*/ 3349591 w 6776185"/>
              <a:gd name="connsiteY1-102" fmla="*/ 642882 h 1095270"/>
              <a:gd name="connsiteX2-103" fmla="*/ 5334185 w 6776185"/>
              <a:gd name="connsiteY2-104" fmla="*/ 171245 h 1095270"/>
              <a:gd name="connsiteX3-105" fmla="*/ 6776185 w 6776185"/>
              <a:gd name="connsiteY3-106" fmla="*/ 1095270 h 1095270"/>
              <a:gd name="connsiteX0-107" fmla="*/ 0 w 6776185"/>
              <a:gd name="connsiteY0-108" fmla="*/ 402175 h 1104820"/>
              <a:gd name="connsiteX1-109" fmla="*/ 3214275 w 6776185"/>
              <a:gd name="connsiteY1-110" fmla="*/ 604305 h 1104820"/>
              <a:gd name="connsiteX2-111" fmla="*/ 5334185 w 6776185"/>
              <a:gd name="connsiteY2-112" fmla="*/ 180795 h 1104820"/>
              <a:gd name="connsiteX3-113" fmla="*/ 6776185 w 6776185"/>
              <a:gd name="connsiteY3-114" fmla="*/ 1104820 h 1104820"/>
              <a:gd name="connsiteX0-115" fmla="*/ 0 w 6776185"/>
              <a:gd name="connsiteY0-116" fmla="*/ 419695 h 1122340"/>
              <a:gd name="connsiteX1-117" fmla="*/ 3214275 w 6776185"/>
              <a:gd name="connsiteY1-118" fmla="*/ 621825 h 1122340"/>
              <a:gd name="connsiteX2-119" fmla="*/ 5334185 w 6776185"/>
              <a:gd name="connsiteY2-120" fmla="*/ 198315 h 1122340"/>
              <a:gd name="connsiteX3-121" fmla="*/ 6776185 w 6776185"/>
              <a:gd name="connsiteY3-122" fmla="*/ 1122340 h 1122340"/>
              <a:gd name="connsiteX0-123" fmla="*/ 0 w 6776185"/>
              <a:gd name="connsiteY0-124" fmla="*/ 419695 h 1122340"/>
              <a:gd name="connsiteX1-125" fmla="*/ 3214275 w 6776185"/>
              <a:gd name="connsiteY1-126" fmla="*/ 621825 h 1122340"/>
              <a:gd name="connsiteX2-127" fmla="*/ 5334185 w 6776185"/>
              <a:gd name="connsiteY2-128" fmla="*/ 198315 h 1122340"/>
              <a:gd name="connsiteX3-129" fmla="*/ 6776185 w 6776185"/>
              <a:gd name="connsiteY3-130" fmla="*/ 1122340 h 1122340"/>
              <a:gd name="connsiteX0-131" fmla="*/ 0 w 6776185"/>
              <a:gd name="connsiteY0-132" fmla="*/ 399607 h 1102252"/>
              <a:gd name="connsiteX1-133" fmla="*/ 3214275 w 6776185"/>
              <a:gd name="connsiteY1-134" fmla="*/ 601737 h 1102252"/>
              <a:gd name="connsiteX2-135" fmla="*/ 5636043 w 6776185"/>
              <a:gd name="connsiteY2-136" fmla="*/ 91600 h 1102252"/>
              <a:gd name="connsiteX3-137" fmla="*/ 6776185 w 6776185"/>
              <a:gd name="connsiteY3-138" fmla="*/ 1102252 h 1102252"/>
              <a:gd name="connsiteX0-139" fmla="*/ 0 w 6761093"/>
              <a:gd name="connsiteY0-140" fmla="*/ 347809 h 1398733"/>
              <a:gd name="connsiteX1-141" fmla="*/ 3199183 w 6761093"/>
              <a:gd name="connsiteY1-142" fmla="*/ 898218 h 1398733"/>
              <a:gd name="connsiteX2-143" fmla="*/ 5620951 w 6761093"/>
              <a:gd name="connsiteY2-144" fmla="*/ 388081 h 1398733"/>
              <a:gd name="connsiteX3-145" fmla="*/ 6761093 w 6761093"/>
              <a:gd name="connsiteY3-146" fmla="*/ 1398733 h 1398733"/>
              <a:gd name="connsiteX0-147" fmla="*/ 0 w 6761093"/>
              <a:gd name="connsiteY0-148" fmla="*/ 240901 h 1291825"/>
              <a:gd name="connsiteX1-149" fmla="*/ 3199183 w 6761093"/>
              <a:gd name="connsiteY1-150" fmla="*/ 791310 h 1291825"/>
              <a:gd name="connsiteX2-151" fmla="*/ 5620951 w 6761093"/>
              <a:gd name="connsiteY2-152" fmla="*/ 281173 h 1291825"/>
              <a:gd name="connsiteX3-153" fmla="*/ 6761093 w 6761093"/>
              <a:gd name="connsiteY3-154" fmla="*/ 1291825 h 1291825"/>
              <a:gd name="connsiteX0-155" fmla="*/ 0 w 6761093"/>
              <a:gd name="connsiteY0-156" fmla="*/ 246345 h 1297269"/>
              <a:gd name="connsiteX1-157" fmla="*/ 3199183 w 6761093"/>
              <a:gd name="connsiteY1-158" fmla="*/ 796754 h 1297269"/>
              <a:gd name="connsiteX2-159" fmla="*/ 5485125 w 6761093"/>
              <a:gd name="connsiteY2-160" fmla="*/ 556253 h 1297269"/>
              <a:gd name="connsiteX3-161" fmla="*/ 6761093 w 6761093"/>
              <a:gd name="connsiteY3-162" fmla="*/ 1297269 h 1297269"/>
              <a:gd name="connsiteX0-1-1" fmla="*/ 0 w 6761093"/>
              <a:gd name="connsiteY0-2-2" fmla="*/ 0 h 1050924"/>
              <a:gd name="connsiteX1-3-3" fmla="*/ 5485125 w 6761093"/>
              <a:gd name="connsiteY1-4-4" fmla="*/ 309908 h 1050924"/>
              <a:gd name="connsiteX2-5-5" fmla="*/ 6761093 w 6761093"/>
              <a:gd name="connsiteY2-6-6" fmla="*/ 1050924 h 1050924"/>
              <a:gd name="connsiteX0-7" fmla="*/ 0 w 6761093"/>
              <a:gd name="connsiteY0-8" fmla="*/ 0 h 1050924"/>
              <a:gd name="connsiteX1-9" fmla="*/ 3285636 w 6761093"/>
              <a:gd name="connsiteY1-10" fmla="*/ 505413 h 1050924"/>
              <a:gd name="connsiteX2-11" fmla="*/ 6761093 w 6761093"/>
              <a:gd name="connsiteY2-12" fmla="*/ 1050924 h 1050924"/>
              <a:gd name="connsiteX0-13" fmla="*/ 0 w 6761093"/>
              <a:gd name="connsiteY0-14" fmla="*/ 130866 h 1181790"/>
              <a:gd name="connsiteX1-15" fmla="*/ 3285636 w 6761093"/>
              <a:gd name="connsiteY1-16" fmla="*/ 636279 h 1181790"/>
              <a:gd name="connsiteX2-17" fmla="*/ 6761093 w 6761093"/>
              <a:gd name="connsiteY2-18" fmla="*/ 1181790 h 1181790"/>
              <a:gd name="connsiteX0-19" fmla="*/ 0 w 6761093"/>
              <a:gd name="connsiteY0-20" fmla="*/ 0 h 1050924"/>
              <a:gd name="connsiteX1-21" fmla="*/ 3285636 w 6761093"/>
              <a:gd name="connsiteY1-22" fmla="*/ 505413 h 1050924"/>
              <a:gd name="connsiteX2-23" fmla="*/ 6761093 w 6761093"/>
              <a:gd name="connsiteY2-24" fmla="*/ 1050924 h 1050924"/>
              <a:gd name="connsiteX0-25" fmla="*/ 0 w 6761093"/>
              <a:gd name="connsiteY0-26" fmla="*/ 32862 h 1083786"/>
              <a:gd name="connsiteX1-27" fmla="*/ 3285636 w 6761093"/>
              <a:gd name="connsiteY1-28" fmla="*/ 538275 h 1083786"/>
              <a:gd name="connsiteX2-29" fmla="*/ 6761093 w 6761093"/>
              <a:gd name="connsiteY2-30" fmla="*/ 1083786 h 1083786"/>
              <a:gd name="connsiteX0-31-7" fmla="*/ 0 w 6761093"/>
              <a:gd name="connsiteY0-32-8" fmla="*/ 32862 h 1083786"/>
              <a:gd name="connsiteX1-33-9" fmla="*/ 3285636 w 6761093"/>
              <a:gd name="connsiteY1-34-10" fmla="*/ 538275 h 1083786"/>
              <a:gd name="connsiteX2-35-11" fmla="*/ 6761093 w 6761093"/>
              <a:gd name="connsiteY2-36-12" fmla="*/ 1083786 h 1083786"/>
              <a:gd name="connsiteX0-37" fmla="*/ 0 w 6663430"/>
              <a:gd name="connsiteY0-38" fmla="*/ 0 h 1121390"/>
              <a:gd name="connsiteX1-39" fmla="*/ 3187973 w 6663430"/>
              <a:gd name="connsiteY1-40" fmla="*/ 575879 h 1121390"/>
              <a:gd name="connsiteX2-41" fmla="*/ 6663430 w 6663430"/>
              <a:gd name="connsiteY2-42" fmla="*/ 1121390 h 1121390"/>
              <a:gd name="connsiteX0-43" fmla="*/ 0 w 6663430"/>
              <a:gd name="connsiteY0-44" fmla="*/ 342349 h 1463739"/>
              <a:gd name="connsiteX1-45" fmla="*/ 3187973 w 6663430"/>
              <a:gd name="connsiteY1-46" fmla="*/ 918228 h 1463739"/>
              <a:gd name="connsiteX2-47" fmla="*/ 6663430 w 6663430"/>
              <a:gd name="connsiteY2-48" fmla="*/ 1463739 h 1463739"/>
              <a:gd name="connsiteX0-49" fmla="*/ 0 w 6663430"/>
              <a:gd name="connsiteY0-50" fmla="*/ 348473 h 1469863"/>
              <a:gd name="connsiteX1-51" fmla="*/ 3187973 w 6663430"/>
              <a:gd name="connsiteY1-52" fmla="*/ 924352 h 1469863"/>
              <a:gd name="connsiteX2-53" fmla="*/ 6663430 w 6663430"/>
              <a:gd name="connsiteY2-54" fmla="*/ 1469863 h 1469863"/>
              <a:gd name="connsiteX0-55" fmla="*/ 0 w 6663430"/>
              <a:gd name="connsiteY0-56" fmla="*/ 348473 h 1469863"/>
              <a:gd name="connsiteX1-57" fmla="*/ 3187973 w 6663430"/>
              <a:gd name="connsiteY1-58" fmla="*/ 924352 h 1469863"/>
              <a:gd name="connsiteX2-59" fmla="*/ 6663430 w 6663430"/>
              <a:gd name="connsiteY2-60" fmla="*/ 1469863 h 1469863"/>
              <a:gd name="connsiteX0-61-13" fmla="*/ 0 w 6663430"/>
              <a:gd name="connsiteY0-62-14" fmla="*/ 0 h 1121390"/>
              <a:gd name="connsiteX1-63-15" fmla="*/ 6663430 w 6663430"/>
              <a:gd name="connsiteY1-64-16" fmla="*/ 1121390 h 1121390"/>
              <a:gd name="connsiteX0-65" fmla="*/ 0 w 6663430"/>
              <a:gd name="connsiteY0-66" fmla="*/ 0 h 1121390"/>
              <a:gd name="connsiteX1-67" fmla="*/ 6663430 w 6663430"/>
              <a:gd name="connsiteY1-68" fmla="*/ 1121390 h 1121390"/>
              <a:gd name="connsiteX0-69" fmla="*/ 0 w 6663430"/>
              <a:gd name="connsiteY0-70" fmla="*/ 0 h 1121390"/>
              <a:gd name="connsiteX1-71" fmla="*/ 6663430 w 6663430"/>
              <a:gd name="connsiteY1-72" fmla="*/ 1121390 h 1121390"/>
            </a:gdLst>
            <a:ahLst/>
            <a:cxnLst/>
            <a:rect l="l" t="t" r="r" b="b"/>
            <a:pathLst>
              <a:path w="6663430" h="1121390">
                <a:moveTo>
                  <a:pt x="0" y="0"/>
                </a:moveTo>
                <a:cubicBezTo>
                  <a:pt x="1435269" y="1422202"/>
                  <a:pt x="5280876" y="-748015"/>
                  <a:pt x="6663430" y="1121390"/>
                </a:cubicBezTo>
              </a:path>
            </a:pathLst>
          </a:custGeom>
          <a:noFill/>
          <a:ln w="12700" cap="sq">
            <a:solidFill>
              <a:schemeClr val="accent1">
                <a:lumMod val="60000"/>
                <a:lumOff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rot="16200000">
            <a:off x="4476529" y="1945029"/>
            <a:ext cx="277832" cy="277832"/>
          </a:xfrm>
          <a:custGeom>
            <a:avLst/>
            <a:gdLst>
              <a:gd name="connsiteX0" fmla="*/ 4733223 w 4733223"/>
              <a:gd name="connsiteY0" fmla="*/ 2366613 h 4733223"/>
              <a:gd name="connsiteX1" fmla="*/ 3854361 w 4733223"/>
              <a:gd name="connsiteY1" fmla="*/ 3692508 h 4733223"/>
              <a:gd name="connsiteX2" fmla="*/ 3735873 w 4733223"/>
              <a:gd name="connsiteY2" fmla="*/ 3735875 h 4733223"/>
              <a:gd name="connsiteX3" fmla="*/ 3692507 w 4733223"/>
              <a:gd name="connsiteY3" fmla="*/ 3854361 h 4733223"/>
              <a:gd name="connsiteX4" fmla="*/ 2366612 w 4733223"/>
              <a:gd name="connsiteY4" fmla="*/ 4733223 h 4733223"/>
              <a:gd name="connsiteX5" fmla="*/ 1040717 w 4733223"/>
              <a:gd name="connsiteY5" fmla="*/ 3854361 h 4733223"/>
              <a:gd name="connsiteX6" fmla="*/ 997350 w 4733223"/>
              <a:gd name="connsiteY6" fmla="*/ 3735874 h 4733223"/>
              <a:gd name="connsiteX7" fmla="*/ 878862 w 4733223"/>
              <a:gd name="connsiteY7" fmla="*/ 3692507 h 4733223"/>
              <a:gd name="connsiteX8" fmla="*/ 0 w 4733223"/>
              <a:gd name="connsiteY8" fmla="*/ 2366612 h 4733223"/>
              <a:gd name="connsiteX9" fmla="*/ 878862 w 4733223"/>
              <a:gd name="connsiteY9" fmla="*/ 1040717 h 4733223"/>
              <a:gd name="connsiteX10" fmla="*/ 997351 w 4733223"/>
              <a:gd name="connsiteY10" fmla="*/ 997349 h 4733223"/>
              <a:gd name="connsiteX11" fmla="*/ 1040718 w 4733223"/>
              <a:gd name="connsiteY11" fmla="*/ 878862 h 4733223"/>
              <a:gd name="connsiteX12" fmla="*/ 2366613 w 4733223"/>
              <a:gd name="connsiteY12" fmla="*/ 0 h 4733223"/>
              <a:gd name="connsiteX13" fmla="*/ 3692508 w 4733223"/>
              <a:gd name="connsiteY13" fmla="*/ 878862 h 4733223"/>
              <a:gd name="connsiteX14" fmla="*/ 3735876 w 4733223"/>
              <a:gd name="connsiteY14" fmla="*/ 997352 h 4733223"/>
              <a:gd name="connsiteX15" fmla="*/ 3854361 w 4733223"/>
              <a:gd name="connsiteY15" fmla="*/ 1040718 h 4733223"/>
              <a:gd name="connsiteX16" fmla="*/ 4733223 w 4733223"/>
              <a:gd name="connsiteY16" fmla="*/ 2366613 h 4733223"/>
            </a:gdLst>
            <a:ahLst/>
            <a:cxnLst/>
            <a:rect l="l" t="t" r="r" b="b"/>
            <a:pathLst>
              <a:path w="4733223" h="4733223">
                <a:moveTo>
                  <a:pt x="4733223" y="2366613"/>
                </a:moveTo>
                <a:cubicBezTo>
                  <a:pt x="4733223" y="2962657"/>
                  <a:pt x="4370831" y="3474060"/>
                  <a:pt x="3854361" y="3692508"/>
                </a:cubicBezTo>
                <a:lnTo>
                  <a:pt x="3735873" y="3735875"/>
                </a:lnTo>
                <a:lnTo>
                  <a:pt x="3692507" y="3854361"/>
                </a:lnTo>
                <a:cubicBezTo>
                  <a:pt x="3474058" y="4370832"/>
                  <a:pt x="2962656" y="4733223"/>
                  <a:pt x="2366612" y="4733223"/>
                </a:cubicBezTo>
                <a:cubicBezTo>
                  <a:pt x="1770568" y="4733223"/>
                  <a:pt x="1259165" y="4370832"/>
                  <a:pt x="1040717" y="3854361"/>
                </a:cubicBezTo>
                <a:lnTo>
                  <a:pt x="997350" y="3735874"/>
                </a:lnTo>
                <a:lnTo>
                  <a:pt x="878862" y="3692507"/>
                </a:lnTo>
                <a:cubicBezTo>
                  <a:pt x="362391" y="3474058"/>
                  <a:pt x="0" y="2962656"/>
                  <a:pt x="0" y="2366612"/>
                </a:cubicBezTo>
                <a:cubicBezTo>
                  <a:pt x="0" y="1770568"/>
                  <a:pt x="362391" y="1259165"/>
                  <a:pt x="878862" y="1040717"/>
                </a:cubicBezTo>
                <a:lnTo>
                  <a:pt x="997351" y="997349"/>
                </a:lnTo>
                <a:lnTo>
                  <a:pt x="1040718" y="878862"/>
                </a:lnTo>
                <a:cubicBezTo>
                  <a:pt x="1259167" y="362392"/>
                  <a:pt x="1770569" y="0"/>
                  <a:pt x="2366613" y="0"/>
                </a:cubicBezTo>
                <a:cubicBezTo>
                  <a:pt x="2962657" y="0"/>
                  <a:pt x="3474059" y="362392"/>
                  <a:pt x="3692508" y="878862"/>
                </a:cubicBezTo>
                <a:lnTo>
                  <a:pt x="3735876" y="997352"/>
                </a:lnTo>
                <a:lnTo>
                  <a:pt x="3854361" y="1040718"/>
                </a:lnTo>
                <a:cubicBezTo>
                  <a:pt x="4370831" y="1259167"/>
                  <a:pt x="4733223" y="1770569"/>
                  <a:pt x="4733223" y="2366613"/>
                </a:cubicBezTo>
                <a:close/>
              </a:path>
            </a:pathLst>
          </a:custGeom>
          <a:noFill/>
          <a:ln w="19050" cap="sq">
            <a:solidFill>
              <a:schemeClr val="accent1">
                <a:lumMod val="60000"/>
                <a:lumOff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rot="16200000">
            <a:off x="1076816" y="5012693"/>
            <a:ext cx="277832" cy="277832"/>
          </a:xfrm>
          <a:custGeom>
            <a:avLst/>
            <a:gdLst>
              <a:gd name="connsiteX0" fmla="*/ 4733223 w 4733223"/>
              <a:gd name="connsiteY0" fmla="*/ 2366613 h 4733223"/>
              <a:gd name="connsiteX1" fmla="*/ 3854361 w 4733223"/>
              <a:gd name="connsiteY1" fmla="*/ 3692508 h 4733223"/>
              <a:gd name="connsiteX2" fmla="*/ 3735873 w 4733223"/>
              <a:gd name="connsiteY2" fmla="*/ 3735875 h 4733223"/>
              <a:gd name="connsiteX3" fmla="*/ 3692507 w 4733223"/>
              <a:gd name="connsiteY3" fmla="*/ 3854361 h 4733223"/>
              <a:gd name="connsiteX4" fmla="*/ 2366612 w 4733223"/>
              <a:gd name="connsiteY4" fmla="*/ 4733223 h 4733223"/>
              <a:gd name="connsiteX5" fmla="*/ 1040717 w 4733223"/>
              <a:gd name="connsiteY5" fmla="*/ 3854361 h 4733223"/>
              <a:gd name="connsiteX6" fmla="*/ 997350 w 4733223"/>
              <a:gd name="connsiteY6" fmla="*/ 3735874 h 4733223"/>
              <a:gd name="connsiteX7" fmla="*/ 878862 w 4733223"/>
              <a:gd name="connsiteY7" fmla="*/ 3692507 h 4733223"/>
              <a:gd name="connsiteX8" fmla="*/ 0 w 4733223"/>
              <a:gd name="connsiteY8" fmla="*/ 2366612 h 4733223"/>
              <a:gd name="connsiteX9" fmla="*/ 878862 w 4733223"/>
              <a:gd name="connsiteY9" fmla="*/ 1040717 h 4733223"/>
              <a:gd name="connsiteX10" fmla="*/ 997351 w 4733223"/>
              <a:gd name="connsiteY10" fmla="*/ 997349 h 4733223"/>
              <a:gd name="connsiteX11" fmla="*/ 1040718 w 4733223"/>
              <a:gd name="connsiteY11" fmla="*/ 878862 h 4733223"/>
              <a:gd name="connsiteX12" fmla="*/ 2366613 w 4733223"/>
              <a:gd name="connsiteY12" fmla="*/ 0 h 4733223"/>
              <a:gd name="connsiteX13" fmla="*/ 3692508 w 4733223"/>
              <a:gd name="connsiteY13" fmla="*/ 878862 h 4733223"/>
              <a:gd name="connsiteX14" fmla="*/ 3735876 w 4733223"/>
              <a:gd name="connsiteY14" fmla="*/ 997352 h 4733223"/>
              <a:gd name="connsiteX15" fmla="*/ 3854361 w 4733223"/>
              <a:gd name="connsiteY15" fmla="*/ 1040718 h 4733223"/>
              <a:gd name="connsiteX16" fmla="*/ 4733223 w 4733223"/>
              <a:gd name="connsiteY16" fmla="*/ 2366613 h 4733223"/>
            </a:gdLst>
            <a:ahLst/>
            <a:cxnLst/>
            <a:rect l="l" t="t" r="r" b="b"/>
            <a:pathLst>
              <a:path w="4733223" h="4733223">
                <a:moveTo>
                  <a:pt x="4733223" y="2366613"/>
                </a:moveTo>
                <a:cubicBezTo>
                  <a:pt x="4733223" y="2962657"/>
                  <a:pt x="4370831" y="3474060"/>
                  <a:pt x="3854361" y="3692508"/>
                </a:cubicBezTo>
                <a:lnTo>
                  <a:pt x="3735873" y="3735875"/>
                </a:lnTo>
                <a:lnTo>
                  <a:pt x="3692507" y="3854361"/>
                </a:lnTo>
                <a:cubicBezTo>
                  <a:pt x="3474058" y="4370832"/>
                  <a:pt x="2962656" y="4733223"/>
                  <a:pt x="2366612" y="4733223"/>
                </a:cubicBezTo>
                <a:cubicBezTo>
                  <a:pt x="1770568" y="4733223"/>
                  <a:pt x="1259165" y="4370832"/>
                  <a:pt x="1040717" y="3854361"/>
                </a:cubicBezTo>
                <a:lnTo>
                  <a:pt x="997350" y="3735874"/>
                </a:lnTo>
                <a:lnTo>
                  <a:pt x="878862" y="3692507"/>
                </a:lnTo>
                <a:cubicBezTo>
                  <a:pt x="362391" y="3474058"/>
                  <a:pt x="0" y="2962656"/>
                  <a:pt x="0" y="2366612"/>
                </a:cubicBezTo>
                <a:cubicBezTo>
                  <a:pt x="0" y="1770568"/>
                  <a:pt x="362391" y="1259165"/>
                  <a:pt x="878862" y="1040717"/>
                </a:cubicBezTo>
                <a:lnTo>
                  <a:pt x="997351" y="997349"/>
                </a:lnTo>
                <a:lnTo>
                  <a:pt x="1040718" y="878862"/>
                </a:lnTo>
                <a:cubicBezTo>
                  <a:pt x="1259167" y="362392"/>
                  <a:pt x="1770569" y="0"/>
                  <a:pt x="2366613" y="0"/>
                </a:cubicBezTo>
                <a:cubicBezTo>
                  <a:pt x="2962657" y="0"/>
                  <a:pt x="3474059" y="362392"/>
                  <a:pt x="3692508" y="878862"/>
                </a:cubicBezTo>
                <a:lnTo>
                  <a:pt x="3735876" y="997352"/>
                </a:lnTo>
                <a:lnTo>
                  <a:pt x="3854361" y="1040718"/>
                </a:lnTo>
                <a:cubicBezTo>
                  <a:pt x="4370831" y="1259167"/>
                  <a:pt x="4733223" y="1770569"/>
                  <a:pt x="4733223" y="2366613"/>
                </a:cubicBezTo>
                <a:close/>
              </a:path>
            </a:pathLst>
          </a:custGeom>
          <a:noFill/>
          <a:ln w="19050" cap="sq">
            <a:solidFill>
              <a:schemeClr val="accent1">
                <a:lumMod val="60000"/>
                <a:lumOff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 flipH="1">
            <a:off x="1941668" y="791018"/>
            <a:ext cx="7480116" cy="4571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20000"/>
                  <a:lumOff val="80000"/>
                  <a:alpha val="31000"/>
                </a:schemeClr>
              </a:gs>
            </a:gsLst>
            <a:lin ang="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5198928" y="3259750"/>
            <a:ext cx="6302376" cy="220908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r">
              <a:lnSpc>
                <a:spcPct val="130000"/>
              </a:lnSpc>
            </a:pPr>
            <a:r>
              <a:rPr kumimoji="1" lang="en-US" altLang="zh-CN" sz="5500" dirty="0" err="1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教学方法运用</a:t>
            </a:r>
            <a:endParaRPr kumimoji="1" lang="zh-CN" altLang="en-US" dirty="0"/>
          </a:p>
        </p:txBody>
      </p:sp>
      <p:sp>
        <p:nvSpPr>
          <p:cNvPr id="14" name="标题 1"/>
          <p:cNvSpPr txBox="1"/>
          <p:nvPr/>
        </p:nvSpPr>
        <p:spPr>
          <a:xfrm>
            <a:off x="5982668" y="1527002"/>
            <a:ext cx="4227713" cy="156966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r">
              <a:lnSpc>
                <a:spcPct val="110000"/>
              </a:lnSpc>
            </a:pPr>
            <a:r>
              <a:rPr kumimoji="1" lang="en-US" altLang="zh-CN" sz="8000">
                <a:ln w="12700">
                  <a:noFill/>
                </a:ln>
                <a:gradFill>
                  <a:gsLst>
                    <a:gs pos="0">
                      <a:srgbClr val="4EA6DC">
                        <a:alpha val="100000"/>
                      </a:srgbClr>
                    </a:gs>
                    <a:gs pos="100000">
                      <a:srgbClr val="2582BB">
                        <a:alpha val="100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OPPOSans H"/>
                <a:ea typeface="OPPOSans H"/>
                <a:cs typeface="OPPOSans H"/>
              </a:rPr>
              <a:t>PART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 flipV="1">
            <a:off x="5475437" y="6021828"/>
            <a:ext cx="6216994" cy="90307"/>
          </a:xfrm>
          <a:prstGeom prst="roundRect">
            <a:avLst>
              <a:gd name="adj" fmla="val 50000"/>
            </a:avLst>
          </a:prstGeom>
          <a:gradFill>
            <a:gsLst>
              <a:gs pos="7000">
                <a:schemeClr val="accent1"/>
              </a:gs>
              <a:gs pos="100000">
                <a:schemeClr val="bg1">
                  <a:alpha val="0"/>
                </a:schemeClr>
              </a:gs>
            </a:gsLst>
            <a:lin ang="1080000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alphaModFix/>
          </a:blip>
          <a:srcRect l="21978" r="21978"/>
          <a:stretch>
            <a:fillRect/>
          </a:stretch>
        </p:blipFill>
        <p:spPr>
          <a:xfrm>
            <a:off x="883666" y="1682449"/>
            <a:ext cx="3979581" cy="3979581"/>
          </a:xfrm>
          <a:custGeom>
            <a:avLst/>
            <a:gdLst>
              <a:gd name="connsiteX0" fmla="*/ 1989791 w 3979581"/>
              <a:gd name="connsiteY0" fmla="*/ 0 h 3979581"/>
              <a:gd name="connsiteX1" fmla="*/ 3104573 w 3979581"/>
              <a:gd name="connsiteY1" fmla="*/ 738926 h 3979581"/>
              <a:gd name="connsiteX2" fmla="*/ 3141035 w 3979581"/>
              <a:gd name="connsiteY2" fmla="*/ 838548 h 3979581"/>
              <a:gd name="connsiteX3" fmla="*/ 3240655 w 3979581"/>
              <a:gd name="connsiteY3" fmla="*/ 875009 h 3979581"/>
              <a:gd name="connsiteX4" fmla="*/ 3979581 w 3979581"/>
              <a:gd name="connsiteY4" fmla="*/ 1989790 h 3979581"/>
              <a:gd name="connsiteX5" fmla="*/ 3240655 w 3979581"/>
              <a:gd name="connsiteY5" fmla="*/ 3104571 h 3979581"/>
              <a:gd name="connsiteX6" fmla="*/ 3141033 w 3979581"/>
              <a:gd name="connsiteY6" fmla="*/ 3141033 h 3979581"/>
              <a:gd name="connsiteX7" fmla="*/ 3104571 w 3979581"/>
              <a:gd name="connsiteY7" fmla="*/ 3240655 h 3979581"/>
              <a:gd name="connsiteX8" fmla="*/ 1989791 w 3979581"/>
              <a:gd name="connsiteY8" fmla="*/ 3979581 h 3979581"/>
              <a:gd name="connsiteX9" fmla="*/ 875010 w 3979581"/>
              <a:gd name="connsiteY9" fmla="*/ 3240655 h 3979581"/>
              <a:gd name="connsiteX10" fmla="*/ 838547 w 3979581"/>
              <a:gd name="connsiteY10" fmla="*/ 3141032 h 3979581"/>
              <a:gd name="connsiteX11" fmla="*/ 738926 w 3979581"/>
              <a:gd name="connsiteY11" fmla="*/ 3104570 h 3979581"/>
              <a:gd name="connsiteX12" fmla="*/ 0 w 3979581"/>
              <a:gd name="connsiteY12" fmla="*/ 1989789 h 3979581"/>
              <a:gd name="connsiteX13" fmla="*/ 738926 w 3979581"/>
              <a:gd name="connsiteY13" fmla="*/ 875008 h 3979581"/>
              <a:gd name="connsiteX14" fmla="*/ 838550 w 3979581"/>
              <a:gd name="connsiteY14" fmla="*/ 838546 h 3979581"/>
              <a:gd name="connsiteX15" fmla="*/ 875011 w 3979581"/>
              <a:gd name="connsiteY15" fmla="*/ 738926 h 3979581"/>
              <a:gd name="connsiteX16" fmla="*/ 1989791 w 3979581"/>
              <a:gd name="connsiteY16" fmla="*/ 0 h 3979581"/>
            </a:gdLst>
            <a:ahLst/>
            <a:cxnLst/>
            <a:rect l="l" t="t" r="r" b="b"/>
            <a:pathLst>
              <a:path w="3979581" h="3979581">
                <a:moveTo>
                  <a:pt x="1989791" y="0"/>
                </a:moveTo>
                <a:cubicBezTo>
                  <a:pt x="2490931" y="0"/>
                  <a:pt x="2920907" y="304691"/>
                  <a:pt x="3104573" y="738926"/>
                </a:cubicBezTo>
                <a:lnTo>
                  <a:pt x="3141035" y="838548"/>
                </a:lnTo>
                <a:lnTo>
                  <a:pt x="3240655" y="875009"/>
                </a:lnTo>
                <a:cubicBezTo>
                  <a:pt x="3674891" y="1058676"/>
                  <a:pt x="3979581" y="1488651"/>
                  <a:pt x="3979581" y="1989790"/>
                </a:cubicBezTo>
                <a:cubicBezTo>
                  <a:pt x="3979581" y="2490930"/>
                  <a:pt x="3674891" y="2920905"/>
                  <a:pt x="3240655" y="3104571"/>
                </a:cubicBezTo>
                <a:lnTo>
                  <a:pt x="3141033" y="3141033"/>
                </a:lnTo>
                <a:lnTo>
                  <a:pt x="3104571" y="3240655"/>
                </a:lnTo>
                <a:cubicBezTo>
                  <a:pt x="2920905" y="3674892"/>
                  <a:pt x="2490931" y="3979581"/>
                  <a:pt x="1989791" y="3979581"/>
                </a:cubicBezTo>
                <a:cubicBezTo>
                  <a:pt x="1488651" y="3979581"/>
                  <a:pt x="1058676" y="3674892"/>
                  <a:pt x="875010" y="3240655"/>
                </a:cubicBezTo>
                <a:lnTo>
                  <a:pt x="838547" y="3141032"/>
                </a:lnTo>
                <a:lnTo>
                  <a:pt x="738926" y="3104570"/>
                </a:lnTo>
                <a:cubicBezTo>
                  <a:pt x="304691" y="2920904"/>
                  <a:pt x="0" y="2490929"/>
                  <a:pt x="0" y="1989789"/>
                </a:cubicBezTo>
                <a:cubicBezTo>
                  <a:pt x="0" y="1488650"/>
                  <a:pt x="304691" y="1058675"/>
                  <a:pt x="738926" y="875008"/>
                </a:cubicBezTo>
                <a:lnTo>
                  <a:pt x="838550" y="838546"/>
                </a:lnTo>
                <a:lnTo>
                  <a:pt x="875011" y="738926"/>
                </a:lnTo>
                <a:cubicBezTo>
                  <a:pt x="1058678" y="304691"/>
                  <a:pt x="1488653" y="0"/>
                  <a:pt x="1989791" y="0"/>
                </a:cubicBezTo>
                <a:close/>
              </a:path>
            </a:pathLst>
          </a:custGeom>
          <a:noFill/>
          <a:ln w="69850" cap="sq">
            <a:solidFill>
              <a:schemeClr val="accent1">
                <a:lumMod val="60000"/>
                <a:lumOff val="40000"/>
              </a:schemeClr>
            </a:solidFill>
          </a:ln>
        </p:spPr>
      </p:pic>
      <p:sp>
        <p:nvSpPr>
          <p:cNvPr id="17" name="标题 1"/>
          <p:cNvSpPr txBox="1"/>
          <p:nvPr/>
        </p:nvSpPr>
        <p:spPr>
          <a:xfrm>
            <a:off x="9728383" y="187163"/>
            <a:ext cx="1934793" cy="290949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r">
              <a:lnSpc>
                <a:spcPct val="110000"/>
              </a:lnSpc>
            </a:pPr>
            <a:r>
              <a:rPr kumimoji="1" lang="en-US" altLang="zh-CN" sz="8000">
                <a:ln w="12700">
                  <a:noFill/>
                </a:ln>
                <a:gradFill>
                  <a:gsLst>
                    <a:gs pos="0">
                      <a:srgbClr val="4EA6DC">
                        <a:alpha val="100000"/>
                      </a:srgbClr>
                    </a:gs>
                    <a:gs pos="100000">
                      <a:srgbClr val="2582BB">
                        <a:alpha val="100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OPPOSans H"/>
                <a:ea typeface="OPPOSans H"/>
                <a:cs typeface="OPPOSans H"/>
              </a:rPr>
              <a:t>03</a:t>
            </a:r>
            <a:endParaRPr kumimoji="1"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258675" cy="6858000"/>
          </a:xfrm>
          <a:prstGeom prst="rect">
            <a:avLst/>
          </a:prstGeom>
          <a:solidFill>
            <a:schemeClr val="bg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659836" y="1686849"/>
            <a:ext cx="10800" cy="4464000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596964" y="1598612"/>
            <a:ext cx="136544" cy="136544"/>
          </a:xfrm>
          <a:prstGeom prst="ellipse">
            <a:avLst/>
          </a:prstGeom>
          <a:solidFill>
            <a:schemeClr val="accent2"/>
          </a:solidFill>
          <a:ln w="508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884924" y="2023658"/>
            <a:ext cx="5007265" cy="327224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用简洁语言和标准动作，让学生建立正确动作概念。教师先进行完整、流畅的动作示范，让学生对动作有整体的直观感受，再进行细致的分解示范，边示范边清晰强调每个动作的关键要点。
在讲解过程中，结合动作要点，如持球姿势、发力顺序、出手动作等，进行详细说明，帮助学生更好地掌握动作细节。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6261022" y="1279179"/>
            <a:ext cx="10800" cy="4248000"/>
          </a:xfrm>
          <a:prstGeom prst="rect">
            <a:avLst/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6198150" y="1248092"/>
            <a:ext cx="136544" cy="136544"/>
          </a:xfrm>
          <a:prstGeom prst="ellipse">
            <a:avLst/>
          </a:prstGeom>
          <a:solidFill>
            <a:schemeClr val="accent1"/>
          </a:solidFill>
          <a:ln w="50800" cap="sq">
            <a:solidFill>
              <a:schemeClr val="accent2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486110" y="1686849"/>
            <a:ext cx="5009890" cy="337092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把投篮动作拆分为多部分，引导学生逐步掌握。从原地无球模仿练习到原地持球投篮练习，再到有防守投篮练习，帮助学生逐步攻克技术难关。
在分解练习中，教师注重学生动作的规范性，及时纠正错误动作，如持球姿势不正确、发力顺序混乱等，确保学生养成良好的技术习惯。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rot="16200000" flipH="1">
            <a:off x="4999149" y="-334851"/>
            <a:ext cx="2193701" cy="12192000"/>
          </a:xfrm>
          <a:prstGeom prst="leftBrace">
            <a:avLst>
              <a:gd name="adj1" fmla="val 102480"/>
              <a:gd name="adj2" fmla="val 51411"/>
            </a:avLst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4000">
                <a:schemeClr val="accent1">
                  <a:lumMod val="7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12700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884924" y="1287912"/>
            <a:ext cx="5007600" cy="62211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4EA6DC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讲解示范法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6475310" y="975132"/>
            <a:ext cx="5007600" cy="62211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3C23D3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分解练习法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60400" y="416133"/>
            <a:ext cx="108585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讲解示范与练习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 rot="16200000">
            <a:off x="11373004" y="574792"/>
            <a:ext cx="174792" cy="150682"/>
          </a:xfrm>
          <a:prstGeom prst="triangl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cxnSp>
        <p:nvCxnSpPr>
          <p:cNvPr id="14" name="标题 1"/>
          <p:cNvCxnSpPr/>
          <p:nvPr/>
        </p:nvCxnSpPr>
        <p:spPr>
          <a:xfrm>
            <a:off x="516000" y="956172"/>
            <a:ext cx="11160000" cy="0"/>
          </a:xfrm>
          <a:prstGeom prst="line">
            <a:avLst/>
          </a:prstGeom>
          <a:noFill/>
          <a:ln w="9525" cap="sq">
            <a:solidFill>
              <a:schemeClr val="accent1"/>
            </a:solidFill>
            <a:miter/>
          </a:ln>
        </p:spPr>
      </p:cxnSp>
      <p:sp>
        <p:nvSpPr>
          <p:cNvPr id="15" name="标题 1"/>
          <p:cNvSpPr txBox="1"/>
          <p:nvPr/>
        </p:nvSpPr>
        <p:spPr>
          <a:xfrm rot="16200000">
            <a:off x="11137405" y="574792"/>
            <a:ext cx="174792" cy="150682"/>
          </a:xfrm>
          <a:prstGeom prst="triangl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454551"/>
      </a:dk2>
      <a:lt2>
        <a:srgbClr val="D8D9DC"/>
      </a:lt2>
      <a:accent1>
        <a:srgbClr val="4EA6DC"/>
      </a:accent1>
      <a:accent2>
        <a:srgbClr val="3C23D3"/>
      </a:accent2>
      <a:accent3>
        <a:srgbClr val="4EA6DC"/>
      </a:accent3>
      <a:accent4>
        <a:srgbClr val="E32D91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633</Words>
  <Application>Microsoft Office PowerPoint</Application>
  <PresentationFormat>宽屏</PresentationFormat>
  <Paragraphs>85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3" baseType="lpstr">
      <vt:lpstr>Source Han Sans CN Bold</vt:lpstr>
      <vt:lpstr>Arial</vt:lpstr>
      <vt:lpstr>OPPOSans H</vt:lpstr>
      <vt:lpstr>Source Han Sans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huaqi</cp:lastModifiedBy>
  <cp:revision>1</cp:revision>
  <dcterms:modified xsi:type="dcterms:W3CDTF">2025-02-21T00:48:22Z</dcterms:modified>
</cp:coreProperties>
</file>