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embeddedFontLst>
    <p:embeddedFont>
      <p:font typeface="OPPOSans H" panose="020B0604020202020204" charset="-122"/>
      <p:regular r:id="rId16"/>
    </p:embeddedFont>
    <p:embeddedFont>
      <p:font typeface="OPPOSans R" panose="020B0604020202020204" charset="-122"/>
      <p:regular r:id="rId17"/>
    </p:embeddedFont>
    <p:embeddedFont>
      <p:font typeface="Source Han Sans" panose="020B0604020202020204" charset="-128"/>
      <p:regular r:id="rId18"/>
    </p:embeddedFont>
    <p:embeddedFont>
      <p:font typeface="Source Han Sans CN Bold" panose="020B0604020202020204" charset="-128"/>
      <p:regular r:id="rId1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alphaModFix amt="5000"/>
          </a:blip>
          <a:srcRect l="178" r="178"/>
          <a:stretch>
            <a:fillRect/>
          </a:stretch>
        </p:blipFill>
        <p:spPr>
          <a:xfrm>
            <a:off x="2" y="0"/>
            <a:ext cx="12191995" cy="6858000"/>
          </a:xfrm>
          <a:prstGeom prst="rect">
            <a:avLst/>
          </a:prstGeom>
          <a:noFill/>
          <a:ln>
            <a:noFill/>
          </a:ln>
        </p:spPr>
      </p:pic>
      <p:sp>
        <p:nvSpPr>
          <p:cNvPr id="3" name="标题 1"/>
          <p:cNvSpPr txBox="1"/>
          <p:nvPr/>
        </p:nvSpPr>
        <p:spPr>
          <a:xfrm>
            <a:off x="6450542" y="0"/>
            <a:ext cx="5741458" cy="6858000"/>
          </a:xfrm>
          <a:custGeom>
            <a:avLst/>
            <a:gdLst>
              <a:gd name="connsiteX0" fmla="*/ 1422213 w 5741458"/>
              <a:gd name="connsiteY0" fmla="*/ 0 h 6858000"/>
              <a:gd name="connsiteX1" fmla="*/ 5741458 w 5741458"/>
              <a:gd name="connsiteY1" fmla="*/ 0 h 6858000"/>
              <a:gd name="connsiteX2" fmla="*/ 5741458 w 5741458"/>
              <a:gd name="connsiteY2" fmla="*/ 6858000 h 6858000"/>
              <a:gd name="connsiteX3" fmla="*/ 1446843 w 5741458"/>
              <a:gd name="connsiteY3" fmla="*/ 6858000 h 6858000"/>
              <a:gd name="connsiteX4" fmla="*/ 1445120 w 5741458"/>
              <a:gd name="connsiteY4" fmla="*/ 6856380 h 6858000"/>
              <a:gd name="connsiteX5" fmla="*/ 0 w 5741458"/>
              <a:gd name="connsiteY5" fmla="*/ 3416345 h 6858000"/>
              <a:gd name="connsiteX6" fmla="*/ 1281750 w 5741458"/>
              <a:gd name="connsiteY6" fmla="*/ 145267 h 6858000"/>
            </a:gdLst>
            <a:ahLst/>
            <a:cxnLst/>
            <a:rect l="l" t="t" r="r" b="b"/>
            <a:pathLst>
              <a:path w="5741458" h="6858000">
                <a:moveTo>
                  <a:pt x="1422213" y="0"/>
                </a:moveTo>
                <a:lnTo>
                  <a:pt x="5741458" y="0"/>
                </a:lnTo>
                <a:lnTo>
                  <a:pt x="5741458" y="6858000"/>
                </a:lnTo>
                <a:lnTo>
                  <a:pt x="1446843" y="6858000"/>
                </a:lnTo>
                <a:lnTo>
                  <a:pt x="1445120" y="6856380"/>
                </a:lnTo>
                <a:cubicBezTo>
                  <a:pt x="552251" y="5975998"/>
                  <a:pt x="0" y="4759762"/>
                  <a:pt x="0" y="3416345"/>
                </a:cubicBezTo>
                <a:cubicBezTo>
                  <a:pt x="0" y="2156892"/>
                  <a:pt x="485377" y="1009218"/>
                  <a:pt x="1281750" y="145267"/>
                </a:cubicBezTo>
                <a:close/>
              </a:path>
            </a:pathLst>
          </a:custGeom>
          <a:solidFill>
            <a:schemeClr val="accent1"/>
          </a:solidFill>
          <a:ln w="76200" cap="sq">
            <a:noFill/>
            <a:miter/>
          </a:ln>
          <a:effectLst>
            <a:outerShdw blurRad="127000" dist="38100" dir="10800000" algn="r" rotWithShape="0">
              <a:schemeClr val="accent1">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297845" y="607765"/>
            <a:ext cx="5142072" cy="5917147"/>
          </a:xfrm>
          <a:custGeom>
            <a:avLst/>
            <a:gdLst>
              <a:gd name="connsiteX0" fmla="*/ 827034 w 1653852"/>
              <a:gd name="connsiteY0" fmla="*/ 293265 h 1903139"/>
              <a:gd name="connsiteX1" fmla="*/ 1109621 w 1653852"/>
              <a:gd name="connsiteY1" fmla="*/ 519182 h 1903139"/>
              <a:gd name="connsiteX2" fmla="*/ 1319144 w 1653852"/>
              <a:gd name="connsiteY2" fmla="*/ 786004 h 1903139"/>
              <a:gd name="connsiteX3" fmla="*/ 1401835 w 1653852"/>
              <a:gd name="connsiteY3" fmla="*/ 1077924 h 1903139"/>
              <a:gd name="connsiteX4" fmla="*/ 827034 w 1653852"/>
              <a:gd name="connsiteY4" fmla="*/ 1652724 h 1903139"/>
              <a:gd name="connsiteX5" fmla="*/ 252234 w 1653852"/>
              <a:gd name="connsiteY5" fmla="*/ 1077924 h 1903139"/>
              <a:gd name="connsiteX6" fmla="*/ 334925 w 1653852"/>
              <a:gd name="connsiteY6" fmla="*/ 786004 h 1903139"/>
              <a:gd name="connsiteX7" fmla="*/ 544448 w 1653852"/>
              <a:gd name="connsiteY7" fmla="*/ 519182 h 1903139"/>
              <a:gd name="connsiteX8" fmla="*/ 827034 w 1653852"/>
              <a:gd name="connsiteY8" fmla="*/ 293265 h 1903139"/>
              <a:gd name="connsiteX9" fmla="*/ 827034 w 1653852"/>
              <a:gd name="connsiteY9" fmla="*/ 0 h 1903139"/>
              <a:gd name="connsiteX10" fmla="*/ 759478 w 1653852"/>
              <a:gd name="connsiteY10" fmla="*/ 38592 h 1903139"/>
              <a:gd name="connsiteX11" fmla="*/ 0 w 1653852"/>
              <a:gd name="connsiteY11" fmla="*/ 1077924 h 1903139"/>
              <a:gd name="connsiteX12" fmla="*/ 827034 w 1653852"/>
              <a:gd name="connsiteY12" fmla="*/ 1904958 h 1903139"/>
              <a:gd name="connsiteX13" fmla="*/ 1654069 w 1653852"/>
              <a:gd name="connsiteY13" fmla="*/ 1077924 h 1903139"/>
              <a:gd name="connsiteX14" fmla="*/ 894591 w 1653852"/>
              <a:gd name="connsiteY14" fmla="*/ 38592 h 1903139"/>
              <a:gd name="connsiteX15" fmla="*/ 827034 w 1653852"/>
              <a:gd name="connsiteY15" fmla="*/ 0 h 1903139"/>
            </a:gdLst>
            <a:ahLst/>
            <a:cxnLst/>
            <a:rect l="l" t="t" r="r" b="b"/>
            <a:pathLst>
              <a:path w="1653852" h="1903139">
                <a:moveTo>
                  <a:pt x="827034" y="293265"/>
                </a:moveTo>
                <a:cubicBezTo>
                  <a:pt x="928225" y="359378"/>
                  <a:pt x="1022852" y="435029"/>
                  <a:pt x="1109621" y="519182"/>
                </a:cubicBezTo>
                <a:cubicBezTo>
                  <a:pt x="1199459" y="607254"/>
                  <a:pt x="1269958" y="697050"/>
                  <a:pt x="1319144" y="786004"/>
                </a:cubicBezTo>
                <a:cubicBezTo>
                  <a:pt x="1374047" y="885217"/>
                  <a:pt x="1401835" y="983588"/>
                  <a:pt x="1401835" y="1077924"/>
                </a:cubicBezTo>
                <a:cubicBezTo>
                  <a:pt x="1401835" y="1395377"/>
                  <a:pt x="1144488" y="1652724"/>
                  <a:pt x="827034" y="1652724"/>
                </a:cubicBezTo>
                <a:cubicBezTo>
                  <a:pt x="509581" y="1652724"/>
                  <a:pt x="252234" y="1395377"/>
                  <a:pt x="252234" y="1077924"/>
                </a:cubicBezTo>
                <a:cubicBezTo>
                  <a:pt x="252234" y="983462"/>
                  <a:pt x="280022" y="885217"/>
                  <a:pt x="334925" y="786004"/>
                </a:cubicBezTo>
                <a:cubicBezTo>
                  <a:pt x="384111" y="697050"/>
                  <a:pt x="454610" y="607254"/>
                  <a:pt x="544448" y="519182"/>
                </a:cubicBezTo>
                <a:cubicBezTo>
                  <a:pt x="631217" y="435029"/>
                  <a:pt x="725844" y="359378"/>
                  <a:pt x="827034" y="293265"/>
                </a:cubicBezTo>
                <a:moveTo>
                  <a:pt x="827034" y="0"/>
                </a:moveTo>
                <a:lnTo>
                  <a:pt x="759478" y="38592"/>
                </a:lnTo>
                <a:cubicBezTo>
                  <a:pt x="727780" y="56500"/>
                  <a:pt x="0" y="475546"/>
                  <a:pt x="0" y="1077924"/>
                </a:cubicBezTo>
                <a:cubicBezTo>
                  <a:pt x="0" y="1534678"/>
                  <a:pt x="370280" y="1904958"/>
                  <a:pt x="827034" y="1904958"/>
                </a:cubicBezTo>
                <a:cubicBezTo>
                  <a:pt x="1283789" y="1904958"/>
                  <a:pt x="1654069" y="1534678"/>
                  <a:pt x="1654069" y="1077924"/>
                </a:cubicBezTo>
                <a:cubicBezTo>
                  <a:pt x="1654069" y="475546"/>
                  <a:pt x="926289" y="56374"/>
                  <a:pt x="894591" y="38592"/>
                </a:cubicBezTo>
                <a:lnTo>
                  <a:pt x="827034" y="0"/>
                </a:ln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5" name="标题 1"/>
          <p:cNvSpPr txBox="1"/>
          <p:nvPr/>
        </p:nvSpPr>
        <p:spPr>
          <a:xfrm>
            <a:off x="1522948" y="3569230"/>
            <a:ext cx="1227466" cy="1227467"/>
          </a:xfrm>
          <a:custGeom>
            <a:avLst/>
            <a:gdLst>
              <a:gd name="connsiteX0" fmla="*/ 0 w 293935"/>
              <a:gd name="connsiteY0" fmla="*/ 147153 h 293935"/>
              <a:gd name="connsiteX1" fmla="*/ 147120 w 293935"/>
              <a:gd name="connsiteY1" fmla="*/ 294307 h 293935"/>
              <a:gd name="connsiteX2" fmla="*/ 294273 w 293935"/>
              <a:gd name="connsiteY2" fmla="*/ 147186 h 293935"/>
              <a:gd name="connsiteX3" fmla="*/ 294273 w 293935"/>
              <a:gd name="connsiteY3" fmla="*/ 147153 h 293935"/>
              <a:gd name="connsiteX4" fmla="*/ 147153 w 293935"/>
              <a:gd name="connsiteY4" fmla="*/ 0 h 293935"/>
              <a:gd name="connsiteX5" fmla="*/ 0 w 293935"/>
              <a:gd name="connsiteY5" fmla="*/ 147120 h 293935"/>
              <a:gd name="connsiteX6" fmla="*/ 0 w 293935"/>
              <a:gd name="connsiteY6" fmla="*/ 147153 h 293935"/>
            </a:gdLst>
            <a:ahLst/>
            <a:cxnLst/>
            <a:rect l="l" t="t" r="r" b="b"/>
            <a:pathLst>
              <a:path w="293935" h="293935">
                <a:moveTo>
                  <a:pt x="0" y="147153"/>
                </a:moveTo>
                <a:cubicBezTo>
                  <a:pt x="-9" y="228415"/>
                  <a:pt x="65859" y="294297"/>
                  <a:pt x="147120" y="294307"/>
                </a:cubicBezTo>
                <a:cubicBezTo>
                  <a:pt x="228381" y="294316"/>
                  <a:pt x="294264" y="228448"/>
                  <a:pt x="294273" y="147186"/>
                </a:cubicBezTo>
                <a:cubicBezTo>
                  <a:pt x="294273" y="147175"/>
                  <a:pt x="294273" y="147164"/>
                  <a:pt x="294273" y="147153"/>
                </a:cubicBezTo>
                <a:cubicBezTo>
                  <a:pt x="294283" y="65892"/>
                  <a:pt x="228415" y="9"/>
                  <a:pt x="147153" y="0"/>
                </a:cubicBezTo>
                <a:cubicBezTo>
                  <a:pt x="65892" y="-9"/>
                  <a:pt x="9" y="65859"/>
                  <a:pt x="0" y="147120"/>
                </a:cubicBezTo>
                <a:cubicBezTo>
                  <a:pt x="0" y="147131"/>
                  <a:pt x="0" y="147142"/>
                  <a:pt x="0" y="147153"/>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6" name="标题 1"/>
          <p:cNvSpPr txBox="1"/>
          <p:nvPr/>
        </p:nvSpPr>
        <p:spPr>
          <a:xfrm>
            <a:off x="2477099" y="4730180"/>
            <a:ext cx="520515" cy="520515"/>
          </a:xfrm>
          <a:custGeom>
            <a:avLst/>
            <a:gdLst>
              <a:gd name="connsiteX0" fmla="*/ 0 w 124643"/>
              <a:gd name="connsiteY0" fmla="*/ 63059 h 124643"/>
              <a:gd name="connsiteX1" fmla="*/ 63059 w 124643"/>
              <a:gd name="connsiteY1" fmla="*/ 126117 h 124643"/>
              <a:gd name="connsiteX2" fmla="*/ 126117 w 124643"/>
              <a:gd name="connsiteY2" fmla="*/ 63059 h 124643"/>
              <a:gd name="connsiteX3" fmla="*/ 63059 w 124643"/>
              <a:gd name="connsiteY3" fmla="*/ 0 h 124643"/>
              <a:gd name="connsiteX4" fmla="*/ 0 w 124643"/>
              <a:gd name="connsiteY4" fmla="*/ 63059 h 124643"/>
            </a:gdLst>
            <a:ahLst/>
            <a:cxnLst/>
            <a:rect l="l" t="t" r="r" b="b"/>
            <a:pathLst>
              <a:path w="124643" h="124643">
                <a:moveTo>
                  <a:pt x="0" y="63059"/>
                </a:moveTo>
                <a:cubicBezTo>
                  <a:pt x="0" y="97885"/>
                  <a:pt x="28232" y="126117"/>
                  <a:pt x="63059" y="126117"/>
                </a:cubicBezTo>
                <a:cubicBezTo>
                  <a:pt x="97885" y="126117"/>
                  <a:pt x="126117" y="97885"/>
                  <a:pt x="126117" y="63059"/>
                </a:cubicBezTo>
                <a:cubicBezTo>
                  <a:pt x="126117" y="28232"/>
                  <a:pt x="97885" y="0"/>
                  <a:pt x="63059" y="0"/>
                </a:cubicBezTo>
                <a:cubicBezTo>
                  <a:pt x="28232" y="0"/>
                  <a:pt x="0" y="28232"/>
                  <a:pt x="0" y="63059"/>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7" name="标题 1"/>
          <p:cNvSpPr txBox="1"/>
          <p:nvPr/>
        </p:nvSpPr>
        <p:spPr>
          <a:xfrm>
            <a:off x="0" y="1559644"/>
            <a:ext cx="9961123" cy="2913757"/>
          </a:xfrm>
          <a:prstGeom prst="rect">
            <a:avLst/>
          </a:prstGeom>
          <a:solidFill>
            <a:schemeClr val="bg1"/>
          </a:solidFill>
          <a:ln w="12700" cap="sq">
            <a:noFill/>
            <a:miter/>
          </a:ln>
          <a:effectLst>
            <a:outerShdw blurRad="254000" sx="102000" sy="102000" algn="ctr" rotWithShape="0">
              <a:schemeClr val="accent1">
                <a:lumMod val="60000"/>
                <a:lumOff val="40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7358592" y="0"/>
            <a:ext cx="4833408" cy="6858000"/>
          </a:xfrm>
          <a:custGeom>
            <a:avLst/>
            <a:gdLst>
              <a:gd name="connsiteX0" fmla="*/ 1422214 w 4833408"/>
              <a:gd name="connsiteY0" fmla="*/ 0 h 6858000"/>
              <a:gd name="connsiteX1" fmla="*/ 4833408 w 4833408"/>
              <a:gd name="connsiteY1" fmla="*/ 0 h 6858000"/>
              <a:gd name="connsiteX2" fmla="*/ 4833408 w 4833408"/>
              <a:gd name="connsiteY2" fmla="*/ 6858000 h 6858000"/>
              <a:gd name="connsiteX3" fmla="*/ 1446844 w 4833408"/>
              <a:gd name="connsiteY3" fmla="*/ 6858000 h 6858000"/>
              <a:gd name="connsiteX4" fmla="*/ 1445121 w 4833408"/>
              <a:gd name="connsiteY4" fmla="*/ 6856380 h 6858000"/>
              <a:gd name="connsiteX5" fmla="*/ 0 w 4833408"/>
              <a:gd name="connsiteY5" fmla="*/ 3416345 h 6858000"/>
              <a:gd name="connsiteX6" fmla="*/ 1281751 w 4833408"/>
              <a:gd name="connsiteY6" fmla="*/ 145267 h 6858000"/>
            </a:gdLst>
            <a:ahLst/>
            <a:cxnLst/>
            <a:rect l="l" t="t" r="r" b="b"/>
            <a:pathLst>
              <a:path w="4833408" h="6858000">
                <a:moveTo>
                  <a:pt x="1422214" y="0"/>
                </a:moveTo>
                <a:lnTo>
                  <a:pt x="4833408" y="0"/>
                </a:lnTo>
                <a:lnTo>
                  <a:pt x="4833408" y="6858000"/>
                </a:lnTo>
                <a:lnTo>
                  <a:pt x="1446844" y="6858000"/>
                </a:lnTo>
                <a:lnTo>
                  <a:pt x="1445121" y="6856380"/>
                </a:lnTo>
                <a:cubicBezTo>
                  <a:pt x="552252" y="5975998"/>
                  <a:pt x="0" y="4759762"/>
                  <a:pt x="0" y="3416345"/>
                </a:cubicBezTo>
                <a:cubicBezTo>
                  <a:pt x="0" y="2156892"/>
                  <a:pt x="485377" y="1009218"/>
                  <a:pt x="1281751" y="145267"/>
                </a:cubicBezTo>
                <a:close/>
              </a:path>
            </a:pathLst>
          </a:custGeom>
          <a:solidFill>
            <a:schemeClr val="accent2"/>
          </a:solidFill>
          <a:ln w="76200" cap="sq">
            <a:noFill/>
            <a:miter/>
          </a:ln>
          <a:effectLst>
            <a:outerShdw blurRad="127000" dist="38100" dir="10800000" algn="r" rotWithShape="0">
              <a:schemeClr val="accent2">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9" name="标题 1"/>
          <p:cNvSpPr txBox="1"/>
          <p:nvPr/>
        </p:nvSpPr>
        <p:spPr>
          <a:xfrm>
            <a:off x="7574786" y="0"/>
            <a:ext cx="4617214" cy="6858000"/>
          </a:xfrm>
          <a:custGeom>
            <a:avLst/>
            <a:gdLst>
              <a:gd name="connsiteX0" fmla="*/ 1422213 w 4617214"/>
              <a:gd name="connsiteY0" fmla="*/ 0 h 6858000"/>
              <a:gd name="connsiteX1" fmla="*/ 4617214 w 4617214"/>
              <a:gd name="connsiteY1" fmla="*/ 0 h 6858000"/>
              <a:gd name="connsiteX2" fmla="*/ 4617214 w 4617214"/>
              <a:gd name="connsiteY2" fmla="*/ 6858000 h 6858000"/>
              <a:gd name="connsiteX3" fmla="*/ 1446845 w 4617214"/>
              <a:gd name="connsiteY3" fmla="*/ 6858000 h 6858000"/>
              <a:gd name="connsiteX4" fmla="*/ 1445121 w 4617214"/>
              <a:gd name="connsiteY4" fmla="*/ 6856379 h 6858000"/>
              <a:gd name="connsiteX5" fmla="*/ 0 w 4617214"/>
              <a:gd name="connsiteY5" fmla="*/ 3416344 h 6858000"/>
              <a:gd name="connsiteX6" fmla="*/ 1281751 w 4617214"/>
              <a:gd name="connsiteY6" fmla="*/ 145266 h 6858000"/>
            </a:gdLst>
            <a:ahLst/>
            <a:cxnLst/>
            <a:rect l="l" t="t" r="r" b="b"/>
            <a:pathLst>
              <a:path w="4617214" h="6858000">
                <a:moveTo>
                  <a:pt x="1422213" y="0"/>
                </a:moveTo>
                <a:lnTo>
                  <a:pt x="4617214" y="0"/>
                </a:lnTo>
                <a:lnTo>
                  <a:pt x="4617214" y="6858000"/>
                </a:lnTo>
                <a:lnTo>
                  <a:pt x="1446845" y="6858000"/>
                </a:lnTo>
                <a:lnTo>
                  <a:pt x="1445121" y="6856379"/>
                </a:lnTo>
                <a:cubicBezTo>
                  <a:pt x="552252" y="5975997"/>
                  <a:pt x="0" y="4759761"/>
                  <a:pt x="0" y="3416344"/>
                </a:cubicBezTo>
                <a:cubicBezTo>
                  <a:pt x="0" y="2156891"/>
                  <a:pt x="485377" y="1009217"/>
                  <a:pt x="1281751" y="145266"/>
                </a:cubicBezTo>
                <a:close/>
              </a:path>
            </a:pathLst>
          </a:custGeom>
          <a:solidFill>
            <a:schemeClr val="accent1"/>
          </a:solidFill>
          <a:ln w="76200" cap="sq">
            <a:noFill/>
            <a:miter/>
          </a:ln>
        </p:spPr>
        <p:txBody>
          <a:bodyPr vert="horz" wrap="square" lIns="91440" tIns="45720" rIns="91440" bIns="45720" rtlCol="0" anchor="ctr"/>
          <a:lstStyle/>
          <a:p>
            <a:pPr algn="ctr">
              <a:lnSpc>
                <a:spcPct val="100000"/>
              </a:lnSpc>
            </a:pPr>
            <a:endParaRPr kumimoji="1" lang="zh-CN" altLang="en-US"/>
          </a:p>
        </p:txBody>
      </p:sp>
      <p:sp>
        <p:nvSpPr>
          <p:cNvPr id="10" name="标题 1"/>
          <p:cNvSpPr txBox="1"/>
          <p:nvPr/>
        </p:nvSpPr>
        <p:spPr>
          <a:xfrm>
            <a:off x="1388598" y="1489235"/>
            <a:ext cx="5142073" cy="2894340"/>
          </a:xfrm>
          <a:prstGeom prst="rect">
            <a:avLst/>
          </a:prstGeom>
          <a:noFill/>
          <a:ln>
            <a:noFill/>
          </a:ln>
        </p:spPr>
        <p:txBody>
          <a:bodyPr vert="horz" wrap="square" lIns="0" tIns="0" rIns="0" bIns="0" rtlCol="0" anchor="ctr"/>
          <a:lstStyle/>
          <a:p>
            <a:pPr algn="l">
              <a:lnSpc>
                <a:spcPct val="130000"/>
              </a:lnSpc>
            </a:pPr>
            <a:r>
              <a:rPr kumimoji="1" lang="en-US" altLang="zh-CN" sz="4900" dirty="0" err="1">
                <a:ln w="12700">
                  <a:noFill/>
                </a:ln>
                <a:gradFill>
                  <a:gsLst>
                    <a:gs pos="0">
                      <a:srgbClr val="4054FF">
                        <a:alpha val="100000"/>
                      </a:srgbClr>
                    </a:gs>
                    <a:gs pos="100000">
                      <a:srgbClr val="0019EF">
                        <a:alpha val="100000"/>
                      </a:srgbClr>
                    </a:gs>
                  </a:gsLst>
                  <a:lin ang="2700000" scaled="0"/>
                </a:gradFill>
                <a:latin typeface="Source Han Sans CN Bold"/>
                <a:ea typeface="Source Han Sans CN Bold"/>
                <a:cs typeface="Source Han Sans CN Bold"/>
              </a:rPr>
              <a:t>篮球运球急起急停</a:t>
            </a:r>
            <a:endParaRPr kumimoji="1" lang="zh-CN" altLang="en-US" dirty="0"/>
          </a:p>
        </p:txBody>
      </p:sp>
      <p:pic>
        <p:nvPicPr>
          <p:cNvPr id="11" name="图片 10"/>
          <p:cNvPicPr>
            <a:picLocks noChangeAspect="1"/>
          </p:cNvPicPr>
          <p:nvPr/>
        </p:nvPicPr>
        <p:blipFill>
          <a:blip r:embed="rId2">
            <a:alphaModFix/>
          </a:blip>
          <a:srcRect l="44947" r="18961"/>
          <a:stretch>
            <a:fillRect/>
          </a:stretch>
        </p:blipFill>
        <p:spPr>
          <a:xfrm>
            <a:off x="7775919" y="0"/>
            <a:ext cx="4416081" cy="6858000"/>
          </a:xfrm>
          <a:custGeom>
            <a:avLst/>
            <a:gdLst>
              <a:gd name="connsiteX0" fmla="*/ 1587903 w 4416081"/>
              <a:gd name="connsiteY0" fmla="*/ 0 h 6858000"/>
              <a:gd name="connsiteX1" fmla="*/ 4416081 w 4416081"/>
              <a:gd name="connsiteY1" fmla="*/ 0 h 6858000"/>
              <a:gd name="connsiteX2" fmla="*/ 4416081 w 4416081"/>
              <a:gd name="connsiteY2" fmla="*/ 6858000 h 6858000"/>
              <a:gd name="connsiteX3" fmla="*/ 1587903 w 4416081"/>
              <a:gd name="connsiteY3" fmla="*/ 6858000 h 6858000"/>
              <a:gd name="connsiteX4" fmla="*/ 1569042 w 4416081"/>
              <a:gd name="connsiteY4" fmla="*/ 6843370 h 6858000"/>
              <a:gd name="connsiteX5" fmla="*/ 0 w 4416081"/>
              <a:gd name="connsiteY5" fmla="*/ 3429000 h 6858000"/>
              <a:gd name="connsiteX6" fmla="*/ 1569042 w 4416081"/>
              <a:gd name="connsiteY6" fmla="*/ 14630 h 6858000"/>
            </a:gdLst>
            <a:ahLst/>
            <a:cxnLst/>
            <a:rect l="l" t="t" r="r" b="b"/>
            <a:pathLst>
              <a:path w="4416081" h="6858000">
                <a:moveTo>
                  <a:pt x="1587903" y="0"/>
                </a:moveTo>
                <a:lnTo>
                  <a:pt x="4416081" y="0"/>
                </a:lnTo>
                <a:lnTo>
                  <a:pt x="4416081" y="6858000"/>
                </a:lnTo>
                <a:lnTo>
                  <a:pt x="1587903" y="6858000"/>
                </a:lnTo>
                <a:lnTo>
                  <a:pt x="1569042" y="6843370"/>
                </a:lnTo>
                <a:cubicBezTo>
                  <a:pt x="616537" y="6066352"/>
                  <a:pt x="0" y="4826214"/>
                  <a:pt x="0" y="3429000"/>
                </a:cubicBezTo>
                <a:cubicBezTo>
                  <a:pt x="0" y="2031786"/>
                  <a:pt x="616537" y="791648"/>
                  <a:pt x="1569042" y="14630"/>
                </a:cubicBezTo>
                <a:close/>
              </a:path>
            </a:pathLst>
          </a:custGeom>
          <a:noFill/>
          <a:ln>
            <a:noFill/>
          </a:ln>
        </p:spPr>
      </p:pic>
      <p:sp>
        <p:nvSpPr>
          <p:cNvPr id="12" name="标题 1"/>
          <p:cNvSpPr txBox="1"/>
          <p:nvPr/>
        </p:nvSpPr>
        <p:spPr>
          <a:xfrm>
            <a:off x="688699" y="1633625"/>
            <a:ext cx="1148081" cy="452113"/>
          </a:xfrm>
          <a:prstGeom prst="roundRect">
            <a:avLst>
              <a:gd name="adj" fmla="val 50000"/>
            </a:avLst>
          </a:prstGeom>
          <a:gradFill>
            <a:gsLst>
              <a:gs pos="0">
                <a:schemeClr val="accent2"/>
              </a:gs>
              <a:gs pos="100000">
                <a:schemeClr val="accent2">
                  <a:lumMod val="75000"/>
                </a:schemeClr>
              </a:gs>
            </a:gsLst>
            <a:lin ang="2700000" scaled="0"/>
          </a:gradFill>
          <a:ln w="12700" cap="sq">
            <a:noFill/>
            <a:miter/>
          </a:ln>
          <a:effectLst>
            <a:outerShdw blurRad="127000" sx="102000" sy="102000" algn="ctr" rotWithShape="0">
              <a:schemeClr val="accent2">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22" name="标题 1"/>
          <p:cNvSpPr txBox="1"/>
          <p:nvPr/>
        </p:nvSpPr>
        <p:spPr>
          <a:xfrm>
            <a:off x="0" y="4946654"/>
            <a:ext cx="4025900" cy="340714"/>
          </a:xfrm>
          <a:custGeom>
            <a:avLst/>
            <a:gdLst>
              <a:gd name="connsiteX0" fmla="*/ 0 w 3953740"/>
              <a:gd name="connsiteY0" fmla="*/ 0 h 342094"/>
              <a:gd name="connsiteX1" fmla="*/ 3953740 w 3953740"/>
              <a:gd name="connsiteY1" fmla="*/ 0 h 342094"/>
              <a:gd name="connsiteX2" fmla="*/ 3868217 w 3953740"/>
              <a:gd name="connsiteY2" fmla="*/ 342094 h 342094"/>
              <a:gd name="connsiteX3" fmla="*/ 0 w 3953740"/>
              <a:gd name="connsiteY3" fmla="*/ 342094 h 342094"/>
            </a:gdLst>
            <a:ahLst/>
            <a:cxnLst/>
            <a:rect l="l" t="t" r="r" b="b"/>
            <a:pathLst>
              <a:path w="3953740" h="342094">
                <a:moveTo>
                  <a:pt x="0" y="0"/>
                </a:moveTo>
                <a:lnTo>
                  <a:pt x="3953740" y="0"/>
                </a:lnTo>
                <a:lnTo>
                  <a:pt x="3868217" y="342094"/>
                </a:lnTo>
                <a:lnTo>
                  <a:pt x="0" y="342094"/>
                </a:ln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720509" y="4976123"/>
            <a:ext cx="244665" cy="281776"/>
          </a:xfrm>
          <a:custGeom>
            <a:avLst/>
            <a:gdLst>
              <a:gd name="connsiteX0" fmla="*/ 116205 w 244665"/>
              <a:gd name="connsiteY0" fmla="*/ 196122 h 281776"/>
              <a:gd name="connsiteX1" fmla="*/ 128733 w 244665"/>
              <a:gd name="connsiteY1" fmla="*/ 208650 h 281776"/>
              <a:gd name="connsiteX2" fmla="*/ 116205 w 244665"/>
              <a:gd name="connsiteY2" fmla="*/ 221178 h 281776"/>
              <a:gd name="connsiteX3" fmla="*/ 103677 w 244665"/>
              <a:gd name="connsiteY3" fmla="*/ 208650 h 281776"/>
              <a:gd name="connsiteX4" fmla="*/ 116205 w 244665"/>
              <a:gd name="connsiteY4" fmla="*/ 196122 h 281776"/>
              <a:gd name="connsiteX5" fmla="*/ 87519 w 244665"/>
              <a:gd name="connsiteY5" fmla="*/ 140891 h 281776"/>
              <a:gd name="connsiteX6" fmla="*/ 116748 w 244665"/>
              <a:gd name="connsiteY6" fmla="*/ 170126 h 281776"/>
              <a:gd name="connsiteX7" fmla="*/ 116748 w 244665"/>
              <a:gd name="connsiteY7" fmla="*/ 170133 h 281776"/>
              <a:gd name="connsiteX8" fmla="*/ 87513 w 244665"/>
              <a:gd name="connsiteY8" fmla="*/ 199362 h 281776"/>
              <a:gd name="connsiteX9" fmla="*/ 58284 w 244665"/>
              <a:gd name="connsiteY9" fmla="*/ 170126 h 281776"/>
              <a:gd name="connsiteX10" fmla="*/ 58284 w 244665"/>
              <a:gd name="connsiteY10" fmla="*/ 170120 h 281776"/>
              <a:gd name="connsiteX11" fmla="*/ 87519 w 244665"/>
              <a:gd name="connsiteY11" fmla="*/ 140891 h 281776"/>
              <a:gd name="connsiteX12" fmla="*/ 122333 w 244665"/>
              <a:gd name="connsiteY12" fmla="*/ 43379 h 281776"/>
              <a:gd name="connsiteX13" fmla="*/ 80533 w 244665"/>
              <a:gd name="connsiteY13" fmla="*/ 76796 h 281776"/>
              <a:gd name="connsiteX14" fmla="*/ 49541 w 244665"/>
              <a:gd name="connsiteY14" fmla="*/ 116263 h 281776"/>
              <a:gd name="connsiteX15" fmla="*/ 37310 w 244665"/>
              <a:gd name="connsiteY15" fmla="*/ 159443 h 281776"/>
              <a:gd name="connsiteX16" fmla="*/ 122333 w 244665"/>
              <a:gd name="connsiteY16" fmla="*/ 244467 h 281776"/>
              <a:gd name="connsiteX17" fmla="*/ 207355 w 244665"/>
              <a:gd name="connsiteY17" fmla="*/ 159443 h 281776"/>
              <a:gd name="connsiteX18" fmla="*/ 195124 w 244665"/>
              <a:gd name="connsiteY18" fmla="*/ 116263 h 281776"/>
              <a:gd name="connsiteX19" fmla="*/ 164132 w 244665"/>
              <a:gd name="connsiteY19" fmla="*/ 76796 h 281776"/>
              <a:gd name="connsiteX20" fmla="*/ 122333 w 244665"/>
              <a:gd name="connsiteY20" fmla="*/ 43379 h 281776"/>
              <a:gd name="connsiteX21" fmla="*/ 122333 w 244665"/>
              <a:gd name="connsiteY21" fmla="*/ 0 h 281776"/>
              <a:gd name="connsiteX22" fmla="*/ 132325 w 244665"/>
              <a:gd name="connsiteY22" fmla="*/ 5708 h 281776"/>
              <a:gd name="connsiteX23" fmla="*/ 244665 w 244665"/>
              <a:gd name="connsiteY23" fmla="*/ 159443 h 281776"/>
              <a:gd name="connsiteX24" fmla="*/ 122333 w 244665"/>
              <a:gd name="connsiteY24" fmla="*/ 281776 h 281776"/>
              <a:gd name="connsiteX25" fmla="*/ 0 w 244665"/>
              <a:gd name="connsiteY25" fmla="*/ 159443 h 281776"/>
              <a:gd name="connsiteX26" fmla="*/ 112340 w 244665"/>
              <a:gd name="connsiteY26" fmla="*/ 5708 h 281776"/>
            </a:gdLst>
            <a:ahLst/>
            <a:cxnLst/>
            <a:rect l="l" t="t" r="r" b="b"/>
            <a:pathLst>
              <a:path w="244665" h="281776">
                <a:moveTo>
                  <a:pt x="116205" y="196122"/>
                </a:moveTo>
                <a:cubicBezTo>
                  <a:pt x="123124" y="196122"/>
                  <a:pt x="128733" y="201731"/>
                  <a:pt x="128733" y="208650"/>
                </a:cubicBezTo>
                <a:cubicBezTo>
                  <a:pt x="128733" y="215569"/>
                  <a:pt x="123124" y="221178"/>
                  <a:pt x="116205" y="221178"/>
                </a:cubicBezTo>
                <a:cubicBezTo>
                  <a:pt x="109286" y="221178"/>
                  <a:pt x="103677" y="215569"/>
                  <a:pt x="103677" y="208650"/>
                </a:cubicBezTo>
                <a:cubicBezTo>
                  <a:pt x="103677" y="201731"/>
                  <a:pt x="109286" y="196122"/>
                  <a:pt x="116205" y="196122"/>
                </a:cubicBezTo>
                <a:close/>
                <a:moveTo>
                  <a:pt x="87519" y="140891"/>
                </a:moveTo>
                <a:cubicBezTo>
                  <a:pt x="103664" y="140893"/>
                  <a:pt x="116750" y="153982"/>
                  <a:pt x="116748" y="170126"/>
                </a:cubicBezTo>
                <a:cubicBezTo>
                  <a:pt x="116748" y="170128"/>
                  <a:pt x="116748" y="170130"/>
                  <a:pt x="116748" y="170133"/>
                </a:cubicBezTo>
                <a:cubicBezTo>
                  <a:pt x="116746" y="186277"/>
                  <a:pt x="103657" y="199364"/>
                  <a:pt x="87513" y="199362"/>
                </a:cubicBezTo>
                <a:cubicBezTo>
                  <a:pt x="71368" y="199360"/>
                  <a:pt x="58282" y="186271"/>
                  <a:pt x="58284" y="170126"/>
                </a:cubicBezTo>
                <a:cubicBezTo>
                  <a:pt x="58284" y="170124"/>
                  <a:pt x="58284" y="170122"/>
                  <a:pt x="58284" y="170120"/>
                </a:cubicBezTo>
                <a:cubicBezTo>
                  <a:pt x="58286" y="153975"/>
                  <a:pt x="71375" y="140889"/>
                  <a:pt x="87519" y="140891"/>
                </a:cubicBezTo>
                <a:close/>
                <a:moveTo>
                  <a:pt x="122333" y="43379"/>
                </a:moveTo>
                <a:cubicBezTo>
                  <a:pt x="107365" y="53158"/>
                  <a:pt x="93368" y="64348"/>
                  <a:pt x="80533" y="76796"/>
                </a:cubicBezTo>
                <a:cubicBezTo>
                  <a:pt x="67245" y="89823"/>
                  <a:pt x="56817" y="103105"/>
                  <a:pt x="49541" y="116263"/>
                </a:cubicBezTo>
                <a:cubicBezTo>
                  <a:pt x="41420" y="130939"/>
                  <a:pt x="37310" y="145471"/>
                  <a:pt x="37310" y="159443"/>
                </a:cubicBezTo>
                <a:cubicBezTo>
                  <a:pt x="37310" y="206401"/>
                  <a:pt x="75376" y="244467"/>
                  <a:pt x="122333" y="244467"/>
                </a:cubicBezTo>
                <a:cubicBezTo>
                  <a:pt x="169289" y="244467"/>
                  <a:pt x="207355" y="206401"/>
                  <a:pt x="207355" y="159443"/>
                </a:cubicBezTo>
                <a:cubicBezTo>
                  <a:pt x="207355" y="145489"/>
                  <a:pt x="203245" y="130939"/>
                  <a:pt x="195124" y="116263"/>
                </a:cubicBezTo>
                <a:cubicBezTo>
                  <a:pt x="187849" y="103105"/>
                  <a:pt x="177421" y="89823"/>
                  <a:pt x="164132" y="76796"/>
                </a:cubicBezTo>
                <a:cubicBezTo>
                  <a:pt x="151297" y="64348"/>
                  <a:pt x="137300" y="53158"/>
                  <a:pt x="122333" y="43379"/>
                </a:cubicBezTo>
                <a:close/>
                <a:moveTo>
                  <a:pt x="122333" y="0"/>
                </a:moveTo>
                <a:lnTo>
                  <a:pt x="132325" y="5708"/>
                </a:lnTo>
                <a:cubicBezTo>
                  <a:pt x="137014" y="8338"/>
                  <a:pt x="244665" y="70341"/>
                  <a:pt x="244665" y="159443"/>
                </a:cubicBezTo>
                <a:cubicBezTo>
                  <a:pt x="244665" y="227006"/>
                  <a:pt x="189894" y="281776"/>
                  <a:pt x="122333" y="281776"/>
                </a:cubicBezTo>
                <a:cubicBezTo>
                  <a:pt x="54771" y="281776"/>
                  <a:pt x="0" y="227006"/>
                  <a:pt x="0" y="159443"/>
                </a:cubicBezTo>
                <a:cubicBezTo>
                  <a:pt x="0" y="70341"/>
                  <a:pt x="107651" y="8357"/>
                  <a:pt x="112340" y="5708"/>
                </a:cubicBezTo>
                <a:close/>
              </a:path>
            </a:pathLst>
          </a:custGeom>
          <a:solidFill>
            <a:schemeClr val="accent2"/>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25" name="标题 1"/>
          <p:cNvSpPr txBox="1"/>
          <p:nvPr/>
        </p:nvSpPr>
        <p:spPr>
          <a:xfrm>
            <a:off x="1" y="0"/>
            <a:ext cx="997743" cy="3302190"/>
          </a:xfrm>
          <a:custGeom>
            <a:avLst/>
            <a:gdLst>
              <a:gd name="connsiteX0" fmla="*/ 0 w 997743"/>
              <a:gd name="connsiteY0" fmla="*/ 0 h 3302190"/>
              <a:gd name="connsiteX1" fmla="*/ 997743 w 997743"/>
              <a:gd name="connsiteY1" fmla="*/ 0 h 3302190"/>
              <a:gd name="connsiteX2" fmla="*/ 0 w 997743"/>
              <a:gd name="connsiteY2" fmla="*/ 3302190 h 3302190"/>
            </a:gdLst>
            <a:ahLst/>
            <a:cxnLst/>
            <a:rect l="l" t="t" r="r" b="b"/>
            <a:pathLst>
              <a:path w="997743" h="3302190">
                <a:moveTo>
                  <a:pt x="0" y="0"/>
                </a:moveTo>
                <a:lnTo>
                  <a:pt x="997743" y="0"/>
                </a:lnTo>
                <a:lnTo>
                  <a:pt x="0" y="3302190"/>
                </a:lnTo>
                <a:close/>
              </a:path>
            </a:pathLst>
          </a:custGeom>
          <a:gradFill>
            <a:gsLst>
              <a:gs pos="0">
                <a:schemeClr val="accent1">
                  <a:alpha val="55000"/>
                </a:schemeClr>
              </a:gs>
              <a:gs pos="86000">
                <a:schemeClr val="accent1">
                  <a:lumMod val="75000"/>
                  <a:alpha val="86000"/>
                </a:schemeClr>
              </a:gs>
            </a:gsLst>
            <a:lin ang="27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flipH="1">
            <a:off x="784579" y="696767"/>
            <a:ext cx="443467" cy="304645"/>
          </a:xfrm>
          <a:custGeom>
            <a:avLst/>
            <a:gdLst>
              <a:gd name="connsiteX0" fmla="*/ 412439 w 443467"/>
              <a:gd name="connsiteY0" fmla="*/ 242589 h 304645"/>
              <a:gd name="connsiteX1" fmla="*/ 202777 w 443467"/>
              <a:gd name="connsiteY1" fmla="*/ 242589 h 304645"/>
              <a:gd name="connsiteX2" fmla="*/ 171749 w 443467"/>
              <a:gd name="connsiteY2" fmla="*/ 273617 h 304645"/>
              <a:gd name="connsiteX3" fmla="*/ 202777 w 443467"/>
              <a:gd name="connsiteY3" fmla="*/ 304645 h 304645"/>
              <a:gd name="connsiteX4" fmla="*/ 412439 w 443467"/>
              <a:gd name="connsiteY4" fmla="*/ 304645 h 304645"/>
              <a:gd name="connsiteX5" fmla="*/ 443467 w 443467"/>
              <a:gd name="connsiteY5" fmla="*/ 273617 h 304645"/>
              <a:gd name="connsiteX6" fmla="*/ 412439 w 443467"/>
              <a:gd name="connsiteY6" fmla="*/ 242589 h 304645"/>
              <a:gd name="connsiteX7" fmla="*/ 412439 w 443467"/>
              <a:gd name="connsiteY7" fmla="*/ 121295 h 304645"/>
              <a:gd name="connsiteX8" fmla="*/ 114718 w 443467"/>
              <a:gd name="connsiteY8" fmla="*/ 121295 h 304645"/>
              <a:gd name="connsiteX9" fmla="*/ 83690 w 443467"/>
              <a:gd name="connsiteY9" fmla="*/ 152323 h 304645"/>
              <a:gd name="connsiteX10" fmla="*/ 114718 w 443467"/>
              <a:gd name="connsiteY10" fmla="*/ 183351 h 304645"/>
              <a:gd name="connsiteX11" fmla="*/ 412439 w 443467"/>
              <a:gd name="connsiteY11" fmla="*/ 183351 h 304645"/>
              <a:gd name="connsiteX12" fmla="*/ 443467 w 443467"/>
              <a:gd name="connsiteY12" fmla="*/ 152323 h 304645"/>
              <a:gd name="connsiteX13" fmla="*/ 412439 w 443467"/>
              <a:gd name="connsiteY13" fmla="*/ 121295 h 304645"/>
              <a:gd name="connsiteX14" fmla="*/ 412439 w 443467"/>
              <a:gd name="connsiteY14" fmla="*/ 0 h 304645"/>
              <a:gd name="connsiteX15" fmla="*/ 31028 w 443467"/>
              <a:gd name="connsiteY15" fmla="*/ 0 h 304645"/>
              <a:gd name="connsiteX16" fmla="*/ 0 w 443467"/>
              <a:gd name="connsiteY16" fmla="*/ 31028 h 304645"/>
              <a:gd name="connsiteX17" fmla="*/ 31028 w 443467"/>
              <a:gd name="connsiteY17" fmla="*/ 62056 h 304645"/>
              <a:gd name="connsiteX18" fmla="*/ 412439 w 443467"/>
              <a:gd name="connsiteY18" fmla="*/ 62056 h 304645"/>
              <a:gd name="connsiteX19" fmla="*/ 443467 w 443467"/>
              <a:gd name="connsiteY19" fmla="*/ 31028 h 304645"/>
              <a:gd name="connsiteX20" fmla="*/ 412439 w 443467"/>
              <a:gd name="connsiteY20" fmla="*/ 0 h 304645"/>
            </a:gdLst>
            <a:ahLst/>
            <a:cxnLst/>
            <a:rect l="l" t="t" r="r" b="b"/>
            <a:pathLst>
              <a:path w="443467" h="304645">
                <a:moveTo>
                  <a:pt x="412439" y="242589"/>
                </a:moveTo>
                <a:lnTo>
                  <a:pt x="202777" y="242589"/>
                </a:lnTo>
                <a:cubicBezTo>
                  <a:pt x="185641" y="242589"/>
                  <a:pt x="171749" y="256481"/>
                  <a:pt x="171749" y="273617"/>
                </a:cubicBezTo>
                <a:cubicBezTo>
                  <a:pt x="171749" y="290753"/>
                  <a:pt x="185641" y="304645"/>
                  <a:pt x="202777" y="304645"/>
                </a:cubicBezTo>
                <a:lnTo>
                  <a:pt x="412439" y="304645"/>
                </a:lnTo>
                <a:cubicBezTo>
                  <a:pt x="429575" y="304645"/>
                  <a:pt x="443467" y="290753"/>
                  <a:pt x="443467" y="273617"/>
                </a:cubicBezTo>
                <a:cubicBezTo>
                  <a:pt x="443467" y="256481"/>
                  <a:pt x="429575" y="242589"/>
                  <a:pt x="412439" y="242589"/>
                </a:cubicBezTo>
                <a:close/>
                <a:moveTo>
                  <a:pt x="412439" y="121295"/>
                </a:moveTo>
                <a:lnTo>
                  <a:pt x="114718" y="121295"/>
                </a:lnTo>
                <a:cubicBezTo>
                  <a:pt x="97582" y="121295"/>
                  <a:pt x="83690" y="135187"/>
                  <a:pt x="83690" y="152323"/>
                </a:cubicBezTo>
                <a:cubicBezTo>
                  <a:pt x="83690" y="169459"/>
                  <a:pt x="97582" y="183351"/>
                  <a:pt x="114718" y="183351"/>
                </a:cubicBezTo>
                <a:lnTo>
                  <a:pt x="412439" y="183351"/>
                </a:lnTo>
                <a:cubicBezTo>
                  <a:pt x="429575" y="183351"/>
                  <a:pt x="443467" y="169459"/>
                  <a:pt x="443467" y="152323"/>
                </a:cubicBezTo>
                <a:cubicBezTo>
                  <a:pt x="443467" y="135187"/>
                  <a:pt x="429575" y="121295"/>
                  <a:pt x="412439" y="121295"/>
                </a:cubicBezTo>
                <a:close/>
                <a:moveTo>
                  <a:pt x="412439" y="0"/>
                </a:moveTo>
                <a:lnTo>
                  <a:pt x="31028" y="0"/>
                </a:lnTo>
                <a:cubicBezTo>
                  <a:pt x="13892" y="0"/>
                  <a:pt x="0" y="13892"/>
                  <a:pt x="0" y="31028"/>
                </a:cubicBezTo>
                <a:cubicBezTo>
                  <a:pt x="0" y="48164"/>
                  <a:pt x="13892" y="62056"/>
                  <a:pt x="31028" y="62056"/>
                </a:cubicBezTo>
                <a:lnTo>
                  <a:pt x="412439" y="62056"/>
                </a:lnTo>
                <a:cubicBezTo>
                  <a:pt x="429575" y="62056"/>
                  <a:pt x="443467" y="48164"/>
                  <a:pt x="443467" y="31028"/>
                </a:cubicBezTo>
                <a:cubicBezTo>
                  <a:pt x="443467" y="13892"/>
                  <a:pt x="429575" y="0"/>
                  <a:pt x="412439" y="0"/>
                </a:cubicBezTo>
                <a:close/>
              </a:path>
            </a:pathLst>
          </a:cu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accent1">
                  <a:lumMod val="20000"/>
                  <a:lumOff val="80000"/>
                  <a:alpha val="40000"/>
                </a:schemeClr>
              </a:gs>
              <a:gs pos="100000">
                <a:schemeClr val="bg1">
                  <a:alpha val="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rot="10800000">
            <a:off x="7078323" y="4684348"/>
            <a:ext cx="3600000" cy="36000"/>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rot="10800000">
            <a:off x="10561532" y="4680029"/>
            <a:ext cx="828000" cy="45719"/>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1454158" y="4685430"/>
            <a:ext cx="3600000" cy="36000"/>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771524" y="4680030"/>
            <a:ext cx="828000" cy="45719"/>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8181975" y="2112451"/>
            <a:ext cx="3303308" cy="2561708"/>
          </a:xfrm>
          <a:prstGeom prst="rect">
            <a:avLst/>
          </a:prstGeom>
          <a:noFill/>
          <a:ln>
            <a:noFill/>
          </a:ln>
        </p:spPr>
        <p:txBody>
          <a:bodyPr vert="horz" wrap="square" lIns="91440" tIns="45720" rIns="91440" bIns="45720" rtlCol="0" anchor="b"/>
          <a:lstStyle/>
          <a:p>
            <a:pPr algn="r">
              <a:lnSpc>
                <a:spcPct val="150000"/>
              </a:lnSpc>
            </a:pPr>
            <a:r>
              <a:rPr kumimoji="1" lang="en-US" altLang="zh-CN" sz="1400">
                <a:ln w="12700">
                  <a:noFill/>
                </a:ln>
                <a:solidFill>
                  <a:srgbClr val="262626">
                    <a:alpha val="100000"/>
                  </a:srgbClr>
                </a:solidFill>
                <a:latin typeface="Source Han Sans"/>
                <a:ea typeface="Source Han Sans"/>
                <a:cs typeface="Source Han Sans"/>
              </a:rPr>
              <a:t>慢跑热身和热身操练习，充分活动全身关节，预防运动损伤，为后续的运球练习做好身体准备，提高学生的身体状态和运动能力。</a:t>
            </a:r>
            <a:endParaRPr kumimoji="1" lang="zh-CN" altLang="en-US"/>
          </a:p>
        </p:txBody>
      </p:sp>
      <p:sp>
        <p:nvSpPr>
          <p:cNvPr id="8" name="标题 1"/>
          <p:cNvSpPr txBox="1"/>
          <p:nvPr/>
        </p:nvSpPr>
        <p:spPr>
          <a:xfrm>
            <a:off x="683393" y="2112451"/>
            <a:ext cx="3437148" cy="2561708"/>
          </a:xfrm>
          <a:prstGeom prst="rect">
            <a:avLst/>
          </a:prstGeom>
          <a:noFill/>
          <a:ln>
            <a:noFill/>
          </a:ln>
        </p:spPr>
        <p:txBody>
          <a:bodyPr vert="horz" wrap="square" lIns="91440" tIns="45720" rIns="91440" bIns="45720" rtlCol="0" anchor="b"/>
          <a:lstStyle/>
          <a:p>
            <a:pPr algn="l">
              <a:lnSpc>
                <a:spcPct val="150000"/>
              </a:lnSpc>
            </a:pPr>
            <a:r>
              <a:rPr kumimoji="1" lang="en-US" altLang="zh-CN" sz="1400">
                <a:ln w="12700">
                  <a:noFill/>
                </a:ln>
                <a:solidFill>
                  <a:srgbClr val="262626">
                    <a:alpha val="100000"/>
                  </a:srgbClr>
                </a:solidFill>
                <a:latin typeface="Source Han Sans"/>
                <a:ea typeface="Source Han Sans"/>
                <a:cs typeface="Source Han Sans"/>
              </a:rPr>
              <a:t>集合整队，师生问好，教师宣布教学内容、目标及重难点，强调安全事项，让学生明确学习方向，做好心理准备。</a:t>
            </a:r>
            <a:endParaRPr kumimoji="1" lang="zh-CN" altLang="en-US"/>
          </a:p>
        </p:txBody>
      </p:sp>
      <p:sp>
        <p:nvSpPr>
          <p:cNvPr id="9" name="标题 1"/>
          <p:cNvSpPr txBox="1"/>
          <p:nvPr/>
        </p:nvSpPr>
        <p:spPr>
          <a:xfrm>
            <a:off x="4120541" y="1455420"/>
            <a:ext cx="3946642" cy="3946642"/>
          </a:xfrm>
          <a:prstGeom prst="flowChartConnector">
            <a:avLst/>
          </a:prstGeom>
          <a:gradFill>
            <a:gsLst>
              <a:gs pos="0">
                <a:schemeClr val="accent1"/>
              </a:gs>
              <a:gs pos="98000">
                <a:schemeClr val="accent1">
                  <a:lumMod val="60000"/>
                  <a:lumOff val="40000"/>
                </a:schemeClr>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pic>
        <p:nvPicPr>
          <p:cNvPr id="10" name="图片 9"/>
          <p:cNvPicPr>
            <a:picLocks noChangeAspect="1"/>
          </p:cNvPicPr>
          <p:nvPr/>
        </p:nvPicPr>
        <p:blipFill>
          <a:blip r:embed="rId2">
            <a:alphaModFix/>
          </a:blip>
          <a:srcRect l="22012" r="22012"/>
          <a:stretch>
            <a:fillRect/>
          </a:stretch>
        </p:blipFill>
        <p:spPr>
          <a:xfrm>
            <a:off x="4311692" y="1664017"/>
            <a:ext cx="3564340" cy="3564340"/>
          </a:xfrm>
          <a:custGeom>
            <a:avLst/>
            <a:gdLst/>
            <a:ahLst/>
            <a:cxnLst/>
            <a:rect l="l" t="t" r="r" b="b"/>
            <a:pathLst>
              <a:path w="3568700" h="3568700">
                <a:moveTo>
                  <a:pt x="1782170" y="0"/>
                </a:moveTo>
                <a:cubicBezTo>
                  <a:pt x="2766436" y="0"/>
                  <a:pt x="3564340" y="797904"/>
                  <a:pt x="3564340" y="1782170"/>
                </a:cubicBezTo>
                <a:cubicBezTo>
                  <a:pt x="3564340" y="2766436"/>
                  <a:pt x="2766436" y="3564340"/>
                  <a:pt x="1782170" y="3564340"/>
                </a:cubicBezTo>
                <a:cubicBezTo>
                  <a:pt x="797904" y="3564340"/>
                  <a:pt x="0" y="2766436"/>
                  <a:pt x="0" y="1782170"/>
                </a:cubicBezTo>
                <a:cubicBezTo>
                  <a:pt x="0" y="797904"/>
                  <a:pt x="797904" y="0"/>
                  <a:pt x="1782170" y="0"/>
                </a:cubicBezTo>
                <a:close/>
              </a:path>
            </a:pathLst>
          </a:custGeom>
          <a:noFill/>
          <a:ln>
            <a:noFill/>
          </a:ln>
        </p:spPr>
      </p:pic>
      <p:sp>
        <p:nvSpPr>
          <p:cNvPr id="11" name="标题 1"/>
          <p:cNvSpPr txBox="1"/>
          <p:nvPr/>
        </p:nvSpPr>
        <p:spPr>
          <a:xfrm>
            <a:off x="3335819" y="5467377"/>
            <a:ext cx="5516087" cy="597151"/>
          </a:xfrm>
          <a:prstGeom prst="rect">
            <a:avLst/>
          </a:prstGeom>
          <a:noFill/>
          <a:ln>
            <a:noFill/>
          </a:ln>
        </p:spPr>
        <p:txBody>
          <a:bodyPr vert="horz" wrap="square" lIns="91440" tIns="45720" rIns="91440" bIns="45720" rtlCol="0" anchor="t"/>
          <a:lstStyle/>
          <a:p>
            <a:pPr algn="ctr">
              <a:lnSpc>
                <a:spcPct val="150000"/>
              </a:lnSpc>
            </a:pPr>
            <a:r>
              <a:rPr kumimoji="1" lang="en-US" altLang="zh-CN" sz="1600">
                <a:ln w="12700">
                  <a:noFill/>
                </a:ln>
                <a:solidFill>
                  <a:srgbClr val="4054FF">
                    <a:alpha val="100000"/>
                  </a:srgbClr>
                </a:solidFill>
                <a:latin typeface="Source Han Sans CN Bold"/>
                <a:ea typeface="Source Han Sans CN Bold"/>
                <a:cs typeface="Source Han Sans CN Bold"/>
              </a:rPr>
              <a:t>课堂导入与热身准备</a:t>
            </a:r>
            <a:endParaRPr kumimoji="1" lang="zh-CN" altLang="en-US"/>
          </a:p>
        </p:txBody>
      </p:sp>
      <p:sp>
        <p:nvSpPr>
          <p:cNvPr id="12" name="标题 1"/>
          <p:cNvSpPr txBox="1"/>
          <p:nvPr/>
        </p:nvSpPr>
        <p:spPr>
          <a:xfrm>
            <a:off x="836650" y="475975"/>
            <a:ext cx="10682250" cy="468000"/>
          </a:xfrm>
          <a:prstGeom prst="rect">
            <a:avLst/>
          </a:prstGeom>
          <a:noFill/>
          <a:ln>
            <a:noFill/>
          </a:ln>
        </p:spPr>
        <p:txBody>
          <a:bodyPr vert="horz" wrap="square" lIns="0" tIns="0" rIns="0" bIns="0" rtlCol="0" anchor="ctr"/>
          <a:lstStyle/>
          <a:p>
            <a:pPr algn="l">
              <a:lnSpc>
                <a:spcPct val="110000"/>
              </a:lnSpc>
            </a:pPr>
            <a:r>
              <a:rPr kumimoji="1" lang="en-US" altLang="zh-CN" sz="3200">
                <a:ln w="12700">
                  <a:noFill/>
                </a:ln>
                <a:solidFill>
                  <a:srgbClr val="4054FF">
                    <a:alpha val="100000"/>
                  </a:srgbClr>
                </a:solidFill>
                <a:latin typeface="Source Han Sans CN Bold"/>
                <a:ea typeface="Source Han Sans CN Bold"/>
                <a:cs typeface="Source Han Sans CN Bold"/>
              </a:rPr>
              <a:t>开始部分与准备活动</a:t>
            </a:r>
            <a:endParaRPr kumimoji="1" lang="zh-CN" altLang="en-US"/>
          </a:p>
        </p:txBody>
      </p:sp>
      <p:sp>
        <p:nvSpPr>
          <p:cNvPr id="13" name="标题 1"/>
          <p:cNvSpPr txBox="1"/>
          <p:nvPr/>
        </p:nvSpPr>
        <p:spPr>
          <a:xfrm>
            <a:off x="169743" y="-1"/>
            <a:ext cx="603407" cy="965451"/>
          </a:xfrm>
          <a:prstGeom prst="parallelogram">
            <a:avLst>
              <a:gd name="adj" fmla="val 73502"/>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438153" y="454500"/>
            <a:ext cx="319344" cy="510950"/>
          </a:xfrm>
          <a:prstGeom prst="parallelogram">
            <a:avLst>
              <a:gd name="adj" fmla="val 73502"/>
            </a:avLst>
          </a:prstGeom>
          <a:solidFill>
            <a:schemeClr val="bg1">
              <a:lumMod val="8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accent1">
                  <a:lumMod val="20000"/>
                  <a:lumOff val="80000"/>
                  <a:alpha val="40000"/>
                </a:schemeClr>
              </a:gs>
              <a:gs pos="100000">
                <a:schemeClr val="bg1">
                  <a:alpha val="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7413852" y="4610630"/>
            <a:ext cx="216000" cy="1738102"/>
          </a:xfrm>
          <a:prstGeom prst="roundRect">
            <a:avLst>
              <a:gd name="adj" fmla="val 50000"/>
            </a:avLst>
          </a:prstGeom>
          <a:gradFill>
            <a:gsLst>
              <a:gs pos="0">
                <a:schemeClr val="accent1">
                  <a:lumMod val="40000"/>
                  <a:lumOff val="60000"/>
                  <a:alpha val="100000"/>
                </a:schemeClr>
              </a:gs>
              <a:gs pos="100000">
                <a:schemeClr val="bg1">
                  <a:alpha val="100000"/>
                </a:schemeClr>
              </a:gs>
            </a:gsLst>
            <a:lin ang="54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11094508" y="1708171"/>
            <a:ext cx="437092" cy="2520000"/>
          </a:xfrm>
          <a:prstGeom prst="roundRect">
            <a:avLst>
              <a:gd name="adj" fmla="val 50000"/>
            </a:avLst>
          </a:prstGeom>
          <a:gradFill>
            <a:gsLst>
              <a:gs pos="0">
                <a:schemeClr val="accent1">
                  <a:lumMod val="40000"/>
                  <a:lumOff val="60000"/>
                  <a:alpha val="100000"/>
                </a:schemeClr>
              </a:gs>
              <a:gs pos="100000">
                <a:schemeClr val="bg1">
                  <a:alpha val="100000"/>
                </a:schemeClr>
              </a:gs>
            </a:gsLst>
            <a:lin ang="5400000" scaled="0"/>
          </a:gradFill>
          <a:ln cap="sq">
            <a:noFill/>
            <a:prstDash val="solid"/>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1546596" y="1909516"/>
            <a:ext cx="5400000" cy="288000"/>
          </a:xfrm>
          <a:prstGeom prst="rect">
            <a:avLst/>
          </a:prstGeom>
          <a:noFill/>
          <a:ln>
            <a:noFill/>
          </a:ln>
        </p:spPr>
        <p:txBody>
          <a:bodyPr vert="horz" wrap="square" lIns="0" tIns="0" rIns="0" bIns="0" rtlCol="0" anchor="t"/>
          <a:lstStyle/>
          <a:p>
            <a:pPr algn="l">
              <a:lnSpc>
                <a:spcPct val="110000"/>
              </a:lnSpc>
            </a:pPr>
            <a:r>
              <a:rPr kumimoji="1" lang="en-US" altLang="zh-CN" sz="1600">
                <a:ln w="12700">
                  <a:noFill/>
                </a:ln>
                <a:solidFill>
                  <a:srgbClr val="262626">
                    <a:alpha val="100000"/>
                  </a:srgbClr>
                </a:solidFill>
                <a:latin typeface="Source Han Sans CN Bold"/>
                <a:ea typeface="Source Han Sans CN Bold"/>
                <a:cs typeface="Source Han Sans CN Bold"/>
              </a:rPr>
              <a:t>运球急停与急起动作教学</a:t>
            </a:r>
            <a:endParaRPr kumimoji="1" lang="zh-CN" altLang="en-US"/>
          </a:p>
        </p:txBody>
      </p:sp>
      <p:sp>
        <p:nvSpPr>
          <p:cNvPr id="6" name="标题 1"/>
          <p:cNvSpPr txBox="1"/>
          <p:nvPr/>
        </p:nvSpPr>
        <p:spPr>
          <a:xfrm>
            <a:off x="1546596" y="2235317"/>
            <a:ext cx="5400000" cy="1401600"/>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a:ea typeface="Source Han Sans"/>
                <a:cs typeface="Source Han Sans"/>
              </a:rPr>
              <a:t>详细讲解运球急停动作要领，教师进行完整和分解示范，学生进行原地无球模仿练习和有球练习，逐步掌握动作技巧。
讲解运球急起动作要领，学生进行原地无球急起动作模仿练习和结合运球急停的急起运球练习，提高动作的连贯性和实际运用能力。</a:t>
            </a:r>
            <a:endParaRPr kumimoji="1" lang="zh-CN" altLang="en-US"/>
          </a:p>
        </p:txBody>
      </p:sp>
      <p:sp>
        <p:nvSpPr>
          <p:cNvPr id="7" name="标题 1"/>
          <p:cNvSpPr txBox="1"/>
          <p:nvPr/>
        </p:nvSpPr>
        <p:spPr>
          <a:xfrm>
            <a:off x="660400" y="1909516"/>
            <a:ext cx="720000" cy="720000"/>
          </a:xfrm>
          <a:prstGeom prst="ellipse">
            <a:avLst/>
          </a:prstGeom>
          <a:gradFill>
            <a:gsLst>
              <a:gs pos="0">
                <a:schemeClr val="accent1">
                  <a:lumMod val="20000"/>
                  <a:lumOff val="80000"/>
                  <a:alpha val="100000"/>
                </a:schemeClr>
              </a:gs>
              <a:gs pos="100000">
                <a:schemeClr val="accent1">
                  <a:alpha val="100000"/>
                </a:schemeClr>
              </a:gs>
            </a:gsLst>
            <a:lin ang="2700000" scaled="0"/>
          </a:gradFill>
          <a:ln cap="sq">
            <a:noFill/>
            <a:prstDash val="solid"/>
            <a:miter/>
          </a:ln>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840400" y="2089516"/>
            <a:ext cx="360001" cy="360000"/>
          </a:xfrm>
          <a:custGeom>
            <a:avLst/>
            <a:gdLst>
              <a:gd name="connsiteX0" fmla="*/ 457070 w 720001"/>
              <a:gd name="connsiteY0" fmla="*/ 57166 h 720001"/>
              <a:gd name="connsiteX1" fmla="*/ 457070 w 720001"/>
              <a:gd name="connsiteY1" fmla="*/ 263017 h 720001"/>
              <a:gd name="connsiteX2" fmla="*/ 662921 w 720001"/>
              <a:gd name="connsiteY2" fmla="*/ 263017 h 720001"/>
              <a:gd name="connsiteX3" fmla="*/ 647393 w 720001"/>
              <a:gd name="connsiteY3" fmla="*/ 212704 h 720001"/>
              <a:gd name="connsiteX4" fmla="*/ 591008 w 720001"/>
              <a:gd name="connsiteY4" fmla="*/ 129080 h 720001"/>
              <a:gd name="connsiteX5" fmla="*/ 507383 w 720001"/>
              <a:gd name="connsiteY5" fmla="*/ 72694 h 720001"/>
              <a:gd name="connsiteX6" fmla="*/ 457070 w 720001"/>
              <a:gd name="connsiteY6" fmla="*/ 57166 h 720001"/>
              <a:gd name="connsiteX7" fmla="*/ 405022 w 720001"/>
              <a:gd name="connsiteY7" fmla="*/ 0 h 720001"/>
              <a:gd name="connsiteX8" fmla="*/ 720001 w 720001"/>
              <a:gd name="connsiteY8" fmla="*/ 314979 h 720001"/>
              <a:gd name="connsiteX9" fmla="*/ 405022 w 720001"/>
              <a:gd name="connsiteY9" fmla="*/ 314979 h 720001"/>
              <a:gd name="connsiteX10" fmla="*/ 360000 w 720001"/>
              <a:gd name="connsiteY10" fmla="*/ 0 h 720001"/>
              <a:gd name="connsiteX11" fmla="*/ 360000 w 720001"/>
              <a:gd name="connsiteY11" fmla="*/ 360000 h 720001"/>
              <a:gd name="connsiteX12" fmla="*/ 720000 w 720001"/>
              <a:gd name="connsiteY12" fmla="*/ 360000 h 720001"/>
              <a:gd name="connsiteX13" fmla="*/ 360000 w 720001"/>
              <a:gd name="connsiteY13" fmla="*/ 720001 h 720001"/>
              <a:gd name="connsiteX14" fmla="*/ 0 w 720001"/>
              <a:gd name="connsiteY14" fmla="*/ 360000 h 720001"/>
              <a:gd name="connsiteX15" fmla="*/ 360000 w 720001"/>
              <a:gd name="connsiteY15" fmla="*/ 0 h 720001"/>
            </a:gdLst>
            <a:ahLst/>
            <a:cxnLst/>
            <a:rect l="l" t="t" r="r" b="b"/>
            <a:pathLst>
              <a:path w="720001" h="720001">
                <a:moveTo>
                  <a:pt x="457070" y="57166"/>
                </a:moveTo>
                <a:lnTo>
                  <a:pt x="457070" y="263017"/>
                </a:lnTo>
                <a:lnTo>
                  <a:pt x="662921" y="263017"/>
                </a:lnTo>
                <a:cubicBezTo>
                  <a:pt x="659451" y="245755"/>
                  <a:pt x="654246" y="229012"/>
                  <a:pt x="647393" y="212704"/>
                </a:cubicBezTo>
                <a:cubicBezTo>
                  <a:pt x="634121" y="181388"/>
                  <a:pt x="615210" y="153282"/>
                  <a:pt x="591008" y="129080"/>
                </a:cubicBezTo>
                <a:cubicBezTo>
                  <a:pt x="566806" y="104878"/>
                  <a:pt x="538699" y="85967"/>
                  <a:pt x="507383" y="72694"/>
                </a:cubicBezTo>
                <a:cubicBezTo>
                  <a:pt x="491075" y="65755"/>
                  <a:pt x="474246" y="60637"/>
                  <a:pt x="457070" y="57166"/>
                </a:cubicBezTo>
                <a:close/>
                <a:moveTo>
                  <a:pt x="405022" y="0"/>
                </a:moveTo>
                <a:cubicBezTo>
                  <a:pt x="578950" y="0"/>
                  <a:pt x="720001" y="141051"/>
                  <a:pt x="720001" y="314979"/>
                </a:cubicBezTo>
                <a:lnTo>
                  <a:pt x="405022" y="314979"/>
                </a:lnTo>
                <a:close/>
                <a:moveTo>
                  <a:pt x="360000" y="0"/>
                </a:moveTo>
                <a:lnTo>
                  <a:pt x="360000" y="360000"/>
                </a:lnTo>
                <a:lnTo>
                  <a:pt x="720000" y="360000"/>
                </a:lnTo>
                <a:cubicBezTo>
                  <a:pt x="720000" y="558825"/>
                  <a:pt x="558824" y="720001"/>
                  <a:pt x="360000" y="720001"/>
                </a:cubicBezTo>
                <a:cubicBezTo>
                  <a:pt x="161176" y="720001"/>
                  <a:pt x="0" y="558825"/>
                  <a:pt x="0" y="360000"/>
                </a:cubicBezTo>
                <a:cubicBezTo>
                  <a:pt x="0" y="161176"/>
                  <a:pt x="161176" y="0"/>
                  <a:pt x="360000" y="0"/>
                </a:cubicBezTo>
                <a:close/>
              </a:path>
            </a:pathLst>
          </a:custGeom>
          <a:solidFill>
            <a:schemeClr val="bg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sp>
        <p:nvSpPr>
          <p:cNvPr id="9" name="标题 1"/>
          <p:cNvSpPr txBox="1"/>
          <p:nvPr/>
        </p:nvSpPr>
        <p:spPr>
          <a:xfrm>
            <a:off x="1546596" y="3917272"/>
            <a:ext cx="5400000" cy="288000"/>
          </a:xfrm>
          <a:prstGeom prst="rect">
            <a:avLst/>
          </a:prstGeom>
          <a:noFill/>
          <a:ln>
            <a:noFill/>
          </a:ln>
        </p:spPr>
        <p:txBody>
          <a:bodyPr vert="horz" wrap="square" lIns="0" tIns="0" rIns="0" bIns="0" rtlCol="0" anchor="t"/>
          <a:lstStyle/>
          <a:p>
            <a:pPr algn="l">
              <a:lnSpc>
                <a:spcPct val="110000"/>
              </a:lnSpc>
            </a:pPr>
            <a:r>
              <a:rPr kumimoji="1" lang="en-US" altLang="zh-CN" sz="1600">
                <a:ln w="12700">
                  <a:noFill/>
                </a:ln>
                <a:solidFill>
                  <a:srgbClr val="262626">
                    <a:alpha val="100000"/>
                  </a:srgbClr>
                </a:solidFill>
                <a:latin typeface="Source Han Sans CN Bold"/>
                <a:ea typeface="Source Han Sans CN Bold"/>
                <a:cs typeface="Source Han Sans CN Bold"/>
              </a:rPr>
              <a:t>综合练习与游戏应用</a:t>
            </a:r>
            <a:endParaRPr kumimoji="1" lang="zh-CN" altLang="en-US"/>
          </a:p>
        </p:txBody>
      </p:sp>
      <p:sp>
        <p:nvSpPr>
          <p:cNvPr id="10" name="标题 1"/>
          <p:cNvSpPr txBox="1"/>
          <p:nvPr/>
        </p:nvSpPr>
        <p:spPr>
          <a:xfrm>
            <a:off x="660400" y="3917273"/>
            <a:ext cx="720000" cy="720000"/>
          </a:xfrm>
          <a:prstGeom prst="ellipse">
            <a:avLst/>
          </a:prstGeom>
          <a:gradFill>
            <a:gsLst>
              <a:gs pos="0">
                <a:schemeClr val="accent1">
                  <a:lumMod val="20000"/>
                  <a:lumOff val="80000"/>
                  <a:alpha val="100000"/>
                </a:schemeClr>
              </a:gs>
              <a:gs pos="100000">
                <a:schemeClr val="accent1">
                  <a:alpha val="100000"/>
                </a:schemeClr>
              </a:gs>
            </a:gsLst>
            <a:lin ang="2700000" scaled="0"/>
          </a:gradFill>
          <a:ln cap="sq">
            <a:noFill/>
            <a:prstDash val="solid"/>
            <a:miter/>
          </a:ln>
          <a:effectLst/>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840400" y="4110762"/>
            <a:ext cx="360000" cy="333023"/>
          </a:xfrm>
          <a:custGeom>
            <a:avLst/>
            <a:gdLst>
              <a:gd name="connsiteX0" fmla="*/ 2136435 w 5834559"/>
              <a:gd name="connsiteY0" fmla="*/ 643126 h 5397372"/>
              <a:gd name="connsiteX1" fmla="*/ 3716657 w 5834559"/>
              <a:gd name="connsiteY1" fmla="*/ 643126 h 5397372"/>
              <a:gd name="connsiteX2" fmla="*/ 3716657 w 5834559"/>
              <a:gd name="connsiteY2" fmla="*/ 1064855 h 5397372"/>
              <a:gd name="connsiteX3" fmla="*/ 2136435 w 5834559"/>
              <a:gd name="connsiteY3" fmla="*/ 1064855 h 5397372"/>
              <a:gd name="connsiteX4" fmla="*/ 693741 w 5834559"/>
              <a:gd name="connsiteY4" fmla="*/ 643126 h 5397372"/>
              <a:gd name="connsiteX5" fmla="*/ 1550121 w 5834559"/>
              <a:gd name="connsiteY5" fmla="*/ 643126 h 5397372"/>
              <a:gd name="connsiteX6" fmla="*/ 1550121 w 5834559"/>
              <a:gd name="connsiteY6" fmla="*/ 1064855 h 5397372"/>
              <a:gd name="connsiteX7" fmla="*/ 693741 w 5834559"/>
              <a:gd name="connsiteY7" fmla="*/ 1064855 h 5397372"/>
              <a:gd name="connsiteX8" fmla="*/ 421729 w 5834559"/>
              <a:gd name="connsiteY8" fmla="*/ 1336867 h 5397372"/>
              <a:gd name="connsiteX9" fmla="*/ 421729 w 5834559"/>
              <a:gd name="connsiteY9" fmla="*/ 2079805 h 5397372"/>
              <a:gd name="connsiteX10" fmla="*/ 5412133 w 5834559"/>
              <a:gd name="connsiteY10" fmla="*/ 2079805 h 5397372"/>
              <a:gd name="connsiteX11" fmla="*/ 5412133 w 5834559"/>
              <a:gd name="connsiteY11" fmla="*/ 1336867 h 5397372"/>
              <a:gd name="connsiteX12" fmla="*/ 5140113 w 5834559"/>
              <a:gd name="connsiteY12" fmla="*/ 1064855 h 5397372"/>
              <a:gd name="connsiteX13" fmla="*/ 4302971 w 5834559"/>
              <a:gd name="connsiteY13" fmla="*/ 1064855 h 5397372"/>
              <a:gd name="connsiteX14" fmla="*/ 4302971 w 5834559"/>
              <a:gd name="connsiteY14" fmla="*/ 643126 h 5397372"/>
              <a:gd name="connsiteX15" fmla="*/ 5140113 w 5834559"/>
              <a:gd name="connsiteY15" fmla="*/ 643126 h 5397372"/>
              <a:gd name="connsiteX16" fmla="*/ 5834559 w 5834559"/>
              <a:gd name="connsiteY16" fmla="*/ 1336867 h 5397372"/>
              <a:gd name="connsiteX17" fmla="*/ 5834559 w 5834559"/>
              <a:gd name="connsiteY17" fmla="*/ 4703631 h 5397372"/>
              <a:gd name="connsiteX18" fmla="*/ 5140818 w 5834559"/>
              <a:gd name="connsiteY18" fmla="*/ 5397372 h 5397372"/>
              <a:gd name="connsiteX19" fmla="*/ 693741 w 5834559"/>
              <a:gd name="connsiteY19" fmla="*/ 5397372 h 5397372"/>
              <a:gd name="connsiteX20" fmla="*/ 0 w 5834559"/>
              <a:gd name="connsiteY20" fmla="*/ 4703631 h 5397372"/>
              <a:gd name="connsiteX21" fmla="*/ 0 w 5834559"/>
              <a:gd name="connsiteY21" fmla="*/ 2501529 h 5397372"/>
              <a:gd name="connsiteX22" fmla="*/ 0 w 5834559"/>
              <a:gd name="connsiteY22" fmla="*/ 2079805 h 5397372"/>
              <a:gd name="connsiteX23" fmla="*/ 0 w 5834559"/>
              <a:gd name="connsiteY23" fmla="*/ 1336867 h 5397372"/>
              <a:gd name="connsiteX24" fmla="*/ 693741 w 5834559"/>
              <a:gd name="connsiteY24" fmla="*/ 643126 h 5397372"/>
              <a:gd name="connsiteX25" fmla="*/ 3997242 w 5834559"/>
              <a:gd name="connsiteY25" fmla="*/ 0 h 5397372"/>
              <a:gd name="connsiteX26" fmla="*/ 4208106 w 5834559"/>
              <a:gd name="connsiteY26" fmla="*/ 210864 h 5397372"/>
              <a:gd name="connsiteX27" fmla="*/ 4208106 w 5834559"/>
              <a:gd name="connsiteY27" fmla="*/ 1506961 h 5397372"/>
              <a:gd name="connsiteX28" fmla="*/ 3997242 w 5834559"/>
              <a:gd name="connsiteY28" fmla="*/ 1718528 h 5397372"/>
              <a:gd name="connsiteX29" fmla="*/ 3786378 w 5834559"/>
              <a:gd name="connsiteY29" fmla="*/ 1507664 h 5397372"/>
              <a:gd name="connsiteX30" fmla="*/ 3786378 w 5834559"/>
              <a:gd name="connsiteY30" fmla="*/ 210864 h 5397372"/>
              <a:gd name="connsiteX31" fmla="*/ 3997242 w 5834559"/>
              <a:gd name="connsiteY31" fmla="*/ 0 h 5397372"/>
              <a:gd name="connsiteX32" fmla="*/ 1836609 w 5834559"/>
              <a:gd name="connsiteY32" fmla="*/ 0 h 5397372"/>
              <a:gd name="connsiteX33" fmla="*/ 2047469 w 5834559"/>
              <a:gd name="connsiteY33" fmla="*/ 210864 h 5397372"/>
              <a:gd name="connsiteX34" fmla="*/ 2047469 w 5834559"/>
              <a:gd name="connsiteY34" fmla="*/ 1506961 h 5397372"/>
              <a:gd name="connsiteX35" fmla="*/ 1836609 w 5834559"/>
              <a:gd name="connsiteY35" fmla="*/ 1718528 h 5397372"/>
              <a:gd name="connsiteX36" fmla="*/ 1625745 w 5834559"/>
              <a:gd name="connsiteY36" fmla="*/ 1507664 h 5397372"/>
              <a:gd name="connsiteX37" fmla="*/ 1625745 w 5834559"/>
              <a:gd name="connsiteY37" fmla="*/ 210864 h 5397372"/>
              <a:gd name="connsiteX38" fmla="*/ 1836609 w 5834559"/>
              <a:gd name="connsiteY38" fmla="*/ 0 h 5397372"/>
            </a:gdLst>
            <a:ahLst/>
            <a:cxnLst/>
            <a:rect l="l" t="t" r="r" b="b"/>
            <a:pathLst>
              <a:path w="5834559" h="5397372">
                <a:moveTo>
                  <a:pt x="2136435" y="643126"/>
                </a:moveTo>
                <a:lnTo>
                  <a:pt x="3716657" y="643126"/>
                </a:lnTo>
                <a:lnTo>
                  <a:pt x="3716657" y="1064855"/>
                </a:lnTo>
                <a:lnTo>
                  <a:pt x="2136435" y="1064855"/>
                </a:lnTo>
                <a:close/>
                <a:moveTo>
                  <a:pt x="693741" y="643126"/>
                </a:moveTo>
                <a:lnTo>
                  <a:pt x="1550121" y="643126"/>
                </a:lnTo>
                <a:lnTo>
                  <a:pt x="1550121" y="1064855"/>
                </a:lnTo>
                <a:lnTo>
                  <a:pt x="693741" y="1064855"/>
                </a:lnTo>
                <a:cubicBezTo>
                  <a:pt x="543320" y="1064855"/>
                  <a:pt x="421729" y="1187151"/>
                  <a:pt x="421729" y="1336867"/>
                </a:cubicBezTo>
                <a:lnTo>
                  <a:pt x="421729" y="2079805"/>
                </a:lnTo>
                <a:lnTo>
                  <a:pt x="5412133" y="2079805"/>
                </a:lnTo>
                <a:lnTo>
                  <a:pt x="5412133" y="1336867"/>
                </a:lnTo>
                <a:cubicBezTo>
                  <a:pt x="5412133" y="1186446"/>
                  <a:pt x="5289830" y="1064855"/>
                  <a:pt x="5140113" y="1064855"/>
                </a:cubicBezTo>
                <a:lnTo>
                  <a:pt x="4302971" y="1064855"/>
                </a:lnTo>
                <a:lnTo>
                  <a:pt x="4302971" y="643126"/>
                </a:lnTo>
                <a:lnTo>
                  <a:pt x="5140113" y="643126"/>
                </a:lnTo>
                <a:cubicBezTo>
                  <a:pt x="5523184" y="643126"/>
                  <a:pt x="5833854" y="953797"/>
                  <a:pt x="5834559" y="1336867"/>
                </a:cubicBezTo>
                <a:lnTo>
                  <a:pt x="5834559" y="4703631"/>
                </a:lnTo>
                <a:cubicBezTo>
                  <a:pt x="5834559" y="5085292"/>
                  <a:pt x="5522479" y="5397372"/>
                  <a:pt x="5140818" y="5397372"/>
                </a:cubicBezTo>
                <a:lnTo>
                  <a:pt x="693741" y="5397372"/>
                </a:lnTo>
                <a:cubicBezTo>
                  <a:pt x="312080" y="5397372"/>
                  <a:pt x="0" y="5085292"/>
                  <a:pt x="0" y="4703631"/>
                </a:cubicBezTo>
                <a:lnTo>
                  <a:pt x="0" y="2501529"/>
                </a:lnTo>
                <a:lnTo>
                  <a:pt x="0" y="2079805"/>
                </a:lnTo>
                <a:lnTo>
                  <a:pt x="0" y="1336867"/>
                </a:lnTo>
                <a:cubicBezTo>
                  <a:pt x="0" y="953797"/>
                  <a:pt x="310671" y="643126"/>
                  <a:pt x="693741" y="643126"/>
                </a:cubicBezTo>
                <a:close/>
                <a:moveTo>
                  <a:pt x="3997242" y="0"/>
                </a:moveTo>
                <a:cubicBezTo>
                  <a:pt x="4113920" y="0"/>
                  <a:pt x="4208106" y="94186"/>
                  <a:pt x="4208106" y="210864"/>
                </a:cubicBezTo>
                <a:lnTo>
                  <a:pt x="4208106" y="1506961"/>
                </a:lnTo>
                <a:cubicBezTo>
                  <a:pt x="4208106" y="1623639"/>
                  <a:pt x="4113920" y="1718528"/>
                  <a:pt x="3997242" y="1718528"/>
                </a:cubicBezTo>
                <a:cubicBezTo>
                  <a:pt x="3880564" y="1718528"/>
                  <a:pt x="3786378" y="1624342"/>
                  <a:pt x="3786378" y="1507664"/>
                </a:cubicBezTo>
                <a:lnTo>
                  <a:pt x="3786378" y="210864"/>
                </a:lnTo>
                <a:cubicBezTo>
                  <a:pt x="3786378" y="94186"/>
                  <a:pt x="3880564" y="0"/>
                  <a:pt x="3997242" y="0"/>
                </a:cubicBezTo>
                <a:close/>
                <a:moveTo>
                  <a:pt x="1836609" y="0"/>
                </a:moveTo>
                <a:cubicBezTo>
                  <a:pt x="1953287" y="0"/>
                  <a:pt x="2047469" y="94186"/>
                  <a:pt x="2047469" y="210864"/>
                </a:cubicBezTo>
                <a:lnTo>
                  <a:pt x="2047469" y="1506961"/>
                </a:lnTo>
                <a:cubicBezTo>
                  <a:pt x="2047469" y="1623639"/>
                  <a:pt x="1953287" y="1718528"/>
                  <a:pt x="1836609" y="1718528"/>
                </a:cubicBezTo>
                <a:cubicBezTo>
                  <a:pt x="1719932" y="1718528"/>
                  <a:pt x="1625745" y="1624342"/>
                  <a:pt x="1625745" y="1507664"/>
                </a:cubicBezTo>
                <a:lnTo>
                  <a:pt x="1625745" y="210864"/>
                </a:lnTo>
                <a:cubicBezTo>
                  <a:pt x="1625745" y="94186"/>
                  <a:pt x="1719932" y="0"/>
                  <a:pt x="1836609" y="0"/>
                </a:cubicBezTo>
                <a:close/>
              </a:path>
            </a:pathLst>
          </a:custGeom>
          <a:solidFill>
            <a:schemeClr val="bg1"/>
          </a:solidFill>
          <a:ln cap="flat">
            <a:noFill/>
            <a:prstDash val="solid"/>
            <a:miter/>
          </a:ln>
        </p:spPr>
        <p:txBody>
          <a:bodyPr vert="horz" wrap="square" lIns="91440" tIns="45720" rIns="91440" bIns="45720" rtlCol="0" anchor="ctr"/>
          <a:lstStyle/>
          <a:p>
            <a:pPr algn="l">
              <a:lnSpc>
                <a:spcPct val="110000"/>
              </a:lnSpc>
            </a:pPr>
            <a:endParaRPr kumimoji="1" lang="zh-CN" altLang="en-US"/>
          </a:p>
        </p:txBody>
      </p:sp>
      <p:pic>
        <p:nvPicPr>
          <p:cNvPr id="12" name="图片 11"/>
          <p:cNvPicPr>
            <a:picLocks noChangeAspect="1"/>
          </p:cNvPicPr>
          <p:nvPr/>
        </p:nvPicPr>
        <p:blipFill>
          <a:blip r:embed="rId2">
            <a:alphaModFix/>
          </a:blip>
          <a:srcRect/>
          <a:stretch>
            <a:fillRect/>
          </a:stretch>
        </p:blipFill>
        <p:spPr>
          <a:xfrm flipV="1">
            <a:off x="7905000" y="1212184"/>
            <a:ext cx="2896807" cy="4794916"/>
          </a:xfrm>
          <a:prstGeom prst="rect">
            <a:avLst/>
          </a:prstGeom>
        </p:spPr>
      </p:pic>
      <p:sp>
        <p:nvSpPr>
          <p:cNvPr id="13" name="标题 1"/>
          <p:cNvSpPr txBox="1"/>
          <p:nvPr/>
        </p:nvSpPr>
        <p:spPr>
          <a:xfrm>
            <a:off x="1546596" y="4356217"/>
            <a:ext cx="5400000" cy="1401600"/>
          </a:xfrm>
          <a:prstGeom prst="rect">
            <a:avLst/>
          </a:prstGeom>
          <a:noFill/>
          <a:ln>
            <a:noFill/>
          </a:ln>
        </p:spPr>
        <p:txBody>
          <a:bodyPr vert="horz" wrap="square" lIns="0" tIns="0" rIns="0" bIns="0" rtlCol="0" anchor="t"/>
          <a:lstStyle/>
          <a:p>
            <a:pPr algn="l">
              <a:lnSpc>
                <a:spcPct val="150000"/>
              </a:lnSpc>
            </a:pPr>
            <a:r>
              <a:rPr kumimoji="1" lang="en-US" altLang="zh-CN" sz="1400">
                <a:ln w="12700">
                  <a:noFill/>
                </a:ln>
                <a:solidFill>
                  <a:srgbClr val="262626">
                    <a:alpha val="100000"/>
                  </a:srgbClr>
                </a:solidFill>
                <a:latin typeface="Source Han Sans"/>
                <a:ea typeface="Source Han Sans"/>
                <a:cs typeface="Source Han Sans"/>
              </a:rPr>
              <a:t>设置标志桶进行综合练习，学生运球绕过标志桶并进行急停急起，教师指导学生合理调整动作时机和速度，提高动作的实用性和适应性。
开展“运球追逐赛”游戏，通过小组竞赛的形式，强化学生对运球急起急停技术的运用能力，同时培养学生的团队协作和竞争意识。</a:t>
            </a:r>
            <a:endParaRPr kumimoji="1" lang="zh-CN" altLang="en-US"/>
          </a:p>
        </p:txBody>
      </p:sp>
      <p:sp>
        <p:nvSpPr>
          <p:cNvPr id="14" name="标题 1"/>
          <p:cNvSpPr txBox="1"/>
          <p:nvPr/>
        </p:nvSpPr>
        <p:spPr>
          <a:xfrm>
            <a:off x="836650" y="475975"/>
            <a:ext cx="10682250" cy="468000"/>
          </a:xfrm>
          <a:prstGeom prst="rect">
            <a:avLst/>
          </a:prstGeom>
          <a:noFill/>
          <a:ln>
            <a:noFill/>
          </a:ln>
        </p:spPr>
        <p:txBody>
          <a:bodyPr vert="horz" wrap="square" lIns="0" tIns="0" rIns="0" bIns="0" rtlCol="0" anchor="ctr"/>
          <a:lstStyle/>
          <a:p>
            <a:pPr algn="l">
              <a:lnSpc>
                <a:spcPct val="110000"/>
              </a:lnSpc>
            </a:pPr>
            <a:r>
              <a:rPr kumimoji="1" lang="en-US" altLang="zh-CN" sz="3200">
                <a:ln w="12700">
                  <a:noFill/>
                </a:ln>
                <a:solidFill>
                  <a:srgbClr val="4054FF">
                    <a:alpha val="100000"/>
                  </a:srgbClr>
                </a:solidFill>
                <a:latin typeface="Source Han Sans CN Bold"/>
                <a:ea typeface="Source Han Sans CN Bold"/>
                <a:cs typeface="Source Han Sans CN Bold"/>
              </a:rPr>
              <a:t>基本部分与技能练习</a:t>
            </a:r>
            <a:endParaRPr kumimoji="1" lang="zh-CN" altLang="en-US"/>
          </a:p>
        </p:txBody>
      </p:sp>
      <p:sp>
        <p:nvSpPr>
          <p:cNvPr id="15" name="标题 1"/>
          <p:cNvSpPr txBox="1"/>
          <p:nvPr/>
        </p:nvSpPr>
        <p:spPr>
          <a:xfrm>
            <a:off x="169743" y="-1"/>
            <a:ext cx="603407" cy="965451"/>
          </a:xfrm>
          <a:prstGeom prst="parallelogram">
            <a:avLst>
              <a:gd name="adj" fmla="val 73502"/>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438153" y="454500"/>
            <a:ext cx="319344" cy="510950"/>
          </a:xfrm>
          <a:prstGeom prst="parallelogram">
            <a:avLst>
              <a:gd name="adj" fmla="val 73502"/>
            </a:avLst>
          </a:prstGeom>
          <a:solidFill>
            <a:schemeClr val="bg1">
              <a:lumMod val="8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alphaModFix amt="5000"/>
          </a:blip>
          <a:srcRect l="178" r="178"/>
          <a:stretch>
            <a:fillRect/>
          </a:stretch>
        </p:blipFill>
        <p:spPr>
          <a:xfrm>
            <a:off x="2" y="0"/>
            <a:ext cx="12191995" cy="6858000"/>
          </a:xfrm>
          <a:prstGeom prst="rect">
            <a:avLst/>
          </a:prstGeom>
          <a:noFill/>
          <a:ln>
            <a:noFill/>
          </a:ln>
        </p:spPr>
      </p:pic>
      <p:sp>
        <p:nvSpPr>
          <p:cNvPr id="3" name="标题 1"/>
          <p:cNvSpPr txBox="1"/>
          <p:nvPr/>
        </p:nvSpPr>
        <p:spPr>
          <a:xfrm>
            <a:off x="6450542" y="0"/>
            <a:ext cx="5741458" cy="6858000"/>
          </a:xfrm>
          <a:custGeom>
            <a:avLst/>
            <a:gdLst>
              <a:gd name="connsiteX0" fmla="*/ 1422213 w 5741458"/>
              <a:gd name="connsiteY0" fmla="*/ 0 h 6858000"/>
              <a:gd name="connsiteX1" fmla="*/ 5741458 w 5741458"/>
              <a:gd name="connsiteY1" fmla="*/ 0 h 6858000"/>
              <a:gd name="connsiteX2" fmla="*/ 5741458 w 5741458"/>
              <a:gd name="connsiteY2" fmla="*/ 6858000 h 6858000"/>
              <a:gd name="connsiteX3" fmla="*/ 1446843 w 5741458"/>
              <a:gd name="connsiteY3" fmla="*/ 6858000 h 6858000"/>
              <a:gd name="connsiteX4" fmla="*/ 1445120 w 5741458"/>
              <a:gd name="connsiteY4" fmla="*/ 6856380 h 6858000"/>
              <a:gd name="connsiteX5" fmla="*/ 0 w 5741458"/>
              <a:gd name="connsiteY5" fmla="*/ 3416345 h 6858000"/>
              <a:gd name="connsiteX6" fmla="*/ 1281750 w 5741458"/>
              <a:gd name="connsiteY6" fmla="*/ 145267 h 6858000"/>
            </a:gdLst>
            <a:ahLst/>
            <a:cxnLst/>
            <a:rect l="l" t="t" r="r" b="b"/>
            <a:pathLst>
              <a:path w="5741458" h="6858000">
                <a:moveTo>
                  <a:pt x="1422213" y="0"/>
                </a:moveTo>
                <a:lnTo>
                  <a:pt x="5741458" y="0"/>
                </a:lnTo>
                <a:lnTo>
                  <a:pt x="5741458" y="6858000"/>
                </a:lnTo>
                <a:lnTo>
                  <a:pt x="1446843" y="6858000"/>
                </a:lnTo>
                <a:lnTo>
                  <a:pt x="1445120" y="6856380"/>
                </a:lnTo>
                <a:cubicBezTo>
                  <a:pt x="552251" y="5975998"/>
                  <a:pt x="0" y="4759762"/>
                  <a:pt x="0" y="3416345"/>
                </a:cubicBezTo>
                <a:cubicBezTo>
                  <a:pt x="0" y="2156892"/>
                  <a:pt x="485377" y="1009218"/>
                  <a:pt x="1281750" y="145267"/>
                </a:cubicBezTo>
                <a:close/>
              </a:path>
            </a:pathLst>
          </a:custGeom>
          <a:solidFill>
            <a:schemeClr val="accent1"/>
          </a:solidFill>
          <a:ln w="76200" cap="sq">
            <a:noFill/>
            <a:miter/>
          </a:ln>
          <a:effectLst>
            <a:outerShdw blurRad="127000" dist="38100" dir="10800000" algn="r" rotWithShape="0">
              <a:schemeClr val="accent1">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297845" y="607765"/>
            <a:ext cx="5142072" cy="5917147"/>
          </a:xfrm>
          <a:custGeom>
            <a:avLst/>
            <a:gdLst>
              <a:gd name="connsiteX0" fmla="*/ 827034 w 1653852"/>
              <a:gd name="connsiteY0" fmla="*/ 293265 h 1903139"/>
              <a:gd name="connsiteX1" fmla="*/ 1109621 w 1653852"/>
              <a:gd name="connsiteY1" fmla="*/ 519182 h 1903139"/>
              <a:gd name="connsiteX2" fmla="*/ 1319144 w 1653852"/>
              <a:gd name="connsiteY2" fmla="*/ 786004 h 1903139"/>
              <a:gd name="connsiteX3" fmla="*/ 1401835 w 1653852"/>
              <a:gd name="connsiteY3" fmla="*/ 1077924 h 1903139"/>
              <a:gd name="connsiteX4" fmla="*/ 827034 w 1653852"/>
              <a:gd name="connsiteY4" fmla="*/ 1652724 h 1903139"/>
              <a:gd name="connsiteX5" fmla="*/ 252234 w 1653852"/>
              <a:gd name="connsiteY5" fmla="*/ 1077924 h 1903139"/>
              <a:gd name="connsiteX6" fmla="*/ 334925 w 1653852"/>
              <a:gd name="connsiteY6" fmla="*/ 786004 h 1903139"/>
              <a:gd name="connsiteX7" fmla="*/ 544448 w 1653852"/>
              <a:gd name="connsiteY7" fmla="*/ 519182 h 1903139"/>
              <a:gd name="connsiteX8" fmla="*/ 827034 w 1653852"/>
              <a:gd name="connsiteY8" fmla="*/ 293265 h 1903139"/>
              <a:gd name="connsiteX9" fmla="*/ 827034 w 1653852"/>
              <a:gd name="connsiteY9" fmla="*/ 0 h 1903139"/>
              <a:gd name="connsiteX10" fmla="*/ 759478 w 1653852"/>
              <a:gd name="connsiteY10" fmla="*/ 38592 h 1903139"/>
              <a:gd name="connsiteX11" fmla="*/ 0 w 1653852"/>
              <a:gd name="connsiteY11" fmla="*/ 1077924 h 1903139"/>
              <a:gd name="connsiteX12" fmla="*/ 827034 w 1653852"/>
              <a:gd name="connsiteY12" fmla="*/ 1904958 h 1903139"/>
              <a:gd name="connsiteX13" fmla="*/ 1654069 w 1653852"/>
              <a:gd name="connsiteY13" fmla="*/ 1077924 h 1903139"/>
              <a:gd name="connsiteX14" fmla="*/ 894591 w 1653852"/>
              <a:gd name="connsiteY14" fmla="*/ 38592 h 1903139"/>
              <a:gd name="connsiteX15" fmla="*/ 827034 w 1653852"/>
              <a:gd name="connsiteY15" fmla="*/ 0 h 1903139"/>
            </a:gdLst>
            <a:ahLst/>
            <a:cxnLst/>
            <a:rect l="l" t="t" r="r" b="b"/>
            <a:pathLst>
              <a:path w="1653852" h="1903139">
                <a:moveTo>
                  <a:pt x="827034" y="293265"/>
                </a:moveTo>
                <a:cubicBezTo>
                  <a:pt x="928225" y="359378"/>
                  <a:pt x="1022852" y="435029"/>
                  <a:pt x="1109621" y="519182"/>
                </a:cubicBezTo>
                <a:cubicBezTo>
                  <a:pt x="1199459" y="607254"/>
                  <a:pt x="1269958" y="697050"/>
                  <a:pt x="1319144" y="786004"/>
                </a:cubicBezTo>
                <a:cubicBezTo>
                  <a:pt x="1374047" y="885217"/>
                  <a:pt x="1401835" y="983588"/>
                  <a:pt x="1401835" y="1077924"/>
                </a:cubicBezTo>
                <a:cubicBezTo>
                  <a:pt x="1401835" y="1395377"/>
                  <a:pt x="1144488" y="1652724"/>
                  <a:pt x="827034" y="1652724"/>
                </a:cubicBezTo>
                <a:cubicBezTo>
                  <a:pt x="509581" y="1652724"/>
                  <a:pt x="252234" y="1395377"/>
                  <a:pt x="252234" y="1077924"/>
                </a:cubicBezTo>
                <a:cubicBezTo>
                  <a:pt x="252234" y="983462"/>
                  <a:pt x="280022" y="885217"/>
                  <a:pt x="334925" y="786004"/>
                </a:cubicBezTo>
                <a:cubicBezTo>
                  <a:pt x="384111" y="697050"/>
                  <a:pt x="454610" y="607254"/>
                  <a:pt x="544448" y="519182"/>
                </a:cubicBezTo>
                <a:cubicBezTo>
                  <a:pt x="631217" y="435029"/>
                  <a:pt x="725844" y="359378"/>
                  <a:pt x="827034" y="293265"/>
                </a:cubicBezTo>
                <a:moveTo>
                  <a:pt x="827034" y="0"/>
                </a:moveTo>
                <a:lnTo>
                  <a:pt x="759478" y="38592"/>
                </a:lnTo>
                <a:cubicBezTo>
                  <a:pt x="727780" y="56500"/>
                  <a:pt x="0" y="475546"/>
                  <a:pt x="0" y="1077924"/>
                </a:cubicBezTo>
                <a:cubicBezTo>
                  <a:pt x="0" y="1534678"/>
                  <a:pt x="370280" y="1904958"/>
                  <a:pt x="827034" y="1904958"/>
                </a:cubicBezTo>
                <a:cubicBezTo>
                  <a:pt x="1283789" y="1904958"/>
                  <a:pt x="1654069" y="1534678"/>
                  <a:pt x="1654069" y="1077924"/>
                </a:cubicBezTo>
                <a:cubicBezTo>
                  <a:pt x="1654069" y="475546"/>
                  <a:pt x="926289" y="56374"/>
                  <a:pt x="894591" y="38592"/>
                </a:cubicBezTo>
                <a:lnTo>
                  <a:pt x="827034" y="0"/>
                </a:ln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5" name="标题 1"/>
          <p:cNvSpPr txBox="1"/>
          <p:nvPr/>
        </p:nvSpPr>
        <p:spPr>
          <a:xfrm>
            <a:off x="1522948" y="3569230"/>
            <a:ext cx="1227466" cy="1227467"/>
          </a:xfrm>
          <a:custGeom>
            <a:avLst/>
            <a:gdLst>
              <a:gd name="connsiteX0" fmla="*/ 0 w 293935"/>
              <a:gd name="connsiteY0" fmla="*/ 147153 h 293935"/>
              <a:gd name="connsiteX1" fmla="*/ 147120 w 293935"/>
              <a:gd name="connsiteY1" fmla="*/ 294307 h 293935"/>
              <a:gd name="connsiteX2" fmla="*/ 294273 w 293935"/>
              <a:gd name="connsiteY2" fmla="*/ 147186 h 293935"/>
              <a:gd name="connsiteX3" fmla="*/ 294273 w 293935"/>
              <a:gd name="connsiteY3" fmla="*/ 147153 h 293935"/>
              <a:gd name="connsiteX4" fmla="*/ 147153 w 293935"/>
              <a:gd name="connsiteY4" fmla="*/ 0 h 293935"/>
              <a:gd name="connsiteX5" fmla="*/ 0 w 293935"/>
              <a:gd name="connsiteY5" fmla="*/ 147120 h 293935"/>
              <a:gd name="connsiteX6" fmla="*/ 0 w 293935"/>
              <a:gd name="connsiteY6" fmla="*/ 147153 h 293935"/>
            </a:gdLst>
            <a:ahLst/>
            <a:cxnLst/>
            <a:rect l="l" t="t" r="r" b="b"/>
            <a:pathLst>
              <a:path w="293935" h="293935">
                <a:moveTo>
                  <a:pt x="0" y="147153"/>
                </a:moveTo>
                <a:cubicBezTo>
                  <a:pt x="-9" y="228415"/>
                  <a:pt x="65859" y="294297"/>
                  <a:pt x="147120" y="294307"/>
                </a:cubicBezTo>
                <a:cubicBezTo>
                  <a:pt x="228381" y="294316"/>
                  <a:pt x="294264" y="228448"/>
                  <a:pt x="294273" y="147186"/>
                </a:cubicBezTo>
                <a:cubicBezTo>
                  <a:pt x="294273" y="147175"/>
                  <a:pt x="294273" y="147164"/>
                  <a:pt x="294273" y="147153"/>
                </a:cubicBezTo>
                <a:cubicBezTo>
                  <a:pt x="294283" y="65892"/>
                  <a:pt x="228415" y="9"/>
                  <a:pt x="147153" y="0"/>
                </a:cubicBezTo>
                <a:cubicBezTo>
                  <a:pt x="65892" y="-9"/>
                  <a:pt x="9" y="65859"/>
                  <a:pt x="0" y="147120"/>
                </a:cubicBezTo>
                <a:cubicBezTo>
                  <a:pt x="0" y="147131"/>
                  <a:pt x="0" y="147142"/>
                  <a:pt x="0" y="147153"/>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6" name="标题 1"/>
          <p:cNvSpPr txBox="1"/>
          <p:nvPr/>
        </p:nvSpPr>
        <p:spPr>
          <a:xfrm>
            <a:off x="2477099" y="4730180"/>
            <a:ext cx="520515" cy="520515"/>
          </a:xfrm>
          <a:custGeom>
            <a:avLst/>
            <a:gdLst>
              <a:gd name="connsiteX0" fmla="*/ 0 w 124643"/>
              <a:gd name="connsiteY0" fmla="*/ 63059 h 124643"/>
              <a:gd name="connsiteX1" fmla="*/ 63059 w 124643"/>
              <a:gd name="connsiteY1" fmla="*/ 126117 h 124643"/>
              <a:gd name="connsiteX2" fmla="*/ 126117 w 124643"/>
              <a:gd name="connsiteY2" fmla="*/ 63059 h 124643"/>
              <a:gd name="connsiteX3" fmla="*/ 63059 w 124643"/>
              <a:gd name="connsiteY3" fmla="*/ 0 h 124643"/>
              <a:gd name="connsiteX4" fmla="*/ 0 w 124643"/>
              <a:gd name="connsiteY4" fmla="*/ 63059 h 124643"/>
            </a:gdLst>
            <a:ahLst/>
            <a:cxnLst/>
            <a:rect l="l" t="t" r="r" b="b"/>
            <a:pathLst>
              <a:path w="124643" h="124643">
                <a:moveTo>
                  <a:pt x="0" y="63059"/>
                </a:moveTo>
                <a:cubicBezTo>
                  <a:pt x="0" y="97885"/>
                  <a:pt x="28232" y="126117"/>
                  <a:pt x="63059" y="126117"/>
                </a:cubicBezTo>
                <a:cubicBezTo>
                  <a:pt x="97885" y="126117"/>
                  <a:pt x="126117" y="97885"/>
                  <a:pt x="126117" y="63059"/>
                </a:cubicBezTo>
                <a:cubicBezTo>
                  <a:pt x="126117" y="28232"/>
                  <a:pt x="97885" y="0"/>
                  <a:pt x="63059" y="0"/>
                </a:cubicBezTo>
                <a:cubicBezTo>
                  <a:pt x="28232" y="0"/>
                  <a:pt x="0" y="28232"/>
                  <a:pt x="0" y="63059"/>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7" name="标题 1"/>
          <p:cNvSpPr txBox="1"/>
          <p:nvPr/>
        </p:nvSpPr>
        <p:spPr>
          <a:xfrm>
            <a:off x="0" y="1516235"/>
            <a:ext cx="9961123" cy="3059776"/>
          </a:xfrm>
          <a:prstGeom prst="rect">
            <a:avLst/>
          </a:prstGeom>
          <a:solidFill>
            <a:schemeClr val="bg1"/>
          </a:solidFill>
          <a:ln w="12700" cap="sq">
            <a:noFill/>
            <a:miter/>
          </a:ln>
          <a:effectLst>
            <a:outerShdw blurRad="254000" sx="102000" sy="102000" algn="ctr" rotWithShape="0">
              <a:schemeClr val="accent1">
                <a:lumMod val="60000"/>
                <a:lumOff val="40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7358592" y="0"/>
            <a:ext cx="4833408" cy="6858000"/>
          </a:xfrm>
          <a:custGeom>
            <a:avLst/>
            <a:gdLst>
              <a:gd name="connsiteX0" fmla="*/ 1422214 w 4833408"/>
              <a:gd name="connsiteY0" fmla="*/ 0 h 6858000"/>
              <a:gd name="connsiteX1" fmla="*/ 4833408 w 4833408"/>
              <a:gd name="connsiteY1" fmla="*/ 0 h 6858000"/>
              <a:gd name="connsiteX2" fmla="*/ 4833408 w 4833408"/>
              <a:gd name="connsiteY2" fmla="*/ 6858000 h 6858000"/>
              <a:gd name="connsiteX3" fmla="*/ 1446844 w 4833408"/>
              <a:gd name="connsiteY3" fmla="*/ 6858000 h 6858000"/>
              <a:gd name="connsiteX4" fmla="*/ 1445121 w 4833408"/>
              <a:gd name="connsiteY4" fmla="*/ 6856380 h 6858000"/>
              <a:gd name="connsiteX5" fmla="*/ 0 w 4833408"/>
              <a:gd name="connsiteY5" fmla="*/ 3416345 h 6858000"/>
              <a:gd name="connsiteX6" fmla="*/ 1281751 w 4833408"/>
              <a:gd name="connsiteY6" fmla="*/ 145267 h 6858000"/>
            </a:gdLst>
            <a:ahLst/>
            <a:cxnLst/>
            <a:rect l="l" t="t" r="r" b="b"/>
            <a:pathLst>
              <a:path w="4833408" h="6858000">
                <a:moveTo>
                  <a:pt x="1422214" y="0"/>
                </a:moveTo>
                <a:lnTo>
                  <a:pt x="4833408" y="0"/>
                </a:lnTo>
                <a:lnTo>
                  <a:pt x="4833408" y="6858000"/>
                </a:lnTo>
                <a:lnTo>
                  <a:pt x="1446844" y="6858000"/>
                </a:lnTo>
                <a:lnTo>
                  <a:pt x="1445121" y="6856380"/>
                </a:lnTo>
                <a:cubicBezTo>
                  <a:pt x="552252" y="5975998"/>
                  <a:pt x="0" y="4759762"/>
                  <a:pt x="0" y="3416345"/>
                </a:cubicBezTo>
                <a:cubicBezTo>
                  <a:pt x="0" y="2156892"/>
                  <a:pt x="485377" y="1009218"/>
                  <a:pt x="1281751" y="145267"/>
                </a:cubicBezTo>
                <a:close/>
              </a:path>
            </a:pathLst>
          </a:custGeom>
          <a:solidFill>
            <a:schemeClr val="accent2"/>
          </a:solidFill>
          <a:ln w="76200" cap="sq">
            <a:noFill/>
            <a:miter/>
          </a:ln>
          <a:effectLst>
            <a:outerShdw blurRad="127000" dist="38100" dir="10800000" algn="r" rotWithShape="0">
              <a:schemeClr val="accent2">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9" name="标题 1"/>
          <p:cNvSpPr txBox="1"/>
          <p:nvPr/>
        </p:nvSpPr>
        <p:spPr>
          <a:xfrm>
            <a:off x="7574786" y="0"/>
            <a:ext cx="4617214" cy="6858000"/>
          </a:xfrm>
          <a:custGeom>
            <a:avLst/>
            <a:gdLst>
              <a:gd name="connsiteX0" fmla="*/ 1422213 w 4617214"/>
              <a:gd name="connsiteY0" fmla="*/ 0 h 6858000"/>
              <a:gd name="connsiteX1" fmla="*/ 4617214 w 4617214"/>
              <a:gd name="connsiteY1" fmla="*/ 0 h 6858000"/>
              <a:gd name="connsiteX2" fmla="*/ 4617214 w 4617214"/>
              <a:gd name="connsiteY2" fmla="*/ 6858000 h 6858000"/>
              <a:gd name="connsiteX3" fmla="*/ 1446845 w 4617214"/>
              <a:gd name="connsiteY3" fmla="*/ 6858000 h 6858000"/>
              <a:gd name="connsiteX4" fmla="*/ 1445121 w 4617214"/>
              <a:gd name="connsiteY4" fmla="*/ 6856379 h 6858000"/>
              <a:gd name="connsiteX5" fmla="*/ 0 w 4617214"/>
              <a:gd name="connsiteY5" fmla="*/ 3416344 h 6858000"/>
              <a:gd name="connsiteX6" fmla="*/ 1281751 w 4617214"/>
              <a:gd name="connsiteY6" fmla="*/ 145266 h 6858000"/>
            </a:gdLst>
            <a:ahLst/>
            <a:cxnLst/>
            <a:rect l="l" t="t" r="r" b="b"/>
            <a:pathLst>
              <a:path w="4617214" h="6858000">
                <a:moveTo>
                  <a:pt x="1422213" y="0"/>
                </a:moveTo>
                <a:lnTo>
                  <a:pt x="4617214" y="0"/>
                </a:lnTo>
                <a:lnTo>
                  <a:pt x="4617214" y="6858000"/>
                </a:lnTo>
                <a:lnTo>
                  <a:pt x="1446845" y="6858000"/>
                </a:lnTo>
                <a:lnTo>
                  <a:pt x="1445121" y="6856379"/>
                </a:lnTo>
                <a:cubicBezTo>
                  <a:pt x="552252" y="5975997"/>
                  <a:pt x="0" y="4759761"/>
                  <a:pt x="0" y="3416344"/>
                </a:cubicBezTo>
                <a:cubicBezTo>
                  <a:pt x="0" y="2156891"/>
                  <a:pt x="485377" y="1009217"/>
                  <a:pt x="1281751" y="145266"/>
                </a:cubicBezTo>
                <a:close/>
              </a:path>
            </a:pathLst>
          </a:custGeom>
          <a:solidFill>
            <a:schemeClr val="accent1"/>
          </a:solidFill>
          <a:ln w="76200" cap="sq">
            <a:noFill/>
            <a:miter/>
          </a:ln>
        </p:spPr>
        <p:txBody>
          <a:bodyPr vert="horz" wrap="square" lIns="91440" tIns="45720" rIns="91440" bIns="45720" rtlCol="0" anchor="ctr"/>
          <a:lstStyle/>
          <a:p>
            <a:pPr algn="ctr">
              <a:lnSpc>
                <a:spcPct val="100000"/>
              </a:lnSpc>
            </a:pPr>
            <a:endParaRPr kumimoji="1" lang="zh-CN" altLang="en-US"/>
          </a:p>
        </p:txBody>
      </p:sp>
      <p:sp>
        <p:nvSpPr>
          <p:cNvPr id="10" name="标题 1"/>
          <p:cNvSpPr txBox="1"/>
          <p:nvPr/>
        </p:nvSpPr>
        <p:spPr>
          <a:xfrm>
            <a:off x="660402" y="2166793"/>
            <a:ext cx="5790140" cy="2398284"/>
          </a:xfrm>
          <a:prstGeom prst="rect">
            <a:avLst/>
          </a:prstGeom>
          <a:noFill/>
          <a:ln>
            <a:noFill/>
          </a:ln>
        </p:spPr>
        <p:txBody>
          <a:bodyPr vert="horz" wrap="square" lIns="0" tIns="0" rIns="0" bIns="0" rtlCol="0" anchor="ctr"/>
          <a:lstStyle/>
          <a:p>
            <a:pPr algn="l">
              <a:lnSpc>
                <a:spcPct val="130000"/>
              </a:lnSpc>
            </a:pPr>
            <a:r>
              <a:rPr kumimoji="1" lang="en-US" altLang="zh-CN" sz="5000">
                <a:ln w="12700">
                  <a:noFill/>
                </a:ln>
                <a:solidFill>
                  <a:srgbClr val="262626">
                    <a:alpha val="100000"/>
                  </a:srgbClr>
                </a:solidFill>
                <a:latin typeface="Source Han Sans CN Bold"/>
                <a:ea typeface="Source Han Sans CN Bold"/>
                <a:cs typeface="Source Han Sans CN Bold"/>
              </a:rPr>
              <a:t>教学资源与评价</a:t>
            </a:r>
            <a:endParaRPr kumimoji="1" lang="zh-CN" altLang="en-US"/>
          </a:p>
        </p:txBody>
      </p:sp>
      <p:sp>
        <p:nvSpPr>
          <p:cNvPr id="11" name="标题 1"/>
          <p:cNvSpPr txBox="1"/>
          <p:nvPr/>
        </p:nvSpPr>
        <p:spPr>
          <a:xfrm>
            <a:off x="0" y="5171821"/>
            <a:ext cx="4201160" cy="340714"/>
          </a:xfrm>
          <a:custGeom>
            <a:avLst/>
            <a:gdLst>
              <a:gd name="connsiteX0" fmla="*/ 0 w 3953740"/>
              <a:gd name="connsiteY0" fmla="*/ 0 h 342094"/>
              <a:gd name="connsiteX1" fmla="*/ 3953740 w 3953740"/>
              <a:gd name="connsiteY1" fmla="*/ 0 h 342094"/>
              <a:gd name="connsiteX2" fmla="*/ 3868217 w 3953740"/>
              <a:gd name="connsiteY2" fmla="*/ 342094 h 342094"/>
              <a:gd name="connsiteX3" fmla="*/ 0 w 3953740"/>
              <a:gd name="connsiteY3" fmla="*/ 342094 h 342094"/>
            </a:gdLst>
            <a:ahLst/>
            <a:cxnLst/>
            <a:rect l="l" t="t" r="r" b="b"/>
            <a:pathLst>
              <a:path w="3953740" h="342094">
                <a:moveTo>
                  <a:pt x="0" y="0"/>
                </a:moveTo>
                <a:lnTo>
                  <a:pt x="3953740" y="0"/>
                </a:lnTo>
                <a:lnTo>
                  <a:pt x="3868217" y="342094"/>
                </a:lnTo>
                <a:lnTo>
                  <a:pt x="0" y="342094"/>
                </a:ln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1" y="0"/>
            <a:ext cx="997743" cy="3302190"/>
          </a:xfrm>
          <a:custGeom>
            <a:avLst/>
            <a:gdLst>
              <a:gd name="connsiteX0" fmla="*/ 0 w 997743"/>
              <a:gd name="connsiteY0" fmla="*/ 0 h 3302190"/>
              <a:gd name="connsiteX1" fmla="*/ 997743 w 997743"/>
              <a:gd name="connsiteY1" fmla="*/ 0 h 3302190"/>
              <a:gd name="connsiteX2" fmla="*/ 0 w 997743"/>
              <a:gd name="connsiteY2" fmla="*/ 3302190 h 3302190"/>
            </a:gdLst>
            <a:ahLst/>
            <a:cxnLst/>
            <a:rect l="l" t="t" r="r" b="b"/>
            <a:pathLst>
              <a:path w="997743" h="3302190">
                <a:moveTo>
                  <a:pt x="0" y="0"/>
                </a:moveTo>
                <a:lnTo>
                  <a:pt x="997743" y="0"/>
                </a:lnTo>
                <a:lnTo>
                  <a:pt x="0" y="3302190"/>
                </a:lnTo>
                <a:close/>
              </a:path>
            </a:pathLst>
          </a:custGeom>
          <a:gradFill>
            <a:gsLst>
              <a:gs pos="0">
                <a:schemeClr val="accent1">
                  <a:alpha val="55000"/>
                </a:schemeClr>
              </a:gs>
              <a:gs pos="86000">
                <a:schemeClr val="accent1">
                  <a:lumMod val="75000"/>
                  <a:alpha val="86000"/>
                </a:schemeClr>
              </a:gs>
            </a:gsLst>
            <a:lin ang="27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flipH="1">
            <a:off x="773290" y="696767"/>
            <a:ext cx="443467" cy="304645"/>
          </a:xfrm>
          <a:custGeom>
            <a:avLst/>
            <a:gdLst>
              <a:gd name="connsiteX0" fmla="*/ 412439 w 443467"/>
              <a:gd name="connsiteY0" fmla="*/ 242589 h 304645"/>
              <a:gd name="connsiteX1" fmla="*/ 202777 w 443467"/>
              <a:gd name="connsiteY1" fmla="*/ 242589 h 304645"/>
              <a:gd name="connsiteX2" fmla="*/ 171749 w 443467"/>
              <a:gd name="connsiteY2" fmla="*/ 273617 h 304645"/>
              <a:gd name="connsiteX3" fmla="*/ 202777 w 443467"/>
              <a:gd name="connsiteY3" fmla="*/ 304645 h 304645"/>
              <a:gd name="connsiteX4" fmla="*/ 412439 w 443467"/>
              <a:gd name="connsiteY4" fmla="*/ 304645 h 304645"/>
              <a:gd name="connsiteX5" fmla="*/ 443467 w 443467"/>
              <a:gd name="connsiteY5" fmla="*/ 273617 h 304645"/>
              <a:gd name="connsiteX6" fmla="*/ 412439 w 443467"/>
              <a:gd name="connsiteY6" fmla="*/ 242589 h 304645"/>
              <a:gd name="connsiteX7" fmla="*/ 412439 w 443467"/>
              <a:gd name="connsiteY7" fmla="*/ 121295 h 304645"/>
              <a:gd name="connsiteX8" fmla="*/ 114718 w 443467"/>
              <a:gd name="connsiteY8" fmla="*/ 121295 h 304645"/>
              <a:gd name="connsiteX9" fmla="*/ 83690 w 443467"/>
              <a:gd name="connsiteY9" fmla="*/ 152323 h 304645"/>
              <a:gd name="connsiteX10" fmla="*/ 114718 w 443467"/>
              <a:gd name="connsiteY10" fmla="*/ 183351 h 304645"/>
              <a:gd name="connsiteX11" fmla="*/ 412439 w 443467"/>
              <a:gd name="connsiteY11" fmla="*/ 183351 h 304645"/>
              <a:gd name="connsiteX12" fmla="*/ 443467 w 443467"/>
              <a:gd name="connsiteY12" fmla="*/ 152323 h 304645"/>
              <a:gd name="connsiteX13" fmla="*/ 412439 w 443467"/>
              <a:gd name="connsiteY13" fmla="*/ 121295 h 304645"/>
              <a:gd name="connsiteX14" fmla="*/ 412439 w 443467"/>
              <a:gd name="connsiteY14" fmla="*/ 0 h 304645"/>
              <a:gd name="connsiteX15" fmla="*/ 31028 w 443467"/>
              <a:gd name="connsiteY15" fmla="*/ 0 h 304645"/>
              <a:gd name="connsiteX16" fmla="*/ 0 w 443467"/>
              <a:gd name="connsiteY16" fmla="*/ 31028 h 304645"/>
              <a:gd name="connsiteX17" fmla="*/ 31028 w 443467"/>
              <a:gd name="connsiteY17" fmla="*/ 62056 h 304645"/>
              <a:gd name="connsiteX18" fmla="*/ 412439 w 443467"/>
              <a:gd name="connsiteY18" fmla="*/ 62056 h 304645"/>
              <a:gd name="connsiteX19" fmla="*/ 443467 w 443467"/>
              <a:gd name="connsiteY19" fmla="*/ 31028 h 304645"/>
              <a:gd name="connsiteX20" fmla="*/ 412439 w 443467"/>
              <a:gd name="connsiteY20" fmla="*/ 0 h 304645"/>
            </a:gdLst>
            <a:ahLst/>
            <a:cxnLst/>
            <a:rect l="l" t="t" r="r" b="b"/>
            <a:pathLst>
              <a:path w="443467" h="304645">
                <a:moveTo>
                  <a:pt x="412439" y="242589"/>
                </a:moveTo>
                <a:lnTo>
                  <a:pt x="202777" y="242589"/>
                </a:lnTo>
                <a:cubicBezTo>
                  <a:pt x="185641" y="242589"/>
                  <a:pt x="171749" y="256481"/>
                  <a:pt x="171749" y="273617"/>
                </a:cubicBezTo>
                <a:cubicBezTo>
                  <a:pt x="171749" y="290753"/>
                  <a:pt x="185641" y="304645"/>
                  <a:pt x="202777" y="304645"/>
                </a:cubicBezTo>
                <a:lnTo>
                  <a:pt x="412439" y="304645"/>
                </a:lnTo>
                <a:cubicBezTo>
                  <a:pt x="429575" y="304645"/>
                  <a:pt x="443467" y="290753"/>
                  <a:pt x="443467" y="273617"/>
                </a:cubicBezTo>
                <a:cubicBezTo>
                  <a:pt x="443467" y="256481"/>
                  <a:pt x="429575" y="242589"/>
                  <a:pt x="412439" y="242589"/>
                </a:cubicBezTo>
                <a:close/>
                <a:moveTo>
                  <a:pt x="412439" y="121295"/>
                </a:moveTo>
                <a:lnTo>
                  <a:pt x="114718" y="121295"/>
                </a:lnTo>
                <a:cubicBezTo>
                  <a:pt x="97582" y="121295"/>
                  <a:pt x="83690" y="135187"/>
                  <a:pt x="83690" y="152323"/>
                </a:cubicBezTo>
                <a:cubicBezTo>
                  <a:pt x="83690" y="169459"/>
                  <a:pt x="97582" y="183351"/>
                  <a:pt x="114718" y="183351"/>
                </a:cubicBezTo>
                <a:lnTo>
                  <a:pt x="412439" y="183351"/>
                </a:lnTo>
                <a:cubicBezTo>
                  <a:pt x="429575" y="183351"/>
                  <a:pt x="443467" y="169459"/>
                  <a:pt x="443467" y="152323"/>
                </a:cubicBezTo>
                <a:cubicBezTo>
                  <a:pt x="443467" y="135187"/>
                  <a:pt x="429575" y="121295"/>
                  <a:pt x="412439" y="121295"/>
                </a:cubicBezTo>
                <a:close/>
                <a:moveTo>
                  <a:pt x="412439" y="0"/>
                </a:moveTo>
                <a:lnTo>
                  <a:pt x="31028" y="0"/>
                </a:lnTo>
                <a:cubicBezTo>
                  <a:pt x="13892" y="0"/>
                  <a:pt x="0" y="13892"/>
                  <a:pt x="0" y="31028"/>
                </a:cubicBezTo>
                <a:cubicBezTo>
                  <a:pt x="0" y="48164"/>
                  <a:pt x="13892" y="62056"/>
                  <a:pt x="31028" y="62056"/>
                </a:cubicBezTo>
                <a:lnTo>
                  <a:pt x="412439" y="62056"/>
                </a:lnTo>
                <a:cubicBezTo>
                  <a:pt x="429575" y="62056"/>
                  <a:pt x="443467" y="48164"/>
                  <a:pt x="443467" y="31028"/>
                </a:cubicBezTo>
                <a:cubicBezTo>
                  <a:pt x="443467" y="13892"/>
                  <a:pt x="429575" y="0"/>
                  <a:pt x="412439" y="0"/>
                </a:cubicBezTo>
                <a:close/>
              </a:path>
            </a:pathLst>
          </a:cu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660399" y="1640716"/>
            <a:ext cx="2129095" cy="670553"/>
          </a:xfrm>
          <a:prstGeom prst="roundRect">
            <a:avLst>
              <a:gd name="adj" fmla="val 50000"/>
            </a:avLst>
          </a:prstGeom>
          <a:gradFill>
            <a:gsLst>
              <a:gs pos="0">
                <a:schemeClr val="accent2"/>
              </a:gs>
              <a:gs pos="100000">
                <a:schemeClr val="accent2">
                  <a:lumMod val="75000"/>
                </a:schemeClr>
              </a:gs>
            </a:gsLst>
            <a:lin ang="2700000" scaled="0"/>
          </a:gradFill>
          <a:ln w="12700" cap="sq">
            <a:noFill/>
            <a:miter/>
          </a:ln>
          <a:effectLst>
            <a:outerShdw blurRad="127000" sx="102000" sy="102000" algn="ctr" rotWithShape="0">
              <a:schemeClr val="accent2">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663989" y="1695226"/>
            <a:ext cx="1494818" cy="615154"/>
          </a:xfrm>
          <a:prstGeom prst="rect">
            <a:avLst/>
          </a:prstGeom>
          <a:noFill/>
          <a:ln>
            <a:noFill/>
          </a:ln>
          <a:effectLst/>
        </p:spPr>
        <p:txBody>
          <a:bodyPr vert="horz" wrap="square" lIns="0" tIns="0" rIns="0" bIns="0" rtlCol="0" anchor="t"/>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PART</a:t>
            </a:r>
            <a:endParaRPr kumimoji="1" lang="zh-CN" altLang="en-US"/>
          </a:p>
        </p:txBody>
      </p:sp>
      <p:sp>
        <p:nvSpPr>
          <p:cNvPr id="17" name="标题 1"/>
          <p:cNvSpPr txBox="1"/>
          <p:nvPr/>
        </p:nvSpPr>
        <p:spPr>
          <a:xfrm>
            <a:off x="1709425" y="1040329"/>
            <a:ext cx="1137481" cy="1185384"/>
          </a:xfrm>
          <a:prstGeom prst="rect">
            <a:avLst/>
          </a:prstGeom>
          <a:noFill/>
          <a:ln>
            <a:noFill/>
          </a:ln>
          <a:effectLst/>
        </p:spPr>
        <p:txBody>
          <a:bodyPr vert="horz" wrap="square" lIns="0" tIns="0" rIns="0" bIns="0" rtlCol="0" anchor="b"/>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05</a:t>
            </a:r>
            <a:endParaRPr kumimoji="1" lang="zh-CN" altLang="en-US"/>
          </a:p>
        </p:txBody>
      </p:sp>
      <p:pic>
        <p:nvPicPr>
          <p:cNvPr id="19" name="图片 18"/>
          <p:cNvPicPr>
            <a:picLocks noChangeAspect="1"/>
          </p:cNvPicPr>
          <p:nvPr/>
        </p:nvPicPr>
        <p:blipFill>
          <a:blip r:embed="rId2">
            <a:alphaModFix/>
          </a:blip>
          <a:srcRect l="44947" r="18961"/>
          <a:stretch>
            <a:fillRect/>
          </a:stretch>
        </p:blipFill>
        <p:spPr>
          <a:xfrm>
            <a:off x="7775919" y="0"/>
            <a:ext cx="4416081" cy="6858000"/>
          </a:xfrm>
          <a:custGeom>
            <a:avLst/>
            <a:gdLst>
              <a:gd name="connsiteX0" fmla="*/ 1587903 w 4416081"/>
              <a:gd name="connsiteY0" fmla="*/ 0 h 6858000"/>
              <a:gd name="connsiteX1" fmla="*/ 4416081 w 4416081"/>
              <a:gd name="connsiteY1" fmla="*/ 0 h 6858000"/>
              <a:gd name="connsiteX2" fmla="*/ 4416081 w 4416081"/>
              <a:gd name="connsiteY2" fmla="*/ 6858000 h 6858000"/>
              <a:gd name="connsiteX3" fmla="*/ 1587903 w 4416081"/>
              <a:gd name="connsiteY3" fmla="*/ 6858000 h 6858000"/>
              <a:gd name="connsiteX4" fmla="*/ 1569042 w 4416081"/>
              <a:gd name="connsiteY4" fmla="*/ 6843370 h 6858000"/>
              <a:gd name="connsiteX5" fmla="*/ 0 w 4416081"/>
              <a:gd name="connsiteY5" fmla="*/ 3429000 h 6858000"/>
              <a:gd name="connsiteX6" fmla="*/ 1569042 w 4416081"/>
              <a:gd name="connsiteY6" fmla="*/ 14630 h 6858000"/>
            </a:gdLst>
            <a:ahLst/>
            <a:cxnLst/>
            <a:rect l="l" t="t" r="r" b="b"/>
            <a:pathLst>
              <a:path w="4416081" h="6858000">
                <a:moveTo>
                  <a:pt x="1587903" y="0"/>
                </a:moveTo>
                <a:lnTo>
                  <a:pt x="4416081" y="0"/>
                </a:lnTo>
                <a:lnTo>
                  <a:pt x="4416081" y="6858000"/>
                </a:lnTo>
                <a:lnTo>
                  <a:pt x="1587903" y="6858000"/>
                </a:lnTo>
                <a:lnTo>
                  <a:pt x="1569042" y="6843370"/>
                </a:lnTo>
                <a:cubicBezTo>
                  <a:pt x="616537" y="6066352"/>
                  <a:pt x="0" y="4826214"/>
                  <a:pt x="0" y="3429000"/>
                </a:cubicBezTo>
                <a:cubicBezTo>
                  <a:pt x="0" y="2031786"/>
                  <a:pt x="616537" y="791648"/>
                  <a:pt x="1569042" y="14630"/>
                </a:cubicBezTo>
                <a:close/>
              </a:path>
            </a:pathLst>
          </a:custGeom>
          <a:noFill/>
          <a:ln>
            <a:noFill/>
          </a:ln>
        </p:spPr>
      </p:pic>
      <p:sp>
        <p:nvSpPr>
          <p:cNvPr id="20" name="标题 1"/>
          <p:cNvSpPr txBox="1"/>
          <p:nvPr/>
        </p:nvSpPr>
        <p:spPr>
          <a:xfrm>
            <a:off x="668206" y="5190188"/>
            <a:ext cx="244665" cy="281776"/>
          </a:xfrm>
          <a:custGeom>
            <a:avLst/>
            <a:gdLst>
              <a:gd name="connsiteX0" fmla="*/ 116205 w 244665"/>
              <a:gd name="connsiteY0" fmla="*/ 196122 h 281776"/>
              <a:gd name="connsiteX1" fmla="*/ 128733 w 244665"/>
              <a:gd name="connsiteY1" fmla="*/ 208650 h 281776"/>
              <a:gd name="connsiteX2" fmla="*/ 116205 w 244665"/>
              <a:gd name="connsiteY2" fmla="*/ 221178 h 281776"/>
              <a:gd name="connsiteX3" fmla="*/ 103677 w 244665"/>
              <a:gd name="connsiteY3" fmla="*/ 208650 h 281776"/>
              <a:gd name="connsiteX4" fmla="*/ 116205 w 244665"/>
              <a:gd name="connsiteY4" fmla="*/ 196122 h 281776"/>
              <a:gd name="connsiteX5" fmla="*/ 87519 w 244665"/>
              <a:gd name="connsiteY5" fmla="*/ 140891 h 281776"/>
              <a:gd name="connsiteX6" fmla="*/ 116748 w 244665"/>
              <a:gd name="connsiteY6" fmla="*/ 170126 h 281776"/>
              <a:gd name="connsiteX7" fmla="*/ 116748 w 244665"/>
              <a:gd name="connsiteY7" fmla="*/ 170133 h 281776"/>
              <a:gd name="connsiteX8" fmla="*/ 87513 w 244665"/>
              <a:gd name="connsiteY8" fmla="*/ 199362 h 281776"/>
              <a:gd name="connsiteX9" fmla="*/ 58284 w 244665"/>
              <a:gd name="connsiteY9" fmla="*/ 170126 h 281776"/>
              <a:gd name="connsiteX10" fmla="*/ 58284 w 244665"/>
              <a:gd name="connsiteY10" fmla="*/ 170120 h 281776"/>
              <a:gd name="connsiteX11" fmla="*/ 87519 w 244665"/>
              <a:gd name="connsiteY11" fmla="*/ 140891 h 281776"/>
              <a:gd name="connsiteX12" fmla="*/ 122333 w 244665"/>
              <a:gd name="connsiteY12" fmla="*/ 43379 h 281776"/>
              <a:gd name="connsiteX13" fmla="*/ 80533 w 244665"/>
              <a:gd name="connsiteY13" fmla="*/ 76796 h 281776"/>
              <a:gd name="connsiteX14" fmla="*/ 49541 w 244665"/>
              <a:gd name="connsiteY14" fmla="*/ 116263 h 281776"/>
              <a:gd name="connsiteX15" fmla="*/ 37310 w 244665"/>
              <a:gd name="connsiteY15" fmla="*/ 159443 h 281776"/>
              <a:gd name="connsiteX16" fmla="*/ 122333 w 244665"/>
              <a:gd name="connsiteY16" fmla="*/ 244467 h 281776"/>
              <a:gd name="connsiteX17" fmla="*/ 207355 w 244665"/>
              <a:gd name="connsiteY17" fmla="*/ 159443 h 281776"/>
              <a:gd name="connsiteX18" fmla="*/ 195124 w 244665"/>
              <a:gd name="connsiteY18" fmla="*/ 116263 h 281776"/>
              <a:gd name="connsiteX19" fmla="*/ 164132 w 244665"/>
              <a:gd name="connsiteY19" fmla="*/ 76796 h 281776"/>
              <a:gd name="connsiteX20" fmla="*/ 122333 w 244665"/>
              <a:gd name="connsiteY20" fmla="*/ 43379 h 281776"/>
              <a:gd name="connsiteX21" fmla="*/ 122333 w 244665"/>
              <a:gd name="connsiteY21" fmla="*/ 0 h 281776"/>
              <a:gd name="connsiteX22" fmla="*/ 132325 w 244665"/>
              <a:gd name="connsiteY22" fmla="*/ 5708 h 281776"/>
              <a:gd name="connsiteX23" fmla="*/ 244665 w 244665"/>
              <a:gd name="connsiteY23" fmla="*/ 159443 h 281776"/>
              <a:gd name="connsiteX24" fmla="*/ 122333 w 244665"/>
              <a:gd name="connsiteY24" fmla="*/ 281776 h 281776"/>
              <a:gd name="connsiteX25" fmla="*/ 0 w 244665"/>
              <a:gd name="connsiteY25" fmla="*/ 159443 h 281776"/>
              <a:gd name="connsiteX26" fmla="*/ 112340 w 244665"/>
              <a:gd name="connsiteY26" fmla="*/ 5708 h 281776"/>
            </a:gdLst>
            <a:ahLst/>
            <a:cxnLst/>
            <a:rect l="l" t="t" r="r" b="b"/>
            <a:pathLst>
              <a:path w="244665" h="281776">
                <a:moveTo>
                  <a:pt x="116205" y="196122"/>
                </a:moveTo>
                <a:cubicBezTo>
                  <a:pt x="123124" y="196122"/>
                  <a:pt x="128733" y="201731"/>
                  <a:pt x="128733" y="208650"/>
                </a:cubicBezTo>
                <a:cubicBezTo>
                  <a:pt x="128733" y="215569"/>
                  <a:pt x="123124" y="221178"/>
                  <a:pt x="116205" y="221178"/>
                </a:cubicBezTo>
                <a:cubicBezTo>
                  <a:pt x="109286" y="221178"/>
                  <a:pt x="103677" y="215569"/>
                  <a:pt x="103677" y="208650"/>
                </a:cubicBezTo>
                <a:cubicBezTo>
                  <a:pt x="103677" y="201731"/>
                  <a:pt x="109286" y="196122"/>
                  <a:pt x="116205" y="196122"/>
                </a:cubicBezTo>
                <a:close/>
                <a:moveTo>
                  <a:pt x="87519" y="140891"/>
                </a:moveTo>
                <a:cubicBezTo>
                  <a:pt x="103664" y="140893"/>
                  <a:pt x="116750" y="153982"/>
                  <a:pt x="116748" y="170126"/>
                </a:cubicBezTo>
                <a:cubicBezTo>
                  <a:pt x="116748" y="170128"/>
                  <a:pt x="116748" y="170130"/>
                  <a:pt x="116748" y="170133"/>
                </a:cubicBezTo>
                <a:cubicBezTo>
                  <a:pt x="116746" y="186277"/>
                  <a:pt x="103657" y="199364"/>
                  <a:pt x="87513" y="199362"/>
                </a:cubicBezTo>
                <a:cubicBezTo>
                  <a:pt x="71368" y="199360"/>
                  <a:pt x="58282" y="186271"/>
                  <a:pt x="58284" y="170126"/>
                </a:cubicBezTo>
                <a:cubicBezTo>
                  <a:pt x="58284" y="170124"/>
                  <a:pt x="58284" y="170122"/>
                  <a:pt x="58284" y="170120"/>
                </a:cubicBezTo>
                <a:cubicBezTo>
                  <a:pt x="58286" y="153975"/>
                  <a:pt x="71375" y="140889"/>
                  <a:pt x="87519" y="140891"/>
                </a:cubicBezTo>
                <a:close/>
                <a:moveTo>
                  <a:pt x="122333" y="43379"/>
                </a:moveTo>
                <a:cubicBezTo>
                  <a:pt x="107365" y="53158"/>
                  <a:pt x="93368" y="64348"/>
                  <a:pt x="80533" y="76796"/>
                </a:cubicBezTo>
                <a:cubicBezTo>
                  <a:pt x="67245" y="89823"/>
                  <a:pt x="56817" y="103105"/>
                  <a:pt x="49541" y="116263"/>
                </a:cubicBezTo>
                <a:cubicBezTo>
                  <a:pt x="41420" y="130939"/>
                  <a:pt x="37310" y="145471"/>
                  <a:pt x="37310" y="159443"/>
                </a:cubicBezTo>
                <a:cubicBezTo>
                  <a:pt x="37310" y="206401"/>
                  <a:pt x="75376" y="244467"/>
                  <a:pt x="122333" y="244467"/>
                </a:cubicBezTo>
                <a:cubicBezTo>
                  <a:pt x="169289" y="244467"/>
                  <a:pt x="207355" y="206401"/>
                  <a:pt x="207355" y="159443"/>
                </a:cubicBezTo>
                <a:cubicBezTo>
                  <a:pt x="207355" y="145489"/>
                  <a:pt x="203245" y="130939"/>
                  <a:pt x="195124" y="116263"/>
                </a:cubicBezTo>
                <a:cubicBezTo>
                  <a:pt x="187849" y="103105"/>
                  <a:pt x="177421" y="89823"/>
                  <a:pt x="164132" y="76796"/>
                </a:cubicBezTo>
                <a:cubicBezTo>
                  <a:pt x="151297" y="64348"/>
                  <a:pt x="137300" y="53158"/>
                  <a:pt x="122333" y="43379"/>
                </a:cubicBezTo>
                <a:close/>
                <a:moveTo>
                  <a:pt x="122333" y="0"/>
                </a:moveTo>
                <a:lnTo>
                  <a:pt x="132325" y="5708"/>
                </a:lnTo>
                <a:cubicBezTo>
                  <a:pt x="137014" y="8338"/>
                  <a:pt x="244665" y="70341"/>
                  <a:pt x="244665" y="159443"/>
                </a:cubicBezTo>
                <a:cubicBezTo>
                  <a:pt x="244665" y="227006"/>
                  <a:pt x="189894" y="281776"/>
                  <a:pt x="122333" y="281776"/>
                </a:cubicBezTo>
                <a:cubicBezTo>
                  <a:pt x="54771" y="281776"/>
                  <a:pt x="0" y="227006"/>
                  <a:pt x="0" y="159443"/>
                </a:cubicBezTo>
                <a:cubicBezTo>
                  <a:pt x="0" y="70341"/>
                  <a:pt x="107651" y="8357"/>
                  <a:pt x="112340" y="5708"/>
                </a:cubicBezTo>
                <a:close/>
              </a:path>
            </a:pathLst>
          </a:custGeom>
          <a:solidFill>
            <a:schemeClr val="accent2"/>
          </a:solidFill>
          <a:ln w="1860" cap="flat">
            <a:noFill/>
            <a:miter/>
          </a:ln>
        </p:spPr>
        <p:txBody>
          <a:bodyPr vert="horz" wrap="square" lIns="91440" tIns="45720" rIns="91440" bIns="45720" rtlCol="0" anchor="ctr"/>
          <a:lstStyle/>
          <a:p>
            <a:pPr algn="l">
              <a:lnSpc>
                <a:spcPct val="100000"/>
              </a:lnSpc>
            </a:pPr>
            <a:endParaRPr kumimoji="1"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accent1">
                  <a:lumMod val="20000"/>
                  <a:lumOff val="80000"/>
                  <a:alpha val="40000"/>
                </a:schemeClr>
              </a:gs>
              <a:gs pos="100000">
                <a:schemeClr val="bg1">
                  <a:alpha val="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pic>
        <p:nvPicPr>
          <p:cNvPr id="3" name="图片 2"/>
          <p:cNvPicPr>
            <a:picLocks noChangeAspect="1"/>
          </p:cNvPicPr>
          <p:nvPr/>
        </p:nvPicPr>
        <p:blipFill>
          <a:blip r:embed="rId2">
            <a:alphaModFix/>
          </a:blip>
          <a:srcRect l="33451" r="21147"/>
          <a:stretch>
            <a:fillRect/>
          </a:stretch>
        </p:blipFill>
        <p:spPr>
          <a:xfrm>
            <a:off x="6410798" y="0"/>
            <a:ext cx="4954937" cy="6858000"/>
          </a:xfrm>
          <a:custGeom>
            <a:avLst/>
            <a:gdLst/>
            <a:ahLst/>
            <a:cxnLst/>
            <a:rect l="l" t="t" r="r" b="b"/>
            <a:pathLst>
              <a:path w="4954937" h="6858000">
                <a:moveTo>
                  <a:pt x="916808" y="0"/>
                </a:moveTo>
                <a:lnTo>
                  <a:pt x="4954937" y="0"/>
                </a:lnTo>
                <a:lnTo>
                  <a:pt x="4694472" y="125630"/>
                </a:lnTo>
                <a:cubicBezTo>
                  <a:pt x="3532956" y="756725"/>
                  <a:pt x="2741286" y="1982578"/>
                  <a:pt x="2728765" y="3395709"/>
                </a:cubicBezTo>
                <a:cubicBezTo>
                  <a:pt x="2715958" y="4840957"/>
                  <a:pt x="3521461" y="6104790"/>
                  <a:pt x="4715218" y="6743618"/>
                </a:cubicBezTo>
                <a:lnTo>
                  <a:pt x="4948967" y="6858000"/>
                </a:lnTo>
                <a:lnTo>
                  <a:pt x="916144" y="6858000"/>
                </a:lnTo>
                <a:lnTo>
                  <a:pt x="787532" y="6627233"/>
                </a:lnTo>
                <a:cubicBezTo>
                  <a:pt x="275312" y="5653959"/>
                  <a:pt x="-10142" y="4543809"/>
                  <a:pt x="276" y="3368065"/>
                </a:cubicBezTo>
                <a:cubicBezTo>
                  <a:pt x="10694" y="2192322"/>
                  <a:pt x="315776" y="1087404"/>
                  <a:pt x="845162" y="123361"/>
                </a:cubicBezTo>
                <a:close/>
              </a:path>
            </a:pathLst>
          </a:custGeom>
          <a:noFill/>
          <a:ln>
            <a:noFill/>
          </a:ln>
        </p:spPr>
      </p:pic>
      <p:sp>
        <p:nvSpPr>
          <p:cNvPr id="4" name="标题 1"/>
          <p:cNvSpPr txBox="1"/>
          <p:nvPr/>
        </p:nvSpPr>
        <p:spPr>
          <a:xfrm>
            <a:off x="6100116" y="2045138"/>
            <a:ext cx="667634" cy="667634"/>
          </a:xfrm>
          <a:prstGeom prst="ellipse">
            <a:avLst/>
          </a:prstGeom>
          <a:solidFill>
            <a:schemeClr val="accent1"/>
          </a:solidFill>
          <a:ln cap="sq">
            <a:noFill/>
            <a:prstDash val="solid"/>
            <a:miter/>
          </a:ln>
          <a:effectLst/>
        </p:spPr>
        <p:txBody>
          <a:bodyPr vert="horz" wrap="square" lIns="91440" tIns="45720" rIns="91440" bIns="45720" rtlCol="0" anchor="ctr"/>
          <a:lstStyle/>
          <a:p>
            <a:pPr algn="l">
              <a:lnSpc>
                <a:spcPct val="110000"/>
              </a:lnSpc>
            </a:pPr>
            <a:endParaRPr kumimoji="1" lang="zh-CN" altLang="en-US"/>
          </a:p>
        </p:txBody>
      </p:sp>
      <p:sp>
        <p:nvSpPr>
          <p:cNvPr id="5" name="标题 1"/>
          <p:cNvSpPr txBox="1"/>
          <p:nvPr/>
        </p:nvSpPr>
        <p:spPr>
          <a:xfrm>
            <a:off x="6268839" y="2219188"/>
            <a:ext cx="330188" cy="319534"/>
          </a:xfrm>
          <a:custGeom>
            <a:avLst/>
            <a:gdLst>
              <a:gd name="connsiteX0" fmla="*/ 695958 w 1660735"/>
              <a:gd name="connsiteY0" fmla="*/ 752512 h 1607157"/>
              <a:gd name="connsiteX1" fmla="*/ 376349 w 1660735"/>
              <a:gd name="connsiteY1" fmla="*/ 752512 h 1607157"/>
              <a:gd name="connsiteX2" fmla="*/ 110505 w 1660735"/>
              <a:gd name="connsiteY2" fmla="*/ 642007 h 1607157"/>
              <a:gd name="connsiteX3" fmla="*/ 0 w 1660735"/>
              <a:gd name="connsiteY3" fmla="*/ 376349 h 1607157"/>
              <a:gd name="connsiteX4" fmla="*/ 110505 w 1660735"/>
              <a:gd name="connsiteY4" fmla="*/ 110505 h 1607157"/>
              <a:gd name="connsiteX5" fmla="*/ 376349 w 1660735"/>
              <a:gd name="connsiteY5" fmla="*/ 0 h 1607157"/>
              <a:gd name="connsiteX6" fmla="*/ 642193 w 1660735"/>
              <a:gd name="connsiteY6" fmla="*/ 110505 h 1607157"/>
              <a:gd name="connsiteX7" fmla="*/ 752698 w 1660735"/>
              <a:gd name="connsiteY7" fmla="*/ 376349 h 1607157"/>
              <a:gd name="connsiteX8" fmla="*/ 752698 w 1660735"/>
              <a:gd name="connsiteY8" fmla="*/ 695958 h 1607157"/>
              <a:gd name="connsiteX9" fmla="*/ 695958 w 1660735"/>
              <a:gd name="connsiteY9" fmla="*/ 752512 h 1607157"/>
              <a:gd name="connsiteX10" fmla="*/ 376349 w 1660735"/>
              <a:gd name="connsiteY10" fmla="*/ 111621 h 1607157"/>
              <a:gd name="connsiteX11" fmla="*/ 111621 w 1660735"/>
              <a:gd name="connsiteY11" fmla="*/ 376349 h 1607157"/>
              <a:gd name="connsiteX12" fmla="*/ 376349 w 1660735"/>
              <a:gd name="connsiteY12" fmla="*/ 641077 h 1607157"/>
              <a:gd name="connsiteX13" fmla="*/ 641077 w 1660735"/>
              <a:gd name="connsiteY13" fmla="*/ 641077 h 1607157"/>
              <a:gd name="connsiteX14" fmla="*/ 641077 w 1660735"/>
              <a:gd name="connsiteY14" fmla="*/ 376349 h 1607157"/>
              <a:gd name="connsiteX15" fmla="*/ 376349 w 1660735"/>
              <a:gd name="connsiteY15" fmla="*/ 111621 h 1607157"/>
              <a:gd name="connsiteX16" fmla="*/ 1284201 w 1660735"/>
              <a:gd name="connsiteY16" fmla="*/ 752512 h 1607157"/>
              <a:gd name="connsiteX17" fmla="*/ 964592 w 1660735"/>
              <a:gd name="connsiteY17" fmla="*/ 752512 h 1607157"/>
              <a:gd name="connsiteX18" fmla="*/ 908038 w 1660735"/>
              <a:gd name="connsiteY18" fmla="*/ 695958 h 1607157"/>
              <a:gd name="connsiteX19" fmla="*/ 908038 w 1660735"/>
              <a:gd name="connsiteY19" fmla="*/ 376349 h 1607157"/>
              <a:gd name="connsiteX20" fmla="*/ 1018543 w 1660735"/>
              <a:gd name="connsiteY20" fmla="*/ 110505 h 1607157"/>
              <a:gd name="connsiteX21" fmla="*/ 1284387 w 1660735"/>
              <a:gd name="connsiteY21" fmla="*/ 0 h 1607157"/>
              <a:gd name="connsiteX22" fmla="*/ 1550231 w 1660735"/>
              <a:gd name="connsiteY22" fmla="*/ 110505 h 1607157"/>
              <a:gd name="connsiteX23" fmla="*/ 1660736 w 1660735"/>
              <a:gd name="connsiteY23" fmla="*/ 376349 h 1607157"/>
              <a:gd name="connsiteX24" fmla="*/ 1550231 w 1660735"/>
              <a:gd name="connsiteY24" fmla="*/ 642193 h 1607157"/>
              <a:gd name="connsiteX25" fmla="*/ 1284201 w 1660735"/>
              <a:gd name="connsiteY25" fmla="*/ 752512 h 1607157"/>
              <a:gd name="connsiteX26" fmla="*/ 1019659 w 1660735"/>
              <a:gd name="connsiteY26" fmla="*/ 640891 h 1607157"/>
              <a:gd name="connsiteX27" fmla="*/ 1284387 w 1660735"/>
              <a:gd name="connsiteY27" fmla="*/ 640891 h 1607157"/>
              <a:gd name="connsiteX28" fmla="*/ 1549115 w 1660735"/>
              <a:gd name="connsiteY28" fmla="*/ 376163 h 1607157"/>
              <a:gd name="connsiteX29" fmla="*/ 1284387 w 1660735"/>
              <a:gd name="connsiteY29" fmla="*/ 111435 h 1607157"/>
              <a:gd name="connsiteX30" fmla="*/ 1019659 w 1660735"/>
              <a:gd name="connsiteY30" fmla="*/ 376163 h 1607157"/>
              <a:gd name="connsiteX31" fmla="*/ 1019659 w 1660735"/>
              <a:gd name="connsiteY31" fmla="*/ 640891 h 1607157"/>
              <a:gd name="connsiteX32" fmla="*/ 376349 w 1660735"/>
              <a:gd name="connsiteY32" fmla="*/ 1607158 h 1607157"/>
              <a:gd name="connsiteX33" fmla="*/ 110505 w 1660735"/>
              <a:gd name="connsiteY33" fmla="*/ 1496653 h 1607157"/>
              <a:gd name="connsiteX34" fmla="*/ 0 w 1660735"/>
              <a:gd name="connsiteY34" fmla="*/ 1230809 h 1607157"/>
              <a:gd name="connsiteX35" fmla="*/ 110505 w 1660735"/>
              <a:gd name="connsiteY35" fmla="*/ 964964 h 1607157"/>
              <a:gd name="connsiteX36" fmla="*/ 376349 w 1660735"/>
              <a:gd name="connsiteY36" fmla="*/ 854459 h 1607157"/>
              <a:gd name="connsiteX37" fmla="*/ 695958 w 1660735"/>
              <a:gd name="connsiteY37" fmla="*/ 854459 h 1607157"/>
              <a:gd name="connsiteX38" fmla="*/ 752512 w 1660735"/>
              <a:gd name="connsiteY38" fmla="*/ 911014 h 1607157"/>
              <a:gd name="connsiteX39" fmla="*/ 752512 w 1660735"/>
              <a:gd name="connsiteY39" fmla="*/ 1230623 h 1607157"/>
              <a:gd name="connsiteX40" fmla="*/ 642007 w 1660735"/>
              <a:gd name="connsiteY40" fmla="*/ 1496467 h 1607157"/>
              <a:gd name="connsiteX41" fmla="*/ 376349 w 1660735"/>
              <a:gd name="connsiteY41" fmla="*/ 1607158 h 1607157"/>
              <a:gd name="connsiteX42" fmla="*/ 376349 w 1660735"/>
              <a:gd name="connsiteY42" fmla="*/ 966267 h 1607157"/>
              <a:gd name="connsiteX43" fmla="*/ 111621 w 1660735"/>
              <a:gd name="connsiteY43" fmla="*/ 1230809 h 1607157"/>
              <a:gd name="connsiteX44" fmla="*/ 376349 w 1660735"/>
              <a:gd name="connsiteY44" fmla="*/ 1495537 h 1607157"/>
              <a:gd name="connsiteX45" fmla="*/ 641077 w 1660735"/>
              <a:gd name="connsiteY45" fmla="*/ 1230809 h 1607157"/>
              <a:gd name="connsiteX46" fmla="*/ 641077 w 1660735"/>
              <a:gd name="connsiteY46" fmla="*/ 966267 h 1607157"/>
              <a:gd name="connsiteX47" fmla="*/ 376349 w 1660735"/>
              <a:gd name="connsiteY47" fmla="*/ 966267 h 1607157"/>
              <a:gd name="connsiteX48" fmla="*/ 1284201 w 1660735"/>
              <a:gd name="connsiteY48" fmla="*/ 1607158 h 1607157"/>
              <a:gd name="connsiteX49" fmla="*/ 1018357 w 1660735"/>
              <a:gd name="connsiteY49" fmla="*/ 1496653 h 1607157"/>
              <a:gd name="connsiteX50" fmla="*/ 907852 w 1660735"/>
              <a:gd name="connsiteY50" fmla="*/ 1230809 h 1607157"/>
              <a:gd name="connsiteX51" fmla="*/ 907852 w 1660735"/>
              <a:gd name="connsiteY51" fmla="*/ 911200 h 1607157"/>
              <a:gd name="connsiteX52" fmla="*/ 964406 w 1660735"/>
              <a:gd name="connsiteY52" fmla="*/ 854646 h 1607157"/>
              <a:gd name="connsiteX53" fmla="*/ 1284015 w 1660735"/>
              <a:gd name="connsiteY53" fmla="*/ 854646 h 1607157"/>
              <a:gd name="connsiteX54" fmla="*/ 1549859 w 1660735"/>
              <a:gd name="connsiteY54" fmla="*/ 965150 h 1607157"/>
              <a:gd name="connsiteX55" fmla="*/ 1660364 w 1660735"/>
              <a:gd name="connsiteY55" fmla="*/ 1230995 h 1607157"/>
              <a:gd name="connsiteX56" fmla="*/ 1550045 w 1660735"/>
              <a:gd name="connsiteY56" fmla="*/ 1496653 h 1607157"/>
              <a:gd name="connsiteX57" fmla="*/ 1284201 w 1660735"/>
              <a:gd name="connsiteY57" fmla="*/ 1607158 h 1607157"/>
              <a:gd name="connsiteX58" fmla="*/ 1019659 w 1660735"/>
              <a:gd name="connsiteY58" fmla="*/ 966267 h 1607157"/>
              <a:gd name="connsiteX59" fmla="*/ 1019659 w 1660735"/>
              <a:gd name="connsiteY59" fmla="*/ 1230995 h 1607157"/>
              <a:gd name="connsiteX60" fmla="*/ 1284387 w 1660735"/>
              <a:gd name="connsiteY60" fmla="*/ 1495723 h 1607157"/>
              <a:gd name="connsiteX61" fmla="*/ 1549115 w 1660735"/>
              <a:gd name="connsiteY61" fmla="*/ 1230995 h 1607157"/>
              <a:gd name="connsiteX62" fmla="*/ 1284387 w 1660735"/>
              <a:gd name="connsiteY62" fmla="*/ 966267 h 1607157"/>
              <a:gd name="connsiteX63" fmla="*/ 1019659 w 1660735"/>
              <a:gd name="connsiteY63" fmla="*/ 966267 h 1607157"/>
            </a:gdLst>
            <a:ahLst/>
            <a:cxnLst/>
            <a:rect l="l" t="t" r="r" b="b"/>
            <a:pathLst>
              <a:path w="1660735" h="1607157">
                <a:moveTo>
                  <a:pt x="695958" y="752512"/>
                </a:moveTo>
                <a:lnTo>
                  <a:pt x="376349" y="752512"/>
                </a:lnTo>
                <a:cubicBezTo>
                  <a:pt x="276262" y="752512"/>
                  <a:pt x="181756" y="713259"/>
                  <a:pt x="110505" y="642007"/>
                </a:cubicBezTo>
                <a:cubicBezTo>
                  <a:pt x="39253" y="570756"/>
                  <a:pt x="0" y="476436"/>
                  <a:pt x="0" y="376349"/>
                </a:cubicBezTo>
                <a:cubicBezTo>
                  <a:pt x="0" y="276262"/>
                  <a:pt x="39253" y="181756"/>
                  <a:pt x="110505" y="110505"/>
                </a:cubicBezTo>
                <a:cubicBezTo>
                  <a:pt x="181756" y="39253"/>
                  <a:pt x="276076" y="0"/>
                  <a:pt x="376349" y="0"/>
                </a:cubicBezTo>
                <a:cubicBezTo>
                  <a:pt x="476436" y="0"/>
                  <a:pt x="570942" y="39253"/>
                  <a:pt x="642193" y="110505"/>
                </a:cubicBezTo>
                <a:cubicBezTo>
                  <a:pt x="713445" y="181756"/>
                  <a:pt x="752698" y="276076"/>
                  <a:pt x="752698" y="376349"/>
                </a:cubicBezTo>
                <a:lnTo>
                  <a:pt x="752698" y="695958"/>
                </a:lnTo>
                <a:cubicBezTo>
                  <a:pt x="752512" y="727211"/>
                  <a:pt x="727211" y="752512"/>
                  <a:pt x="695958" y="752512"/>
                </a:cubicBezTo>
                <a:close/>
                <a:moveTo>
                  <a:pt x="376349" y="111621"/>
                </a:moveTo>
                <a:cubicBezTo>
                  <a:pt x="230498" y="111621"/>
                  <a:pt x="111621" y="230312"/>
                  <a:pt x="111621" y="376349"/>
                </a:cubicBezTo>
                <a:cubicBezTo>
                  <a:pt x="111621" y="522201"/>
                  <a:pt x="230312" y="641077"/>
                  <a:pt x="376349" y="641077"/>
                </a:cubicBezTo>
                <a:lnTo>
                  <a:pt x="641077" y="641077"/>
                </a:lnTo>
                <a:lnTo>
                  <a:pt x="641077" y="376349"/>
                </a:lnTo>
                <a:cubicBezTo>
                  <a:pt x="640891" y="230312"/>
                  <a:pt x="522201" y="111621"/>
                  <a:pt x="376349" y="111621"/>
                </a:cubicBezTo>
                <a:close/>
                <a:moveTo>
                  <a:pt x="1284201" y="752512"/>
                </a:moveTo>
                <a:lnTo>
                  <a:pt x="964592" y="752512"/>
                </a:lnTo>
                <a:cubicBezTo>
                  <a:pt x="933338" y="752512"/>
                  <a:pt x="908038" y="727025"/>
                  <a:pt x="908038" y="695958"/>
                </a:cubicBezTo>
                <a:lnTo>
                  <a:pt x="908038" y="376349"/>
                </a:lnTo>
                <a:cubicBezTo>
                  <a:pt x="908038" y="276262"/>
                  <a:pt x="947291" y="181756"/>
                  <a:pt x="1018543" y="110505"/>
                </a:cubicBezTo>
                <a:cubicBezTo>
                  <a:pt x="1089794" y="39253"/>
                  <a:pt x="1184114" y="0"/>
                  <a:pt x="1284387" y="0"/>
                </a:cubicBezTo>
                <a:cubicBezTo>
                  <a:pt x="1384660" y="0"/>
                  <a:pt x="1478980" y="39253"/>
                  <a:pt x="1550231" y="110505"/>
                </a:cubicBezTo>
                <a:cubicBezTo>
                  <a:pt x="1621482" y="181756"/>
                  <a:pt x="1660736" y="276076"/>
                  <a:pt x="1660736" y="376349"/>
                </a:cubicBezTo>
                <a:cubicBezTo>
                  <a:pt x="1660736" y="476622"/>
                  <a:pt x="1621482" y="570942"/>
                  <a:pt x="1550231" y="642193"/>
                </a:cubicBezTo>
                <a:cubicBezTo>
                  <a:pt x="1478794" y="713259"/>
                  <a:pt x="1384288" y="752512"/>
                  <a:pt x="1284201" y="752512"/>
                </a:cubicBezTo>
                <a:close/>
                <a:moveTo>
                  <a:pt x="1019659" y="640891"/>
                </a:moveTo>
                <a:lnTo>
                  <a:pt x="1284387" y="640891"/>
                </a:lnTo>
                <a:cubicBezTo>
                  <a:pt x="1430238" y="640891"/>
                  <a:pt x="1549115" y="522201"/>
                  <a:pt x="1549115" y="376163"/>
                </a:cubicBezTo>
                <a:cubicBezTo>
                  <a:pt x="1549115" y="230312"/>
                  <a:pt x="1430424" y="111435"/>
                  <a:pt x="1284387" y="111435"/>
                </a:cubicBezTo>
                <a:cubicBezTo>
                  <a:pt x="1138349" y="111435"/>
                  <a:pt x="1019659" y="230125"/>
                  <a:pt x="1019659" y="376163"/>
                </a:cubicBezTo>
                <a:lnTo>
                  <a:pt x="1019659" y="640891"/>
                </a:lnTo>
                <a:close/>
                <a:moveTo>
                  <a:pt x="376349" y="1607158"/>
                </a:moveTo>
                <a:cubicBezTo>
                  <a:pt x="276262" y="1607158"/>
                  <a:pt x="181756" y="1567904"/>
                  <a:pt x="110505" y="1496653"/>
                </a:cubicBezTo>
                <a:cubicBezTo>
                  <a:pt x="39253" y="1425401"/>
                  <a:pt x="0" y="1330896"/>
                  <a:pt x="0" y="1230809"/>
                </a:cubicBezTo>
                <a:cubicBezTo>
                  <a:pt x="0" y="1130722"/>
                  <a:pt x="39253" y="1036216"/>
                  <a:pt x="110505" y="964964"/>
                </a:cubicBezTo>
                <a:cubicBezTo>
                  <a:pt x="181756" y="893713"/>
                  <a:pt x="276076" y="854459"/>
                  <a:pt x="376349" y="854459"/>
                </a:cubicBezTo>
                <a:lnTo>
                  <a:pt x="695958" y="854459"/>
                </a:lnTo>
                <a:cubicBezTo>
                  <a:pt x="727211" y="854459"/>
                  <a:pt x="752512" y="879760"/>
                  <a:pt x="752512" y="911014"/>
                </a:cubicBezTo>
                <a:lnTo>
                  <a:pt x="752512" y="1230623"/>
                </a:lnTo>
                <a:cubicBezTo>
                  <a:pt x="752512" y="1330709"/>
                  <a:pt x="713259" y="1425215"/>
                  <a:pt x="642007" y="1496467"/>
                </a:cubicBezTo>
                <a:cubicBezTo>
                  <a:pt x="570756" y="1567718"/>
                  <a:pt x="476436" y="1607158"/>
                  <a:pt x="376349" y="1607158"/>
                </a:cubicBezTo>
                <a:close/>
                <a:moveTo>
                  <a:pt x="376349" y="966267"/>
                </a:moveTo>
                <a:cubicBezTo>
                  <a:pt x="230312" y="966267"/>
                  <a:pt x="111621" y="1084957"/>
                  <a:pt x="111621" y="1230809"/>
                </a:cubicBezTo>
                <a:cubicBezTo>
                  <a:pt x="111621" y="1376660"/>
                  <a:pt x="230312" y="1495537"/>
                  <a:pt x="376349" y="1495537"/>
                </a:cubicBezTo>
                <a:cubicBezTo>
                  <a:pt x="522201" y="1495537"/>
                  <a:pt x="641077" y="1376846"/>
                  <a:pt x="641077" y="1230809"/>
                </a:cubicBezTo>
                <a:lnTo>
                  <a:pt x="641077" y="966267"/>
                </a:lnTo>
                <a:lnTo>
                  <a:pt x="376349" y="966267"/>
                </a:lnTo>
                <a:close/>
                <a:moveTo>
                  <a:pt x="1284201" y="1607158"/>
                </a:moveTo>
                <a:cubicBezTo>
                  <a:pt x="1184114" y="1607158"/>
                  <a:pt x="1089608" y="1567904"/>
                  <a:pt x="1018357" y="1496653"/>
                </a:cubicBezTo>
                <a:cubicBezTo>
                  <a:pt x="947105" y="1425401"/>
                  <a:pt x="907852" y="1331082"/>
                  <a:pt x="907852" y="1230809"/>
                </a:cubicBezTo>
                <a:lnTo>
                  <a:pt x="907852" y="911200"/>
                </a:lnTo>
                <a:cubicBezTo>
                  <a:pt x="907852" y="879946"/>
                  <a:pt x="933152" y="854646"/>
                  <a:pt x="964406" y="854646"/>
                </a:cubicBezTo>
                <a:lnTo>
                  <a:pt x="1284015" y="854646"/>
                </a:lnTo>
                <a:cubicBezTo>
                  <a:pt x="1384102" y="854646"/>
                  <a:pt x="1478607" y="893899"/>
                  <a:pt x="1549859" y="965150"/>
                </a:cubicBezTo>
                <a:cubicBezTo>
                  <a:pt x="1621110" y="1036402"/>
                  <a:pt x="1660364" y="1130722"/>
                  <a:pt x="1660364" y="1230995"/>
                </a:cubicBezTo>
                <a:cubicBezTo>
                  <a:pt x="1660364" y="1331268"/>
                  <a:pt x="1621296" y="1425401"/>
                  <a:pt x="1550045" y="1496653"/>
                </a:cubicBezTo>
                <a:cubicBezTo>
                  <a:pt x="1478794" y="1567904"/>
                  <a:pt x="1384288" y="1607158"/>
                  <a:pt x="1284201" y="1607158"/>
                </a:cubicBezTo>
                <a:close/>
                <a:moveTo>
                  <a:pt x="1019659" y="966267"/>
                </a:moveTo>
                <a:lnTo>
                  <a:pt x="1019659" y="1230995"/>
                </a:lnTo>
                <a:cubicBezTo>
                  <a:pt x="1019659" y="1376846"/>
                  <a:pt x="1138349" y="1495723"/>
                  <a:pt x="1284387" y="1495723"/>
                </a:cubicBezTo>
                <a:cubicBezTo>
                  <a:pt x="1430424" y="1495723"/>
                  <a:pt x="1549115" y="1377032"/>
                  <a:pt x="1549115" y="1230995"/>
                </a:cubicBezTo>
                <a:cubicBezTo>
                  <a:pt x="1549115" y="1084957"/>
                  <a:pt x="1430424" y="966267"/>
                  <a:pt x="1284387" y="966267"/>
                </a:cubicBezTo>
                <a:lnTo>
                  <a:pt x="1019659" y="966267"/>
                </a:lnTo>
                <a:close/>
              </a:path>
            </a:pathLst>
          </a:custGeom>
          <a:solidFill>
            <a:schemeClr val="bg1"/>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6" name="标题 1"/>
          <p:cNvSpPr txBox="1"/>
          <p:nvPr/>
        </p:nvSpPr>
        <p:spPr>
          <a:xfrm>
            <a:off x="927101" y="1962433"/>
            <a:ext cx="5058164" cy="335709"/>
          </a:xfrm>
          <a:prstGeom prst="rect">
            <a:avLst/>
          </a:prstGeom>
          <a:noFill/>
          <a:ln>
            <a:noFill/>
          </a:ln>
        </p:spPr>
        <p:txBody>
          <a:bodyPr vert="horz" wrap="square" lIns="0" tIns="0" rIns="0" bIns="0" rtlCol="0" anchor="b"/>
          <a:lstStyle/>
          <a:p>
            <a:pPr algn="r">
              <a:lnSpc>
                <a:spcPct val="130000"/>
              </a:lnSpc>
            </a:pPr>
            <a:r>
              <a:rPr kumimoji="1" lang="en-US" altLang="zh-CN" sz="1600">
                <a:ln w="12700">
                  <a:noFill/>
                </a:ln>
                <a:solidFill>
                  <a:srgbClr val="262626">
                    <a:alpha val="100000"/>
                  </a:srgbClr>
                </a:solidFill>
                <a:latin typeface="Source Han Sans CN Bold"/>
                <a:ea typeface="Source Han Sans CN Bold"/>
                <a:cs typeface="Source Han Sans CN Bold"/>
              </a:rPr>
              <a:t>场地器材与教学工具</a:t>
            </a:r>
            <a:endParaRPr kumimoji="1" lang="zh-CN" altLang="en-US"/>
          </a:p>
        </p:txBody>
      </p:sp>
      <p:sp>
        <p:nvSpPr>
          <p:cNvPr id="7" name="标题 1"/>
          <p:cNvSpPr txBox="1"/>
          <p:nvPr/>
        </p:nvSpPr>
        <p:spPr>
          <a:xfrm>
            <a:off x="927100" y="2383240"/>
            <a:ext cx="5058165" cy="1467298"/>
          </a:xfrm>
          <a:prstGeom prst="rect">
            <a:avLst/>
          </a:prstGeom>
          <a:noFill/>
          <a:ln>
            <a:noFill/>
          </a:ln>
        </p:spPr>
        <p:txBody>
          <a:bodyPr vert="horz" wrap="square" lIns="0" tIns="0" rIns="0" bIns="0" rtlCol="0" anchor="t"/>
          <a:lstStyle/>
          <a:p>
            <a:pPr algn="r">
              <a:lnSpc>
                <a:spcPct val="150000"/>
              </a:lnSpc>
            </a:pPr>
            <a:r>
              <a:rPr kumimoji="1" lang="en-US" altLang="zh-CN" sz="1400">
                <a:ln w="12700">
                  <a:noFill/>
                </a:ln>
                <a:solidFill>
                  <a:srgbClr val="404040">
                    <a:alpha val="100000"/>
                  </a:srgbClr>
                </a:solidFill>
                <a:latin typeface="Source Han Sans"/>
                <a:ea typeface="Source Han Sans"/>
                <a:cs typeface="Source Han Sans"/>
              </a:rPr>
              <a:t>标准篮球场1块，确保教学场地规范、安全，为学生提供良好的运动环境。
篮球若干（每人1球），保证学生有足够的器材进行练习，提高练习效率和质量。</a:t>
            </a:r>
            <a:endParaRPr kumimoji="1" lang="zh-CN" altLang="en-US"/>
          </a:p>
        </p:txBody>
      </p:sp>
      <p:sp>
        <p:nvSpPr>
          <p:cNvPr id="8" name="标题 1"/>
          <p:cNvSpPr txBox="1"/>
          <p:nvPr/>
        </p:nvSpPr>
        <p:spPr>
          <a:xfrm>
            <a:off x="6100116" y="4162809"/>
            <a:ext cx="667634" cy="667634"/>
          </a:xfrm>
          <a:prstGeom prst="ellipse">
            <a:avLst/>
          </a:prstGeom>
          <a:solidFill>
            <a:schemeClr val="accent1"/>
          </a:solidFill>
          <a:ln cap="sq">
            <a:noFill/>
            <a:prstDash val="solid"/>
            <a:miter/>
          </a:ln>
          <a:effectLst/>
        </p:spPr>
        <p:txBody>
          <a:bodyPr vert="horz" wrap="square" lIns="91440" tIns="45720" rIns="91440" bIns="45720" rtlCol="0" anchor="ctr"/>
          <a:lstStyle/>
          <a:p>
            <a:pPr algn="l">
              <a:lnSpc>
                <a:spcPct val="110000"/>
              </a:lnSpc>
            </a:pPr>
            <a:endParaRPr kumimoji="1" lang="zh-CN" altLang="en-US"/>
          </a:p>
        </p:txBody>
      </p:sp>
      <p:sp>
        <p:nvSpPr>
          <p:cNvPr id="9" name="标题 1"/>
          <p:cNvSpPr txBox="1"/>
          <p:nvPr/>
        </p:nvSpPr>
        <p:spPr>
          <a:xfrm>
            <a:off x="6308320" y="4353172"/>
            <a:ext cx="251226" cy="286908"/>
          </a:xfrm>
          <a:custGeom>
            <a:avLst/>
            <a:gdLst>
              <a:gd name="connsiteX0" fmla="*/ 1449958 w 1449958"/>
              <a:gd name="connsiteY0" fmla="*/ 669913 h 1655898"/>
              <a:gd name="connsiteX1" fmla="*/ 1449586 w 1449958"/>
              <a:gd name="connsiteY1" fmla="*/ 666192 h 1655898"/>
              <a:gd name="connsiteX2" fmla="*/ 1449586 w 1449958"/>
              <a:gd name="connsiteY2" fmla="*/ 665634 h 1655898"/>
              <a:gd name="connsiteX3" fmla="*/ 1448098 w 1449958"/>
              <a:gd name="connsiteY3" fmla="*/ 658006 h 1655898"/>
              <a:gd name="connsiteX4" fmla="*/ 1445307 w 1449958"/>
              <a:gd name="connsiteY4" fmla="*/ 650379 h 1655898"/>
              <a:gd name="connsiteX5" fmla="*/ 1443633 w 1449958"/>
              <a:gd name="connsiteY5" fmla="*/ 646844 h 1655898"/>
              <a:gd name="connsiteX6" fmla="*/ 1441772 w 1449958"/>
              <a:gd name="connsiteY6" fmla="*/ 643496 h 1655898"/>
              <a:gd name="connsiteX7" fmla="*/ 1441400 w 1449958"/>
              <a:gd name="connsiteY7" fmla="*/ 643124 h 1655898"/>
              <a:gd name="connsiteX8" fmla="*/ 1439354 w 1449958"/>
              <a:gd name="connsiteY8" fmla="*/ 640147 h 1655898"/>
              <a:gd name="connsiteX9" fmla="*/ 1439168 w 1449958"/>
              <a:gd name="connsiteY9" fmla="*/ 639775 h 1655898"/>
              <a:gd name="connsiteX10" fmla="*/ 1436936 w 1449958"/>
              <a:gd name="connsiteY10" fmla="*/ 636798 h 1655898"/>
              <a:gd name="connsiteX11" fmla="*/ 1436378 w 1449958"/>
              <a:gd name="connsiteY11" fmla="*/ 636240 h 1655898"/>
              <a:gd name="connsiteX12" fmla="*/ 1433773 w 1449958"/>
              <a:gd name="connsiteY12" fmla="*/ 633450 h 1655898"/>
              <a:gd name="connsiteX13" fmla="*/ 816136 w 1449958"/>
              <a:gd name="connsiteY13" fmla="*/ 15813 h 1655898"/>
              <a:gd name="connsiteX14" fmla="*/ 813346 w 1449958"/>
              <a:gd name="connsiteY14" fmla="*/ 13208 h 1655898"/>
              <a:gd name="connsiteX15" fmla="*/ 812788 w 1449958"/>
              <a:gd name="connsiteY15" fmla="*/ 12650 h 1655898"/>
              <a:gd name="connsiteX16" fmla="*/ 809997 w 1449958"/>
              <a:gd name="connsiteY16" fmla="*/ 10418 h 1655898"/>
              <a:gd name="connsiteX17" fmla="*/ 809625 w 1449958"/>
              <a:gd name="connsiteY17" fmla="*/ 10232 h 1655898"/>
              <a:gd name="connsiteX18" fmla="*/ 806834 w 1449958"/>
              <a:gd name="connsiteY18" fmla="*/ 8372 h 1655898"/>
              <a:gd name="connsiteX19" fmla="*/ 806276 w 1449958"/>
              <a:gd name="connsiteY19" fmla="*/ 8000 h 1655898"/>
              <a:gd name="connsiteX20" fmla="*/ 802928 w 1449958"/>
              <a:gd name="connsiteY20" fmla="*/ 6139 h 1655898"/>
              <a:gd name="connsiteX21" fmla="*/ 802742 w 1449958"/>
              <a:gd name="connsiteY21" fmla="*/ 6139 h 1655898"/>
              <a:gd name="connsiteX22" fmla="*/ 799207 w 1449958"/>
              <a:gd name="connsiteY22" fmla="*/ 4465 h 1655898"/>
              <a:gd name="connsiteX23" fmla="*/ 799021 w 1449958"/>
              <a:gd name="connsiteY23" fmla="*/ 4465 h 1655898"/>
              <a:gd name="connsiteX24" fmla="*/ 791580 w 1449958"/>
              <a:gd name="connsiteY24" fmla="*/ 1860 h 1655898"/>
              <a:gd name="connsiteX25" fmla="*/ 791394 w 1449958"/>
              <a:gd name="connsiteY25" fmla="*/ 1860 h 1655898"/>
              <a:gd name="connsiteX26" fmla="*/ 783766 w 1449958"/>
              <a:gd name="connsiteY26" fmla="*/ 372 h 1655898"/>
              <a:gd name="connsiteX27" fmla="*/ 783022 w 1449958"/>
              <a:gd name="connsiteY27" fmla="*/ 372 h 1655898"/>
              <a:gd name="connsiteX28" fmla="*/ 779301 w 1449958"/>
              <a:gd name="connsiteY28" fmla="*/ 0 h 1655898"/>
              <a:gd name="connsiteX29" fmla="*/ 261751 w 1449958"/>
              <a:gd name="connsiteY29" fmla="*/ 0 h 1655898"/>
              <a:gd name="connsiteX30" fmla="*/ 0 w 1449958"/>
              <a:gd name="connsiteY30" fmla="*/ 261751 h 1655898"/>
              <a:gd name="connsiteX31" fmla="*/ 0 w 1449958"/>
              <a:gd name="connsiteY31" fmla="*/ 1394148 h 1655898"/>
              <a:gd name="connsiteX32" fmla="*/ 261751 w 1449958"/>
              <a:gd name="connsiteY32" fmla="*/ 1655899 h 1655898"/>
              <a:gd name="connsiteX33" fmla="*/ 1188207 w 1449958"/>
              <a:gd name="connsiteY33" fmla="*/ 1655899 h 1655898"/>
              <a:gd name="connsiteX34" fmla="*/ 1449958 w 1449958"/>
              <a:gd name="connsiteY34" fmla="*/ 1394148 h 1655898"/>
              <a:gd name="connsiteX35" fmla="*/ 1449958 w 1449958"/>
              <a:gd name="connsiteY35" fmla="*/ 672889 h 1655898"/>
              <a:gd name="connsiteX36" fmla="*/ 1449958 w 1449958"/>
              <a:gd name="connsiteY36" fmla="*/ 669913 h 1655898"/>
              <a:gd name="connsiteX37" fmla="*/ 832321 w 1449958"/>
              <a:gd name="connsiteY37" fmla="*/ 466948 h 1655898"/>
              <a:gd name="connsiteX38" fmla="*/ 832321 w 1449958"/>
              <a:gd name="connsiteY38" fmla="*/ 189942 h 1655898"/>
              <a:gd name="connsiteX39" fmla="*/ 1259458 w 1449958"/>
              <a:gd name="connsiteY39" fmla="*/ 617079 h 1655898"/>
              <a:gd name="connsiteX40" fmla="*/ 982452 w 1449958"/>
              <a:gd name="connsiteY40" fmla="*/ 617079 h 1655898"/>
              <a:gd name="connsiteX41" fmla="*/ 832321 w 1449958"/>
              <a:gd name="connsiteY41" fmla="*/ 466948 h 1655898"/>
              <a:gd name="connsiteX42" fmla="*/ 1338337 w 1449958"/>
              <a:gd name="connsiteY42" fmla="*/ 1393403 h 1655898"/>
              <a:gd name="connsiteX43" fmla="*/ 1188207 w 1449958"/>
              <a:gd name="connsiteY43" fmla="*/ 1543534 h 1655898"/>
              <a:gd name="connsiteX44" fmla="*/ 261751 w 1449958"/>
              <a:gd name="connsiteY44" fmla="*/ 1543534 h 1655898"/>
              <a:gd name="connsiteX45" fmla="*/ 111621 w 1449958"/>
              <a:gd name="connsiteY45" fmla="*/ 1393403 h 1655898"/>
              <a:gd name="connsiteX46" fmla="*/ 111621 w 1449958"/>
              <a:gd name="connsiteY46" fmla="*/ 261007 h 1655898"/>
              <a:gd name="connsiteX47" fmla="*/ 261751 w 1449958"/>
              <a:gd name="connsiteY47" fmla="*/ 110877 h 1655898"/>
              <a:gd name="connsiteX48" fmla="*/ 720700 w 1449958"/>
              <a:gd name="connsiteY48" fmla="*/ 110877 h 1655898"/>
              <a:gd name="connsiteX49" fmla="*/ 720700 w 1449958"/>
              <a:gd name="connsiteY49" fmla="*/ 466948 h 1655898"/>
              <a:gd name="connsiteX50" fmla="*/ 982452 w 1449958"/>
              <a:gd name="connsiteY50" fmla="*/ 728700 h 1655898"/>
              <a:gd name="connsiteX51" fmla="*/ 1338523 w 1449958"/>
              <a:gd name="connsiteY51" fmla="*/ 728700 h 1655898"/>
              <a:gd name="connsiteX52" fmla="*/ 1338523 w 1449958"/>
              <a:gd name="connsiteY52" fmla="*/ 1393403 h 1655898"/>
            </a:gdLst>
            <a:ahLst/>
            <a:cxnLst/>
            <a:rect l="l" t="t" r="r" b="b"/>
            <a:pathLst>
              <a:path w="1449958" h="1655898">
                <a:moveTo>
                  <a:pt x="1449958" y="669913"/>
                </a:moveTo>
                <a:cubicBezTo>
                  <a:pt x="1449958" y="668610"/>
                  <a:pt x="1449772" y="667308"/>
                  <a:pt x="1449586" y="666192"/>
                </a:cubicBezTo>
                <a:lnTo>
                  <a:pt x="1449586" y="665634"/>
                </a:lnTo>
                <a:cubicBezTo>
                  <a:pt x="1449214" y="663029"/>
                  <a:pt x="1448656" y="660425"/>
                  <a:pt x="1448098" y="658006"/>
                </a:cubicBezTo>
                <a:cubicBezTo>
                  <a:pt x="1447354" y="655402"/>
                  <a:pt x="1446423" y="652797"/>
                  <a:pt x="1445307" y="650379"/>
                </a:cubicBezTo>
                <a:cubicBezTo>
                  <a:pt x="1444749" y="649077"/>
                  <a:pt x="1444191" y="647960"/>
                  <a:pt x="1443633" y="646844"/>
                </a:cubicBezTo>
                <a:cubicBezTo>
                  <a:pt x="1443075" y="645728"/>
                  <a:pt x="1442331" y="644612"/>
                  <a:pt x="1441772" y="643496"/>
                </a:cubicBezTo>
                <a:cubicBezTo>
                  <a:pt x="1441587" y="643310"/>
                  <a:pt x="1441587" y="643124"/>
                  <a:pt x="1441400" y="643124"/>
                </a:cubicBezTo>
                <a:cubicBezTo>
                  <a:pt x="1440842" y="642193"/>
                  <a:pt x="1440098" y="641077"/>
                  <a:pt x="1439354" y="640147"/>
                </a:cubicBezTo>
                <a:cubicBezTo>
                  <a:pt x="1439354" y="640147"/>
                  <a:pt x="1439168" y="639961"/>
                  <a:pt x="1439168" y="639775"/>
                </a:cubicBezTo>
                <a:cubicBezTo>
                  <a:pt x="1438424" y="638845"/>
                  <a:pt x="1437680" y="637729"/>
                  <a:pt x="1436936" y="636798"/>
                </a:cubicBezTo>
                <a:lnTo>
                  <a:pt x="1436378" y="636240"/>
                </a:lnTo>
                <a:cubicBezTo>
                  <a:pt x="1435633" y="635310"/>
                  <a:pt x="1434703" y="634380"/>
                  <a:pt x="1433773" y="633450"/>
                </a:cubicBezTo>
                <a:lnTo>
                  <a:pt x="816136" y="15813"/>
                </a:lnTo>
                <a:cubicBezTo>
                  <a:pt x="815206" y="14883"/>
                  <a:pt x="814276" y="14139"/>
                  <a:pt x="813346" y="13208"/>
                </a:cubicBezTo>
                <a:lnTo>
                  <a:pt x="812788" y="12650"/>
                </a:lnTo>
                <a:lnTo>
                  <a:pt x="809997" y="10418"/>
                </a:lnTo>
                <a:cubicBezTo>
                  <a:pt x="809811" y="10418"/>
                  <a:pt x="809811" y="10232"/>
                  <a:pt x="809625" y="10232"/>
                </a:cubicBezTo>
                <a:cubicBezTo>
                  <a:pt x="808695" y="9488"/>
                  <a:pt x="807765" y="8930"/>
                  <a:pt x="806834" y="8372"/>
                </a:cubicBezTo>
                <a:cubicBezTo>
                  <a:pt x="806649" y="8186"/>
                  <a:pt x="806462" y="8186"/>
                  <a:pt x="806276" y="8000"/>
                </a:cubicBezTo>
                <a:cubicBezTo>
                  <a:pt x="805160" y="7255"/>
                  <a:pt x="804044" y="6697"/>
                  <a:pt x="802928" y="6139"/>
                </a:cubicBezTo>
                <a:lnTo>
                  <a:pt x="802742" y="6139"/>
                </a:lnTo>
                <a:cubicBezTo>
                  <a:pt x="801626" y="5581"/>
                  <a:pt x="800509" y="5023"/>
                  <a:pt x="799207" y="4465"/>
                </a:cubicBezTo>
                <a:lnTo>
                  <a:pt x="799021" y="4465"/>
                </a:lnTo>
                <a:cubicBezTo>
                  <a:pt x="796603" y="3349"/>
                  <a:pt x="793998" y="2418"/>
                  <a:pt x="791580" y="1860"/>
                </a:cubicBezTo>
                <a:lnTo>
                  <a:pt x="791394" y="1860"/>
                </a:lnTo>
                <a:cubicBezTo>
                  <a:pt x="788975" y="1116"/>
                  <a:pt x="786371" y="744"/>
                  <a:pt x="783766" y="372"/>
                </a:cubicBezTo>
                <a:lnTo>
                  <a:pt x="783022" y="372"/>
                </a:lnTo>
                <a:cubicBezTo>
                  <a:pt x="781720" y="186"/>
                  <a:pt x="780604" y="186"/>
                  <a:pt x="779301" y="0"/>
                </a:cubicBezTo>
                <a:lnTo>
                  <a:pt x="261751" y="0"/>
                </a:lnTo>
                <a:cubicBezTo>
                  <a:pt x="117388" y="0"/>
                  <a:pt x="0" y="117388"/>
                  <a:pt x="0" y="261751"/>
                </a:cubicBezTo>
                <a:lnTo>
                  <a:pt x="0" y="1394148"/>
                </a:lnTo>
                <a:cubicBezTo>
                  <a:pt x="0" y="1538511"/>
                  <a:pt x="117388" y="1655899"/>
                  <a:pt x="261751" y="1655899"/>
                </a:cubicBezTo>
                <a:lnTo>
                  <a:pt x="1188207" y="1655899"/>
                </a:lnTo>
                <a:cubicBezTo>
                  <a:pt x="1332570" y="1655899"/>
                  <a:pt x="1449958" y="1538511"/>
                  <a:pt x="1449958" y="1394148"/>
                </a:cubicBezTo>
                <a:lnTo>
                  <a:pt x="1449958" y="672889"/>
                </a:lnTo>
                <a:lnTo>
                  <a:pt x="1449958" y="669913"/>
                </a:lnTo>
                <a:close/>
                <a:moveTo>
                  <a:pt x="832321" y="466948"/>
                </a:moveTo>
                <a:lnTo>
                  <a:pt x="832321" y="189942"/>
                </a:lnTo>
                <a:lnTo>
                  <a:pt x="1259458" y="617079"/>
                </a:lnTo>
                <a:lnTo>
                  <a:pt x="982452" y="617079"/>
                </a:lnTo>
                <a:cubicBezTo>
                  <a:pt x="899666" y="617079"/>
                  <a:pt x="832321" y="549734"/>
                  <a:pt x="832321" y="466948"/>
                </a:cubicBezTo>
                <a:close/>
                <a:moveTo>
                  <a:pt x="1338337" y="1393403"/>
                </a:moveTo>
                <a:cubicBezTo>
                  <a:pt x="1338337" y="1476189"/>
                  <a:pt x="1270992" y="1543534"/>
                  <a:pt x="1188207" y="1543534"/>
                </a:cubicBezTo>
                <a:lnTo>
                  <a:pt x="261751" y="1543534"/>
                </a:lnTo>
                <a:cubicBezTo>
                  <a:pt x="178966" y="1543534"/>
                  <a:pt x="111621" y="1476189"/>
                  <a:pt x="111621" y="1393403"/>
                </a:cubicBezTo>
                <a:lnTo>
                  <a:pt x="111621" y="261007"/>
                </a:lnTo>
                <a:cubicBezTo>
                  <a:pt x="111621" y="178222"/>
                  <a:pt x="178966" y="110877"/>
                  <a:pt x="261751" y="110877"/>
                </a:cubicBezTo>
                <a:lnTo>
                  <a:pt x="720700" y="110877"/>
                </a:lnTo>
                <a:lnTo>
                  <a:pt x="720700" y="466948"/>
                </a:lnTo>
                <a:cubicBezTo>
                  <a:pt x="720700" y="611312"/>
                  <a:pt x="838088" y="728700"/>
                  <a:pt x="982452" y="728700"/>
                </a:cubicBezTo>
                <a:lnTo>
                  <a:pt x="1338523" y="728700"/>
                </a:lnTo>
                <a:lnTo>
                  <a:pt x="1338523" y="1393403"/>
                </a:lnTo>
                <a:close/>
              </a:path>
            </a:pathLst>
          </a:custGeom>
          <a:solidFill>
            <a:schemeClr val="bg1"/>
          </a:solidFill>
          <a:ln cap="sq">
            <a:noFill/>
            <a:prstDash val="solid"/>
          </a:ln>
        </p:spPr>
        <p:txBody>
          <a:bodyPr vert="horz" wrap="square" lIns="91440" tIns="45720" rIns="91440" bIns="45720" rtlCol="0" anchor="t"/>
          <a:lstStyle/>
          <a:p>
            <a:pPr algn="l">
              <a:lnSpc>
                <a:spcPct val="110000"/>
              </a:lnSpc>
            </a:pPr>
            <a:endParaRPr kumimoji="1" lang="zh-CN" altLang="en-US"/>
          </a:p>
        </p:txBody>
      </p:sp>
      <p:sp>
        <p:nvSpPr>
          <p:cNvPr id="10" name="标题 1"/>
          <p:cNvSpPr txBox="1"/>
          <p:nvPr/>
        </p:nvSpPr>
        <p:spPr>
          <a:xfrm>
            <a:off x="927100" y="4082898"/>
            <a:ext cx="5054600" cy="302138"/>
          </a:xfrm>
          <a:prstGeom prst="rect">
            <a:avLst/>
          </a:prstGeom>
          <a:noFill/>
          <a:ln>
            <a:noFill/>
          </a:ln>
        </p:spPr>
        <p:txBody>
          <a:bodyPr vert="horz" wrap="square" lIns="0" tIns="0" rIns="0" bIns="0" rtlCol="0" anchor="b"/>
          <a:lstStyle/>
          <a:p>
            <a:pPr algn="r">
              <a:lnSpc>
                <a:spcPct val="130000"/>
              </a:lnSpc>
            </a:pPr>
            <a:r>
              <a:rPr kumimoji="1" lang="en-US" altLang="zh-CN" sz="1600">
                <a:ln w="12700">
                  <a:noFill/>
                </a:ln>
                <a:solidFill>
                  <a:srgbClr val="262626">
                    <a:alpha val="100000"/>
                  </a:srgbClr>
                </a:solidFill>
                <a:latin typeface="Source Han Sans CN Bold"/>
                <a:ea typeface="Source Han Sans CN Bold"/>
                <a:cs typeface="Source Han Sans CN Bold"/>
              </a:rPr>
              <a:t>教学评价体系构建</a:t>
            </a:r>
            <a:endParaRPr kumimoji="1" lang="zh-CN" altLang="en-US"/>
          </a:p>
        </p:txBody>
      </p:sp>
      <p:sp>
        <p:nvSpPr>
          <p:cNvPr id="11" name="标题 1"/>
          <p:cNvSpPr txBox="1"/>
          <p:nvPr/>
        </p:nvSpPr>
        <p:spPr>
          <a:xfrm>
            <a:off x="927100" y="4500911"/>
            <a:ext cx="5041900" cy="1467298"/>
          </a:xfrm>
          <a:prstGeom prst="rect">
            <a:avLst/>
          </a:prstGeom>
          <a:noFill/>
          <a:ln>
            <a:noFill/>
          </a:ln>
        </p:spPr>
        <p:txBody>
          <a:bodyPr vert="horz" wrap="square" lIns="0" tIns="0" rIns="0" bIns="0" rtlCol="0" anchor="t"/>
          <a:lstStyle/>
          <a:p>
            <a:pPr algn="r">
              <a:lnSpc>
                <a:spcPct val="150000"/>
              </a:lnSpc>
            </a:pPr>
            <a:r>
              <a:rPr kumimoji="1" lang="en-US" altLang="zh-CN" sz="1174">
                <a:ln w="12700">
                  <a:noFill/>
                </a:ln>
                <a:solidFill>
                  <a:srgbClr val="404040">
                    <a:alpha val="100000"/>
                  </a:srgbClr>
                </a:solidFill>
                <a:latin typeface="Source Han Sans"/>
                <a:ea typeface="Source Han Sans"/>
                <a:cs typeface="Source Han Sans"/>
              </a:rPr>
              <a:t>过程性评价：在课堂练习过程中，持续观察学生的参与度、积极性和专注度，密切关注学生对动作的掌握进度和改进情况，及时给予针对性的鼓励和指导，促进学生不断进步。
终结性评价：通过技能考核和小组比赛，全面评估学生的学习效果，包括动作的准确性、流畅性、控球能力以及在实际比赛中的运用情况，为学生的学习提供客观、准确的反馈。</a:t>
            </a:r>
            <a:endParaRPr kumimoji="1" lang="zh-CN" altLang="en-US"/>
          </a:p>
        </p:txBody>
      </p:sp>
      <p:sp>
        <p:nvSpPr>
          <p:cNvPr id="12" name="标题 1"/>
          <p:cNvSpPr txBox="1"/>
          <p:nvPr/>
        </p:nvSpPr>
        <p:spPr>
          <a:xfrm>
            <a:off x="836650" y="475975"/>
            <a:ext cx="10682250" cy="468000"/>
          </a:xfrm>
          <a:prstGeom prst="rect">
            <a:avLst/>
          </a:prstGeom>
          <a:noFill/>
          <a:ln>
            <a:noFill/>
          </a:ln>
        </p:spPr>
        <p:txBody>
          <a:bodyPr vert="horz" wrap="square" lIns="0" tIns="0" rIns="0" bIns="0" rtlCol="0" anchor="ctr"/>
          <a:lstStyle/>
          <a:p>
            <a:pPr algn="l">
              <a:lnSpc>
                <a:spcPct val="110000"/>
              </a:lnSpc>
            </a:pPr>
            <a:r>
              <a:rPr kumimoji="1" lang="en-US" altLang="zh-CN" sz="3200">
                <a:ln w="12700">
                  <a:noFill/>
                </a:ln>
                <a:solidFill>
                  <a:srgbClr val="4054FF">
                    <a:alpha val="100000"/>
                  </a:srgbClr>
                </a:solidFill>
                <a:latin typeface="Source Han Sans CN Bold"/>
                <a:ea typeface="Source Han Sans CN Bold"/>
                <a:cs typeface="Source Han Sans CN Bold"/>
              </a:rPr>
              <a:t>教学资源配备</a:t>
            </a:r>
            <a:endParaRPr kumimoji="1" lang="zh-CN" altLang="en-US"/>
          </a:p>
        </p:txBody>
      </p:sp>
      <p:sp>
        <p:nvSpPr>
          <p:cNvPr id="13" name="标题 1"/>
          <p:cNvSpPr txBox="1"/>
          <p:nvPr/>
        </p:nvSpPr>
        <p:spPr>
          <a:xfrm>
            <a:off x="169743" y="-1"/>
            <a:ext cx="603407" cy="965451"/>
          </a:xfrm>
          <a:prstGeom prst="parallelogram">
            <a:avLst>
              <a:gd name="adj" fmla="val 73502"/>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438153" y="454500"/>
            <a:ext cx="319344" cy="510950"/>
          </a:xfrm>
          <a:prstGeom prst="parallelogram">
            <a:avLst>
              <a:gd name="adj" fmla="val 73502"/>
            </a:avLst>
          </a:prstGeom>
          <a:solidFill>
            <a:schemeClr val="bg1">
              <a:lumMod val="8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alphaModFix amt="5000"/>
          </a:blip>
          <a:srcRect l="178" r="178"/>
          <a:stretch>
            <a:fillRect/>
          </a:stretch>
        </p:blipFill>
        <p:spPr>
          <a:xfrm>
            <a:off x="2" y="0"/>
            <a:ext cx="12191995" cy="6858000"/>
          </a:xfrm>
          <a:prstGeom prst="rect">
            <a:avLst/>
          </a:prstGeom>
          <a:noFill/>
          <a:ln>
            <a:noFill/>
          </a:ln>
        </p:spPr>
      </p:pic>
      <p:sp>
        <p:nvSpPr>
          <p:cNvPr id="3" name="标题 1"/>
          <p:cNvSpPr txBox="1"/>
          <p:nvPr/>
        </p:nvSpPr>
        <p:spPr>
          <a:xfrm>
            <a:off x="6450542" y="0"/>
            <a:ext cx="5741458" cy="6858000"/>
          </a:xfrm>
          <a:custGeom>
            <a:avLst/>
            <a:gdLst>
              <a:gd name="connsiteX0" fmla="*/ 1422213 w 5741458"/>
              <a:gd name="connsiteY0" fmla="*/ 0 h 6858000"/>
              <a:gd name="connsiteX1" fmla="*/ 5741458 w 5741458"/>
              <a:gd name="connsiteY1" fmla="*/ 0 h 6858000"/>
              <a:gd name="connsiteX2" fmla="*/ 5741458 w 5741458"/>
              <a:gd name="connsiteY2" fmla="*/ 6858000 h 6858000"/>
              <a:gd name="connsiteX3" fmla="*/ 1446843 w 5741458"/>
              <a:gd name="connsiteY3" fmla="*/ 6858000 h 6858000"/>
              <a:gd name="connsiteX4" fmla="*/ 1445120 w 5741458"/>
              <a:gd name="connsiteY4" fmla="*/ 6856380 h 6858000"/>
              <a:gd name="connsiteX5" fmla="*/ 0 w 5741458"/>
              <a:gd name="connsiteY5" fmla="*/ 3416345 h 6858000"/>
              <a:gd name="connsiteX6" fmla="*/ 1281750 w 5741458"/>
              <a:gd name="connsiteY6" fmla="*/ 145267 h 6858000"/>
            </a:gdLst>
            <a:ahLst/>
            <a:cxnLst/>
            <a:rect l="l" t="t" r="r" b="b"/>
            <a:pathLst>
              <a:path w="5741458" h="6858000">
                <a:moveTo>
                  <a:pt x="1422213" y="0"/>
                </a:moveTo>
                <a:lnTo>
                  <a:pt x="5741458" y="0"/>
                </a:lnTo>
                <a:lnTo>
                  <a:pt x="5741458" y="6858000"/>
                </a:lnTo>
                <a:lnTo>
                  <a:pt x="1446843" y="6858000"/>
                </a:lnTo>
                <a:lnTo>
                  <a:pt x="1445120" y="6856380"/>
                </a:lnTo>
                <a:cubicBezTo>
                  <a:pt x="552251" y="5975998"/>
                  <a:pt x="0" y="4759762"/>
                  <a:pt x="0" y="3416345"/>
                </a:cubicBezTo>
                <a:cubicBezTo>
                  <a:pt x="0" y="2156892"/>
                  <a:pt x="485377" y="1009218"/>
                  <a:pt x="1281750" y="145267"/>
                </a:cubicBezTo>
                <a:close/>
              </a:path>
            </a:pathLst>
          </a:custGeom>
          <a:solidFill>
            <a:schemeClr val="accent1"/>
          </a:solidFill>
          <a:ln w="76200" cap="sq">
            <a:noFill/>
            <a:miter/>
          </a:ln>
          <a:effectLst>
            <a:outerShdw blurRad="127000" dist="38100" dir="10800000" algn="r" rotWithShape="0">
              <a:schemeClr val="accent1">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297845" y="607765"/>
            <a:ext cx="5142072" cy="5917147"/>
          </a:xfrm>
          <a:custGeom>
            <a:avLst/>
            <a:gdLst>
              <a:gd name="connsiteX0" fmla="*/ 827034 w 1653852"/>
              <a:gd name="connsiteY0" fmla="*/ 293265 h 1903139"/>
              <a:gd name="connsiteX1" fmla="*/ 1109621 w 1653852"/>
              <a:gd name="connsiteY1" fmla="*/ 519182 h 1903139"/>
              <a:gd name="connsiteX2" fmla="*/ 1319144 w 1653852"/>
              <a:gd name="connsiteY2" fmla="*/ 786004 h 1903139"/>
              <a:gd name="connsiteX3" fmla="*/ 1401835 w 1653852"/>
              <a:gd name="connsiteY3" fmla="*/ 1077924 h 1903139"/>
              <a:gd name="connsiteX4" fmla="*/ 827034 w 1653852"/>
              <a:gd name="connsiteY4" fmla="*/ 1652724 h 1903139"/>
              <a:gd name="connsiteX5" fmla="*/ 252234 w 1653852"/>
              <a:gd name="connsiteY5" fmla="*/ 1077924 h 1903139"/>
              <a:gd name="connsiteX6" fmla="*/ 334925 w 1653852"/>
              <a:gd name="connsiteY6" fmla="*/ 786004 h 1903139"/>
              <a:gd name="connsiteX7" fmla="*/ 544448 w 1653852"/>
              <a:gd name="connsiteY7" fmla="*/ 519182 h 1903139"/>
              <a:gd name="connsiteX8" fmla="*/ 827034 w 1653852"/>
              <a:gd name="connsiteY8" fmla="*/ 293265 h 1903139"/>
              <a:gd name="connsiteX9" fmla="*/ 827034 w 1653852"/>
              <a:gd name="connsiteY9" fmla="*/ 0 h 1903139"/>
              <a:gd name="connsiteX10" fmla="*/ 759478 w 1653852"/>
              <a:gd name="connsiteY10" fmla="*/ 38592 h 1903139"/>
              <a:gd name="connsiteX11" fmla="*/ 0 w 1653852"/>
              <a:gd name="connsiteY11" fmla="*/ 1077924 h 1903139"/>
              <a:gd name="connsiteX12" fmla="*/ 827034 w 1653852"/>
              <a:gd name="connsiteY12" fmla="*/ 1904958 h 1903139"/>
              <a:gd name="connsiteX13" fmla="*/ 1654069 w 1653852"/>
              <a:gd name="connsiteY13" fmla="*/ 1077924 h 1903139"/>
              <a:gd name="connsiteX14" fmla="*/ 894591 w 1653852"/>
              <a:gd name="connsiteY14" fmla="*/ 38592 h 1903139"/>
              <a:gd name="connsiteX15" fmla="*/ 827034 w 1653852"/>
              <a:gd name="connsiteY15" fmla="*/ 0 h 1903139"/>
            </a:gdLst>
            <a:ahLst/>
            <a:cxnLst/>
            <a:rect l="l" t="t" r="r" b="b"/>
            <a:pathLst>
              <a:path w="1653852" h="1903139">
                <a:moveTo>
                  <a:pt x="827034" y="293265"/>
                </a:moveTo>
                <a:cubicBezTo>
                  <a:pt x="928225" y="359378"/>
                  <a:pt x="1022852" y="435029"/>
                  <a:pt x="1109621" y="519182"/>
                </a:cubicBezTo>
                <a:cubicBezTo>
                  <a:pt x="1199459" y="607254"/>
                  <a:pt x="1269958" y="697050"/>
                  <a:pt x="1319144" y="786004"/>
                </a:cubicBezTo>
                <a:cubicBezTo>
                  <a:pt x="1374047" y="885217"/>
                  <a:pt x="1401835" y="983588"/>
                  <a:pt x="1401835" y="1077924"/>
                </a:cubicBezTo>
                <a:cubicBezTo>
                  <a:pt x="1401835" y="1395377"/>
                  <a:pt x="1144488" y="1652724"/>
                  <a:pt x="827034" y="1652724"/>
                </a:cubicBezTo>
                <a:cubicBezTo>
                  <a:pt x="509581" y="1652724"/>
                  <a:pt x="252234" y="1395377"/>
                  <a:pt x="252234" y="1077924"/>
                </a:cubicBezTo>
                <a:cubicBezTo>
                  <a:pt x="252234" y="983462"/>
                  <a:pt x="280022" y="885217"/>
                  <a:pt x="334925" y="786004"/>
                </a:cubicBezTo>
                <a:cubicBezTo>
                  <a:pt x="384111" y="697050"/>
                  <a:pt x="454610" y="607254"/>
                  <a:pt x="544448" y="519182"/>
                </a:cubicBezTo>
                <a:cubicBezTo>
                  <a:pt x="631217" y="435029"/>
                  <a:pt x="725844" y="359378"/>
                  <a:pt x="827034" y="293265"/>
                </a:cubicBezTo>
                <a:moveTo>
                  <a:pt x="827034" y="0"/>
                </a:moveTo>
                <a:lnTo>
                  <a:pt x="759478" y="38592"/>
                </a:lnTo>
                <a:cubicBezTo>
                  <a:pt x="727780" y="56500"/>
                  <a:pt x="0" y="475546"/>
                  <a:pt x="0" y="1077924"/>
                </a:cubicBezTo>
                <a:cubicBezTo>
                  <a:pt x="0" y="1534678"/>
                  <a:pt x="370280" y="1904958"/>
                  <a:pt x="827034" y="1904958"/>
                </a:cubicBezTo>
                <a:cubicBezTo>
                  <a:pt x="1283789" y="1904958"/>
                  <a:pt x="1654069" y="1534678"/>
                  <a:pt x="1654069" y="1077924"/>
                </a:cubicBezTo>
                <a:cubicBezTo>
                  <a:pt x="1654069" y="475546"/>
                  <a:pt x="926289" y="56374"/>
                  <a:pt x="894591" y="38592"/>
                </a:cubicBezTo>
                <a:lnTo>
                  <a:pt x="827034" y="0"/>
                </a:ln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5" name="标题 1"/>
          <p:cNvSpPr txBox="1"/>
          <p:nvPr/>
        </p:nvSpPr>
        <p:spPr>
          <a:xfrm>
            <a:off x="1522948" y="3569230"/>
            <a:ext cx="1227466" cy="1227467"/>
          </a:xfrm>
          <a:custGeom>
            <a:avLst/>
            <a:gdLst>
              <a:gd name="connsiteX0" fmla="*/ 0 w 293935"/>
              <a:gd name="connsiteY0" fmla="*/ 147153 h 293935"/>
              <a:gd name="connsiteX1" fmla="*/ 147120 w 293935"/>
              <a:gd name="connsiteY1" fmla="*/ 294307 h 293935"/>
              <a:gd name="connsiteX2" fmla="*/ 294273 w 293935"/>
              <a:gd name="connsiteY2" fmla="*/ 147186 h 293935"/>
              <a:gd name="connsiteX3" fmla="*/ 294273 w 293935"/>
              <a:gd name="connsiteY3" fmla="*/ 147153 h 293935"/>
              <a:gd name="connsiteX4" fmla="*/ 147153 w 293935"/>
              <a:gd name="connsiteY4" fmla="*/ 0 h 293935"/>
              <a:gd name="connsiteX5" fmla="*/ 0 w 293935"/>
              <a:gd name="connsiteY5" fmla="*/ 147120 h 293935"/>
              <a:gd name="connsiteX6" fmla="*/ 0 w 293935"/>
              <a:gd name="connsiteY6" fmla="*/ 147153 h 293935"/>
            </a:gdLst>
            <a:ahLst/>
            <a:cxnLst/>
            <a:rect l="l" t="t" r="r" b="b"/>
            <a:pathLst>
              <a:path w="293935" h="293935">
                <a:moveTo>
                  <a:pt x="0" y="147153"/>
                </a:moveTo>
                <a:cubicBezTo>
                  <a:pt x="-9" y="228415"/>
                  <a:pt x="65859" y="294297"/>
                  <a:pt x="147120" y="294307"/>
                </a:cubicBezTo>
                <a:cubicBezTo>
                  <a:pt x="228381" y="294316"/>
                  <a:pt x="294264" y="228448"/>
                  <a:pt x="294273" y="147186"/>
                </a:cubicBezTo>
                <a:cubicBezTo>
                  <a:pt x="294273" y="147175"/>
                  <a:pt x="294273" y="147164"/>
                  <a:pt x="294273" y="147153"/>
                </a:cubicBezTo>
                <a:cubicBezTo>
                  <a:pt x="294283" y="65892"/>
                  <a:pt x="228415" y="9"/>
                  <a:pt x="147153" y="0"/>
                </a:cubicBezTo>
                <a:cubicBezTo>
                  <a:pt x="65892" y="-9"/>
                  <a:pt x="9" y="65859"/>
                  <a:pt x="0" y="147120"/>
                </a:cubicBezTo>
                <a:cubicBezTo>
                  <a:pt x="0" y="147131"/>
                  <a:pt x="0" y="147142"/>
                  <a:pt x="0" y="147153"/>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6" name="标题 1"/>
          <p:cNvSpPr txBox="1"/>
          <p:nvPr/>
        </p:nvSpPr>
        <p:spPr>
          <a:xfrm>
            <a:off x="2477099" y="4730180"/>
            <a:ext cx="520515" cy="520515"/>
          </a:xfrm>
          <a:custGeom>
            <a:avLst/>
            <a:gdLst>
              <a:gd name="connsiteX0" fmla="*/ 0 w 124643"/>
              <a:gd name="connsiteY0" fmla="*/ 63059 h 124643"/>
              <a:gd name="connsiteX1" fmla="*/ 63059 w 124643"/>
              <a:gd name="connsiteY1" fmla="*/ 126117 h 124643"/>
              <a:gd name="connsiteX2" fmla="*/ 126117 w 124643"/>
              <a:gd name="connsiteY2" fmla="*/ 63059 h 124643"/>
              <a:gd name="connsiteX3" fmla="*/ 63059 w 124643"/>
              <a:gd name="connsiteY3" fmla="*/ 0 h 124643"/>
              <a:gd name="connsiteX4" fmla="*/ 0 w 124643"/>
              <a:gd name="connsiteY4" fmla="*/ 63059 h 124643"/>
            </a:gdLst>
            <a:ahLst/>
            <a:cxnLst/>
            <a:rect l="l" t="t" r="r" b="b"/>
            <a:pathLst>
              <a:path w="124643" h="124643">
                <a:moveTo>
                  <a:pt x="0" y="63059"/>
                </a:moveTo>
                <a:cubicBezTo>
                  <a:pt x="0" y="97885"/>
                  <a:pt x="28232" y="126117"/>
                  <a:pt x="63059" y="126117"/>
                </a:cubicBezTo>
                <a:cubicBezTo>
                  <a:pt x="97885" y="126117"/>
                  <a:pt x="126117" y="97885"/>
                  <a:pt x="126117" y="63059"/>
                </a:cubicBezTo>
                <a:cubicBezTo>
                  <a:pt x="126117" y="28232"/>
                  <a:pt x="97885" y="0"/>
                  <a:pt x="63059" y="0"/>
                </a:cubicBezTo>
                <a:cubicBezTo>
                  <a:pt x="28232" y="0"/>
                  <a:pt x="0" y="28232"/>
                  <a:pt x="0" y="63059"/>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7" name="标题 1"/>
          <p:cNvSpPr txBox="1"/>
          <p:nvPr/>
        </p:nvSpPr>
        <p:spPr>
          <a:xfrm>
            <a:off x="0" y="1559644"/>
            <a:ext cx="9961123" cy="2913757"/>
          </a:xfrm>
          <a:prstGeom prst="rect">
            <a:avLst/>
          </a:prstGeom>
          <a:solidFill>
            <a:schemeClr val="bg1"/>
          </a:solidFill>
          <a:ln w="12700" cap="sq">
            <a:noFill/>
            <a:miter/>
          </a:ln>
          <a:effectLst>
            <a:outerShdw blurRad="254000" sx="102000" sy="102000" algn="ctr" rotWithShape="0">
              <a:schemeClr val="accent1">
                <a:lumMod val="60000"/>
                <a:lumOff val="40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7358592" y="0"/>
            <a:ext cx="4833408" cy="6858000"/>
          </a:xfrm>
          <a:custGeom>
            <a:avLst/>
            <a:gdLst>
              <a:gd name="connsiteX0" fmla="*/ 1422214 w 4833408"/>
              <a:gd name="connsiteY0" fmla="*/ 0 h 6858000"/>
              <a:gd name="connsiteX1" fmla="*/ 4833408 w 4833408"/>
              <a:gd name="connsiteY1" fmla="*/ 0 h 6858000"/>
              <a:gd name="connsiteX2" fmla="*/ 4833408 w 4833408"/>
              <a:gd name="connsiteY2" fmla="*/ 6858000 h 6858000"/>
              <a:gd name="connsiteX3" fmla="*/ 1446844 w 4833408"/>
              <a:gd name="connsiteY3" fmla="*/ 6858000 h 6858000"/>
              <a:gd name="connsiteX4" fmla="*/ 1445121 w 4833408"/>
              <a:gd name="connsiteY4" fmla="*/ 6856380 h 6858000"/>
              <a:gd name="connsiteX5" fmla="*/ 0 w 4833408"/>
              <a:gd name="connsiteY5" fmla="*/ 3416345 h 6858000"/>
              <a:gd name="connsiteX6" fmla="*/ 1281751 w 4833408"/>
              <a:gd name="connsiteY6" fmla="*/ 145267 h 6858000"/>
            </a:gdLst>
            <a:ahLst/>
            <a:cxnLst/>
            <a:rect l="l" t="t" r="r" b="b"/>
            <a:pathLst>
              <a:path w="4833408" h="6858000">
                <a:moveTo>
                  <a:pt x="1422214" y="0"/>
                </a:moveTo>
                <a:lnTo>
                  <a:pt x="4833408" y="0"/>
                </a:lnTo>
                <a:lnTo>
                  <a:pt x="4833408" y="6858000"/>
                </a:lnTo>
                <a:lnTo>
                  <a:pt x="1446844" y="6858000"/>
                </a:lnTo>
                <a:lnTo>
                  <a:pt x="1445121" y="6856380"/>
                </a:lnTo>
                <a:cubicBezTo>
                  <a:pt x="552252" y="5975998"/>
                  <a:pt x="0" y="4759762"/>
                  <a:pt x="0" y="3416345"/>
                </a:cubicBezTo>
                <a:cubicBezTo>
                  <a:pt x="0" y="2156892"/>
                  <a:pt x="485377" y="1009218"/>
                  <a:pt x="1281751" y="145267"/>
                </a:cubicBezTo>
                <a:close/>
              </a:path>
            </a:pathLst>
          </a:custGeom>
          <a:solidFill>
            <a:schemeClr val="accent2"/>
          </a:solidFill>
          <a:ln w="76200" cap="sq">
            <a:noFill/>
            <a:miter/>
          </a:ln>
          <a:effectLst>
            <a:outerShdw blurRad="127000" dist="38100" dir="10800000" algn="r" rotWithShape="0">
              <a:schemeClr val="accent2">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9" name="标题 1"/>
          <p:cNvSpPr txBox="1"/>
          <p:nvPr/>
        </p:nvSpPr>
        <p:spPr>
          <a:xfrm>
            <a:off x="7574786" y="0"/>
            <a:ext cx="4617214" cy="6858000"/>
          </a:xfrm>
          <a:custGeom>
            <a:avLst/>
            <a:gdLst>
              <a:gd name="connsiteX0" fmla="*/ 1422213 w 4617214"/>
              <a:gd name="connsiteY0" fmla="*/ 0 h 6858000"/>
              <a:gd name="connsiteX1" fmla="*/ 4617214 w 4617214"/>
              <a:gd name="connsiteY1" fmla="*/ 0 h 6858000"/>
              <a:gd name="connsiteX2" fmla="*/ 4617214 w 4617214"/>
              <a:gd name="connsiteY2" fmla="*/ 6858000 h 6858000"/>
              <a:gd name="connsiteX3" fmla="*/ 1446845 w 4617214"/>
              <a:gd name="connsiteY3" fmla="*/ 6858000 h 6858000"/>
              <a:gd name="connsiteX4" fmla="*/ 1445121 w 4617214"/>
              <a:gd name="connsiteY4" fmla="*/ 6856379 h 6858000"/>
              <a:gd name="connsiteX5" fmla="*/ 0 w 4617214"/>
              <a:gd name="connsiteY5" fmla="*/ 3416344 h 6858000"/>
              <a:gd name="connsiteX6" fmla="*/ 1281751 w 4617214"/>
              <a:gd name="connsiteY6" fmla="*/ 145266 h 6858000"/>
            </a:gdLst>
            <a:ahLst/>
            <a:cxnLst/>
            <a:rect l="l" t="t" r="r" b="b"/>
            <a:pathLst>
              <a:path w="4617214" h="6858000">
                <a:moveTo>
                  <a:pt x="1422213" y="0"/>
                </a:moveTo>
                <a:lnTo>
                  <a:pt x="4617214" y="0"/>
                </a:lnTo>
                <a:lnTo>
                  <a:pt x="4617214" y="6858000"/>
                </a:lnTo>
                <a:lnTo>
                  <a:pt x="1446845" y="6858000"/>
                </a:lnTo>
                <a:lnTo>
                  <a:pt x="1445121" y="6856379"/>
                </a:lnTo>
                <a:cubicBezTo>
                  <a:pt x="552252" y="5975997"/>
                  <a:pt x="0" y="4759761"/>
                  <a:pt x="0" y="3416344"/>
                </a:cubicBezTo>
                <a:cubicBezTo>
                  <a:pt x="0" y="2156891"/>
                  <a:pt x="485377" y="1009217"/>
                  <a:pt x="1281751" y="145266"/>
                </a:cubicBezTo>
                <a:close/>
              </a:path>
            </a:pathLst>
          </a:custGeom>
          <a:solidFill>
            <a:schemeClr val="accent1"/>
          </a:solidFill>
          <a:ln w="76200" cap="sq">
            <a:noFill/>
            <a:miter/>
          </a:ln>
        </p:spPr>
        <p:txBody>
          <a:bodyPr vert="horz" wrap="square" lIns="91440" tIns="45720" rIns="91440" bIns="45720" rtlCol="0" anchor="ctr"/>
          <a:lstStyle/>
          <a:p>
            <a:pPr algn="ctr">
              <a:lnSpc>
                <a:spcPct val="100000"/>
              </a:lnSpc>
            </a:pPr>
            <a:endParaRPr kumimoji="1" lang="zh-CN" altLang="en-US"/>
          </a:p>
        </p:txBody>
      </p:sp>
      <p:sp>
        <p:nvSpPr>
          <p:cNvPr id="10" name="标题 1"/>
          <p:cNvSpPr txBox="1"/>
          <p:nvPr/>
        </p:nvSpPr>
        <p:spPr>
          <a:xfrm>
            <a:off x="1965740" y="1618303"/>
            <a:ext cx="5142073" cy="2894340"/>
          </a:xfrm>
          <a:prstGeom prst="rect">
            <a:avLst/>
          </a:prstGeom>
          <a:noFill/>
          <a:ln>
            <a:noFill/>
          </a:ln>
        </p:spPr>
        <p:txBody>
          <a:bodyPr vert="horz" wrap="square" lIns="0" tIns="0" rIns="0" bIns="0" rtlCol="0" anchor="ctr"/>
          <a:lstStyle/>
          <a:p>
            <a:pPr algn="l">
              <a:lnSpc>
                <a:spcPct val="130000"/>
              </a:lnSpc>
            </a:pPr>
            <a:r>
              <a:rPr kumimoji="1" lang="en-US" altLang="zh-CN" sz="5000" dirty="0" err="1">
                <a:ln w="12700">
                  <a:noFill/>
                </a:ln>
                <a:gradFill>
                  <a:gsLst>
                    <a:gs pos="0">
                      <a:srgbClr val="4054FF">
                        <a:alpha val="100000"/>
                      </a:srgbClr>
                    </a:gs>
                    <a:gs pos="100000">
                      <a:srgbClr val="0019EF">
                        <a:alpha val="100000"/>
                      </a:srgbClr>
                    </a:gs>
                  </a:gsLst>
                  <a:lin ang="2700000" scaled="0"/>
                </a:gradFill>
                <a:latin typeface="Source Han Sans CN Bold"/>
                <a:ea typeface="Source Han Sans CN Bold"/>
                <a:cs typeface="Source Han Sans CN Bold"/>
              </a:rPr>
              <a:t>谢谢大家</a:t>
            </a:r>
            <a:endParaRPr kumimoji="1" lang="zh-CN" altLang="en-US" dirty="0"/>
          </a:p>
        </p:txBody>
      </p:sp>
      <p:pic>
        <p:nvPicPr>
          <p:cNvPr id="11" name="图片 10"/>
          <p:cNvPicPr>
            <a:picLocks noChangeAspect="1"/>
          </p:cNvPicPr>
          <p:nvPr/>
        </p:nvPicPr>
        <p:blipFill>
          <a:blip r:embed="rId2">
            <a:alphaModFix/>
          </a:blip>
          <a:srcRect l="44947" r="18961"/>
          <a:stretch>
            <a:fillRect/>
          </a:stretch>
        </p:blipFill>
        <p:spPr>
          <a:xfrm>
            <a:off x="7775919" y="0"/>
            <a:ext cx="4416081" cy="6858000"/>
          </a:xfrm>
          <a:custGeom>
            <a:avLst/>
            <a:gdLst>
              <a:gd name="connsiteX0" fmla="*/ 1587903 w 4416081"/>
              <a:gd name="connsiteY0" fmla="*/ 0 h 6858000"/>
              <a:gd name="connsiteX1" fmla="*/ 4416081 w 4416081"/>
              <a:gd name="connsiteY1" fmla="*/ 0 h 6858000"/>
              <a:gd name="connsiteX2" fmla="*/ 4416081 w 4416081"/>
              <a:gd name="connsiteY2" fmla="*/ 6858000 h 6858000"/>
              <a:gd name="connsiteX3" fmla="*/ 1587903 w 4416081"/>
              <a:gd name="connsiteY3" fmla="*/ 6858000 h 6858000"/>
              <a:gd name="connsiteX4" fmla="*/ 1569042 w 4416081"/>
              <a:gd name="connsiteY4" fmla="*/ 6843370 h 6858000"/>
              <a:gd name="connsiteX5" fmla="*/ 0 w 4416081"/>
              <a:gd name="connsiteY5" fmla="*/ 3429000 h 6858000"/>
              <a:gd name="connsiteX6" fmla="*/ 1569042 w 4416081"/>
              <a:gd name="connsiteY6" fmla="*/ 14630 h 6858000"/>
            </a:gdLst>
            <a:ahLst/>
            <a:cxnLst/>
            <a:rect l="l" t="t" r="r" b="b"/>
            <a:pathLst>
              <a:path w="4416081" h="6858000">
                <a:moveTo>
                  <a:pt x="1587903" y="0"/>
                </a:moveTo>
                <a:lnTo>
                  <a:pt x="4416081" y="0"/>
                </a:lnTo>
                <a:lnTo>
                  <a:pt x="4416081" y="6858000"/>
                </a:lnTo>
                <a:lnTo>
                  <a:pt x="1587903" y="6858000"/>
                </a:lnTo>
                <a:lnTo>
                  <a:pt x="1569042" y="6843370"/>
                </a:lnTo>
                <a:cubicBezTo>
                  <a:pt x="616537" y="6066352"/>
                  <a:pt x="0" y="4826214"/>
                  <a:pt x="0" y="3429000"/>
                </a:cubicBezTo>
                <a:cubicBezTo>
                  <a:pt x="0" y="2031786"/>
                  <a:pt x="616537" y="791648"/>
                  <a:pt x="1569042" y="14630"/>
                </a:cubicBezTo>
                <a:close/>
              </a:path>
            </a:pathLst>
          </a:custGeom>
          <a:noFill/>
          <a:ln>
            <a:noFill/>
          </a:ln>
        </p:spPr>
      </p:pic>
      <p:sp>
        <p:nvSpPr>
          <p:cNvPr id="22" name="标题 1"/>
          <p:cNvSpPr txBox="1"/>
          <p:nvPr/>
        </p:nvSpPr>
        <p:spPr>
          <a:xfrm>
            <a:off x="0" y="4946654"/>
            <a:ext cx="4025900" cy="340714"/>
          </a:xfrm>
          <a:custGeom>
            <a:avLst/>
            <a:gdLst>
              <a:gd name="connsiteX0" fmla="*/ 0 w 3953740"/>
              <a:gd name="connsiteY0" fmla="*/ 0 h 342094"/>
              <a:gd name="connsiteX1" fmla="*/ 3953740 w 3953740"/>
              <a:gd name="connsiteY1" fmla="*/ 0 h 342094"/>
              <a:gd name="connsiteX2" fmla="*/ 3868217 w 3953740"/>
              <a:gd name="connsiteY2" fmla="*/ 342094 h 342094"/>
              <a:gd name="connsiteX3" fmla="*/ 0 w 3953740"/>
              <a:gd name="connsiteY3" fmla="*/ 342094 h 342094"/>
            </a:gdLst>
            <a:ahLst/>
            <a:cxnLst/>
            <a:rect l="l" t="t" r="r" b="b"/>
            <a:pathLst>
              <a:path w="3953740" h="342094">
                <a:moveTo>
                  <a:pt x="0" y="0"/>
                </a:moveTo>
                <a:lnTo>
                  <a:pt x="3953740" y="0"/>
                </a:lnTo>
                <a:lnTo>
                  <a:pt x="3868217" y="342094"/>
                </a:lnTo>
                <a:lnTo>
                  <a:pt x="0" y="342094"/>
                </a:ln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3" name="标题 1"/>
          <p:cNvSpPr txBox="1"/>
          <p:nvPr/>
        </p:nvSpPr>
        <p:spPr>
          <a:xfrm>
            <a:off x="720509" y="4976123"/>
            <a:ext cx="244665" cy="281776"/>
          </a:xfrm>
          <a:custGeom>
            <a:avLst/>
            <a:gdLst>
              <a:gd name="connsiteX0" fmla="*/ 116205 w 244665"/>
              <a:gd name="connsiteY0" fmla="*/ 196122 h 281776"/>
              <a:gd name="connsiteX1" fmla="*/ 128733 w 244665"/>
              <a:gd name="connsiteY1" fmla="*/ 208650 h 281776"/>
              <a:gd name="connsiteX2" fmla="*/ 116205 w 244665"/>
              <a:gd name="connsiteY2" fmla="*/ 221178 h 281776"/>
              <a:gd name="connsiteX3" fmla="*/ 103677 w 244665"/>
              <a:gd name="connsiteY3" fmla="*/ 208650 h 281776"/>
              <a:gd name="connsiteX4" fmla="*/ 116205 w 244665"/>
              <a:gd name="connsiteY4" fmla="*/ 196122 h 281776"/>
              <a:gd name="connsiteX5" fmla="*/ 87519 w 244665"/>
              <a:gd name="connsiteY5" fmla="*/ 140891 h 281776"/>
              <a:gd name="connsiteX6" fmla="*/ 116748 w 244665"/>
              <a:gd name="connsiteY6" fmla="*/ 170126 h 281776"/>
              <a:gd name="connsiteX7" fmla="*/ 116748 w 244665"/>
              <a:gd name="connsiteY7" fmla="*/ 170133 h 281776"/>
              <a:gd name="connsiteX8" fmla="*/ 87513 w 244665"/>
              <a:gd name="connsiteY8" fmla="*/ 199362 h 281776"/>
              <a:gd name="connsiteX9" fmla="*/ 58284 w 244665"/>
              <a:gd name="connsiteY9" fmla="*/ 170126 h 281776"/>
              <a:gd name="connsiteX10" fmla="*/ 58284 w 244665"/>
              <a:gd name="connsiteY10" fmla="*/ 170120 h 281776"/>
              <a:gd name="connsiteX11" fmla="*/ 87519 w 244665"/>
              <a:gd name="connsiteY11" fmla="*/ 140891 h 281776"/>
              <a:gd name="connsiteX12" fmla="*/ 122333 w 244665"/>
              <a:gd name="connsiteY12" fmla="*/ 43379 h 281776"/>
              <a:gd name="connsiteX13" fmla="*/ 80533 w 244665"/>
              <a:gd name="connsiteY13" fmla="*/ 76796 h 281776"/>
              <a:gd name="connsiteX14" fmla="*/ 49541 w 244665"/>
              <a:gd name="connsiteY14" fmla="*/ 116263 h 281776"/>
              <a:gd name="connsiteX15" fmla="*/ 37310 w 244665"/>
              <a:gd name="connsiteY15" fmla="*/ 159443 h 281776"/>
              <a:gd name="connsiteX16" fmla="*/ 122333 w 244665"/>
              <a:gd name="connsiteY16" fmla="*/ 244467 h 281776"/>
              <a:gd name="connsiteX17" fmla="*/ 207355 w 244665"/>
              <a:gd name="connsiteY17" fmla="*/ 159443 h 281776"/>
              <a:gd name="connsiteX18" fmla="*/ 195124 w 244665"/>
              <a:gd name="connsiteY18" fmla="*/ 116263 h 281776"/>
              <a:gd name="connsiteX19" fmla="*/ 164132 w 244665"/>
              <a:gd name="connsiteY19" fmla="*/ 76796 h 281776"/>
              <a:gd name="connsiteX20" fmla="*/ 122333 w 244665"/>
              <a:gd name="connsiteY20" fmla="*/ 43379 h 281776"/>
              <a:gd name="connsiteX21" fmla="*/ 122333 w 244665"/>
              <a:gd name="connsiteY21" fmla="*/ 0 h 281776"/>
              <a:gd name="connsiteX22" fmla="*/ 132325 w 244665"/>
              <a:gd name="connsiteY22" fmla="*/ 5708 h 281776"/>
              <a:gd name="connsiteX23" fmla="*/ 244665 w 244665"/>
              <a:gd name="connsiteY23" fmla="*/ 159443 h 281776"/>
              <a:gd name="connsiteX24" fmla="*/ 122333 w 244665"/>
              <a:gd name="connsiteY24" fmla="*/ 281776 h 281776"/>
              <a:gd name="connsiteX25" fmla="*/ 0 w 244665"/>
              <a:gd name="connsiteY25" fmla="*/ 159443 h 281776"/>
              <a:gd name="connsiteX26" fmla="*/ 112340 w 244665"/>
              <a:gd name="connsiteY26" fmla="*/ 5708 h 281776"/>
            </a:gdLst>
            <a:ahLst/>
            <a:cxnLst/>
            <a:rect l="l" t="t" r="r" b="b"/>
            <a:pathLst>
              <a:path w="244665" h="281776">
                <a:moveTo>
                  <a:pt x="116205" y="196122"/>
                </a:moveTo>
                <a:cubicBezTo>
                  <a:pt x="123124" y="196122"/>
                  <a:pt x="128733" y="201731"/>
                  <a:pt x="128733" y="208650"/>
                </a:cubicBezTo>
                <a:cubicBezTo>
                  <a:pt x="128733" y="215569"/>
                  <a:pt x="123124" y="221178"/>
                  <a:pt x="116205" y="221178"/>
                </a:cubicBezTo>
                <a:cubicBezTo>
                  <a:pt x="109286" y="221178"/>
                  <a:pt x="103677" y="215569"/>
                  <a:pt x="103677" y="208650"/>
                </a:cubicBezTo>
                <a:cubicBezTo>
                  <a:pt x="103677" y="201731"/>
                  <a:pt x="109286" y="196122"/>
                  <a:pt x="116205" y="196122"/>
                </a:cubicBezTo>
                <a:close/>
                <a:moveTo>
                  <a:pt x="87519" y="140891"/>
                </a:moveTo>
                <a:cubicBezTo>
                  <a:pt x="103664" y="140893"/>
                  <a:pt x="116750" y="153982"/>
                  <a:pt x="116748" y="170126"/>
                </a:cubicBezTo>
                <a:cubicBezTo>
                  <a:pt x="116748" y="170128"/>
                  <a:pt x="116748" y="170130"/>
                  <a:pt x="116748" y="170133"/>
                </a:cubicBezTo>
                <a:cubicBezTo>
                  <a:pt x="116746" y="186277"/>
                  <a:pt x="103657" y="199364"/>
                  <a:pt x="87513" y="199362"/>
                </a:cubicBezTo>
                <a:cubicBezTo>
                  <a:pt x="71368" y="199360"/>
                  <a:pt x="58282" y="186271"/>
                  <a:pt x="58284" y="170126"/>
                </a:cubicBezTo>
                <a:cubicBezTo>
                  <a:pt x="58284" y="170124"/>
                  <a:pt x="58284" y="170122"/>
                  <a:pt x="58284" y="170120"/>
                </a:cubicBezTo>
                <a:cubicBezTo>
                  <a:pt x="58286" y="153975"/>
                  <a:pt x="71375" y="140889"/>
                  <a:pt x="87519" y="140891"/>
                </a:cubicBezTo>
                <a:close/>
                <a:moveTo>
                  <a:pt x="122333" y="43379"/>
                </a:moveTo>
                <a:cubicBezTo>
                  <a:pt x="107365" y="53158"/>
                  <a:pt x="93368" y="64348"/>
                  <a:pt x="80533" y="76796"/>
                </a:cubicBezTo>
                <a:cubicBezTo>
                  <a:pt x="67245" y="89823"/>
                  <a:pt x="56817" y="103105"/>
                  <a:pt x="49541" y="116263"/>
                </a:cubicBezTo>
                <a:cubicBezTo>
                  <a:pt x="41420" y="130939"/>
                  <a:pt x="37310" y="145471"/>
                  <a:pt x="37310" y="159443"/>
                </a:cubicBezTo>
                <a:cubicBezTo>
                  <a:pt x="37310" y="206401"/>
                  <a:pt x="75376" y="244467"/>
                  <a:pt x="122333" y="244467"/>
                </a:cubicBezTo>
                <a:cubicBezTo>
                  <a:pt x="169289" y="244467"/>
                  <a:pt x="207355" y="206401"/>
                  <a:pt x="207355" y="159443"/>
                </a:cubicBezTo>
                <a:cubicBezTo>
                  <a:pt x="207355" y="145489"/>
                  <a:pt x="203245" y="130939"/>
                  <a:pt x="195124" y="116263"/>
                </a:cubicBezTo>
                <a:cubicBezTo>
                  <a:pt x="187849" y="103105"/>
                  <a:pt x="177421" y="89823"/>
                  <a:pt x="164132" y="76796"/>
                </a:cubicBezTo>
                <a:cubicBezTo>
                  <a:pt x="151297" y="64348"/>
                  <a:pt x="137300" y="53158"/>
                  <a:pt x="122333" y="43379"/>
                </a:cubicBezTo>
                <a:close/>
                <a:moveTo>
                  <a:pt x="122333" y="0"/>
                </a:moveTo>
                <a:lnTo>
                  <a:pt x="132325" y="5708"/>
                </a:lnTo>
                <a:cubicBezTo>
                  <a:pt x="137014" y="8338"/>
                  <a:pt x="244665" y="70341"/>
                  <a:pt x="244665" y="159443"/>
                </a:cubicBezTo>
                <a:cubicBezTo>
                  <a:pt x="244665" y="227006"/>
                  <a:pt x="189894" y="281776"/>
                  <a:pt x="122333" y="281776"/>
                </a:cubicBezTo>
                <a:cubicBezTo>
                  <a:pt x="54771" y="281776"/>
                  <a:pt x="0" y="227006"/>
                  <a:pt x="0" y="159443"/>
                </a:cubicBezTo>
                <a:cubicBezTo>
                  <a:pt x="0" y="70341"/>
                  <a:pt x="107651" y="8357"/>
                  <a:pt x="112340" y="5708"/>
                </a:cubicBezTo>
                <a:close/>
              </a:path>
            </a:pathLst>
          </a:custGeom>
          <a:solidFill>
            <a:schemeClr val="accent2"/>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25" name="标题 1"/>
          <p:cNvSpPr txBox="1"/>
          <p:nvPr/>
        </p:nvSpPr>
        <p:spPr>
          <a:xfrm>
            <a:off x="1" y="0"/>
            <a:ext cx="997743" cy="3302190"/>
          </a:xfrm>
          <a:custGeom>
            <a:avLst/>
            <a:gdLst>
              <a:gd name="connsiteX0" fmla="*/ 0 w 997743"/>
              <a:gd name="connsiteY0" fmla="*/ 0 h 3302190"/>
              <a:gd name="connsiteX1" fmla="*/ 997743 w 997743"/>
              <a:gd name="connsiteY1" fmla="*/ 0 h 3302190"/>
              <a:gd name="connsiteX2" fmla="*/ 0 w 997743"/>
              <a:gd name="connsiteY2" fmla="*/ 3302190 h 3302190"/>
            </a:gdLst>
            <a:ahLst/>
            <a:cxnLst/>
            <a:rect l="l" t="t" r="r" b="b"/>
            <a:pathLst>
              <a:path w="997743" h="3302190">
                <a:moveTo>
                  <a:pt x="0" y="0"/>
                </a:moveTo>
                <a:lnTo>
                  <a:pt x="997743" y="0"/>
                </a:lnTo>
                <a:lnTo>
                  <a:pt x="0" y="3302190"/>
                </a:lnTo>
                <a:close/>
              </a:path>
            </a:pathLst>
          </a:custGeom>
          <a:gradFill>
            <a:gsLst>
              <a:gs pos="0">
                <a:schemeClr val="accent1">
                  <a:alpha val="55000"/>
                </a:schemeClr>
              </a:gs>
              <a:gs pos="86000">
                <a:schemeClr val="accent1">
                  <a:lumMod val="75000"/>
                  <a:alpha val="86000"/>
                </a:schemeClr>
              </a:gs>
            </a:gsLst>
            <a:lin ang="27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6" name="标题 1"/>
          <p:cNvSpPr txBox="1"/>
          <p:nvPr/>
        </p:nvSpPr>
        <p:spPr>
          <a:xfrm flipH="1">
            <a:off x="784579" y="696767"/>
            <a:ext cx="443467" cy="304645"/>
          </a:xfrm>
          <a:custGeom>
            <a:avLst/>
            <a:gdLst>
              <a:gd name="connsiteX0" fmla="*/ 412439 w 443467"/>
              <a:gd name="connsiteY0" fmla="*/ 242589 h 304645"/>
              <a:gd name="connsiteX1" fmla="*/ 202777 w 443467"/>
              <a:gd name="connsiteY1" fmla="*/ 242589 h 304645"/>
              <a:gd name="connsiteX2" fmla="*/ 171749 w 443467"/>
              <a:gd name="connsiteY2" fmla="*/ 273617 h 304645"/>
              <a:gd name="connsiteX3" fmla="*/ 202777 w 443467"/>
              <a:gd name="connsiteY3" fmla="*/ 304645 h 304645"/>
              <a:gd name="connsiteX4" fmla="*/ 412439 w 443467"/>
              <a:gd name="connsiteY4" fmla="*/ 304645 h 304645"/>
              <a:gd name="connsiteX5" fmla="*/ 443467 w 443467"/>
              <a:gd name="connsiteY5" fmla="*/ 273617 h 304645"/>
              <a:gd name="connsiteX6" fmla="*/ 412439 w 443467"/>
              <a:gd name="connsiteY6" fmla="*/ 242589 h 304645"/>
              <a:gd name="connsiteX7" fmla="*/ 412439 w 443467"/>
              <a:gd name="connsiteY7" fmla="*/ 121295 h 304645"/>
              <a:gd name="connsiteX8" fmla="*/ 114718 w 443467"/>
              <a:gd name="connsiteY8" fmla="*/ 121295 h 304645"/>
              <a:gd name="connsiteX9" fmla="*/ 83690 w 443467"/>
              <a:gd name="connsiteY9" fmla="*/ 152323 h 304645"/>
              <a:gd name="connsiteX10" fmla="*/ 114718 w 443467"/>
              <a:gd name="connsiteY10" fmla="*/ 183351 h 304645"/>
              <a:gd name="connsiteX11" fmla="*/ 412439 w 443467"/>
              <a:gd name="connsiteY11" fmla="*/ 183351 h 304645"/>
              <a:gd name="connsiteX12" fmla="*/ 443467 w 443467"/>
              <a:gd name="connsiteY12" fmla="*/ 152323 h 304645"/>
              <a:gd name="connsiteX13" fmla="*/ 412439 w 443467"/>
              <a:gd name="connsiteY13" fmla="*/ 121295 h 304645"/>
              <a:gd name="connsiteX14" fmla="*/ 412439 w 443467"/>
              <a:gd name="connsiteY14" fmla="*/ 0 h 304645"/>
              <a:gd name="connsiteX15" fmla="*/ 31028 w 443467"/>
              <a:gd name="connsiteY15" fmla="*/ 0 h 304645"/>
              <a:gd name="connsiteX16" fmla="*/ 0 w 443467"/>
              <a:gd name="connsiteY16" fmla="*/ 31028 h 304645"/>
              <a:gd name="connsiteX17" fmla="*/ 31028 w 443467"/>
              <a:gd name="connsiteY17" fmla="*/ 62056 h 304645"/>
              <a:gd name="connsiteX18" fmla="*/ 412439 w 443467"/>
              <a:gd name="connsiteY18" fmla="*/ 62056 h 304645"/>
              <a:gd name="connsiteX19" fmla="*/ 443467 w 443467"/>
              <a:gd name="connsiteY19" fmla="*/ 31028 h 304645"/>
              <a:gd name="connsiteX20" fmla="*/ 412439 w 443467"/>
              <a:gd name="connsiteY20" fmla="*/ 0 h 304645"/>
            </a:gdLst>
            <a:ahLst/>
            <a:cxnLst/>
            <a:rect l="l" t="t" r="r" b="b"/>
            <a:pathLst>
              <a:path w="443467" h="304645">
                <a:moveTo>
                  <a:pt x="412439" y="242589"/>
                </a:moveTo>
                <a:lnTo>
                  <a:pt x="202777" y="242589"/>
                </a:lnTo>
                <a:cubicBezTo>
                  <a:pt x="185641" y="242589"/>
                  <a:pt x="171749" y="256481"/>
                  <a:pt x="171749" y="273617"/>
                </a:cubicBezTo>
                <a:cubicBezTo>
                  <a:pt x="171749" y="290753"/>
                  <a:pt x="185641" y="304645"/>
                  <a:pt x="202777" y="304645"/>
                </a:cubicBezTo>
                <a:lnTo>
                  <a:pt x="412439" y="304645"/>
                </a:lnTo>
                <a:cubicBezTo>
                  <a:pt x="429575" y="304645"/>
                  <a:pt x="443467" y="290753"/>
                  <a:pt x="443467" y="273617"/>
                </a:cubicBezTo>
                <a:cubicBezTo>
                  <a:pt x="443467" y="256481"/>
                  <a:pt x="429575" y="242589"/>
                  <a:pt x="412439" y="242589"/>
                </a:cubicBezTo>
                <a:close/>
                <a:moveTo>
                  <a:pt x="412439" y="121295"/>
                </a:moveTo>
                <a:lnTo>
                  <a:pt x="114718" y="121295"/>
                </a:lnTo>
                <a:cubicBezTo>
                  <a:pt x="97582" y="121295"/>
                  <a:pt x="83690" y="135187"/>
                  <a:pt x="83690" y="152323"/>
                </a:cubicBezTo>
                <a:cubicBezTo>
                  <a:pt x="83690" y="169459"/>
                  <a:pt x="97582" y="183351"/>
                  <a:pt x="114718" y="183351"/>
                </a:cubicBezTo>
                <a:lnTo>
                  <a:pt x="412439" y="183351"/>
                </a:lnTo>
                <a:cubicBezTo>
                  <a:pt x="429575" y="183351"/>
                  <a:pt x="443467" y="169459"/>
                  <a:pt x="443467" y="152323"/>
                </a:cubicBezTo>
                <a:cubicBezTo>
                  <a:pt x="443467" y="135187"/>
                  <a:pt x="429575" y="121295"/>
                  <a:pt x="412439" y="121295"/>
                </a:cubicBezTo>
                <a:close/>
                <a:moveTo>
                  <a:pt x="412439" y="0"/>
                </a:moveTo>
                <a:lnTo>
                  <a:pt x="31028" y="0"/>
                </a:lnTo>
                <a:cubicBezTo>
                  <a:pt x="13892" y="0"/>
                  <a:pt x="0" y="13892"/>
                  <a:pt x="0" y="31028"/>
                </a:cubicBezTo>
                <a:cubicBezTo>
                  <a:pt x="0" y="48164"/>
                  <a:pt x="13892" y="62056"/>
                  <a:pt x="31028" y="62056"/>
                </a:cubicBezTo>
                <a:lnTo>
                  <a:pt x="412439" y="62056"/>
                </a:lnTo>
                <a:cubicBezTo>
                  <a:pt x="429575" y="62056"/>
                  <a:pt x="443467" y="48164"/>
                  <a:pt x="443467" y="31028"/>
                </a:cubicBezTo>
                <a:cubicBezTo>
                  <a:pt x="443467" y="13892"/>
                  <a:pt x="429575" y="0"/>
                  <a:pt x="412439" y="0"/>
                </a:cubicBezTo>
                <a:close/>
              </a:path>
            </a:pathLst>
          </a:cu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accent1">
                  <a:lumMod val="20000"/>
                  <a:lumOff val="80000"/>
                  <a:alpha val="40000"/>
                </a:schemeClr>
              </a:gs>
              <a:gs pos="100000">
                <a:schemeClr val="bg1">
                  <a:alpha val="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0" y="0"/>
            <a:ext cx="12192000" cy="6858000"/>
          </a:xfrm>
          <a:prstGeom prst="rect">
            <a:avLst/>
          </a:prstGeom>
          <a:solidFill>
            <a:schemeClr val="accent1">
              <a:lumMod val="20000"/>
              <a:lumOff val="80000"/>
              <a:alpha val="10000"/>
            </a:schemeClr>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3491794" y="2054785"/>
            <a:ext cx="2385909" cy="1036627"/>
          </a:xfrm>
          <a:custGeom>
            <a:avLst/>
            <a:gdLst>
              <a:gd name="connsiteX0" fmla="*/ 84983 w 4755085"/>
              <a:gd name="connsiteY0" fmla="*/ 0 h 1752271"/>
              <a:gd name="connsiteX1" fmla="*/ 4670102 w 4755085"/>
              <a:gd name="connsiteY1" fmla="*/ 0 h 1752271"/>
              <a:gd name="connsiteX2" fmla="*/ 4755085 w 4755085"/>
              <a:gd name="connsiteY2" fmla="*/ 84983 h 1752271"/>
              <a:gd name="connsiteX3" fmla="*/ 4755085 w 4755085"/>
              <a:gd name="connsiteY3" fmla="*/ 1667288 h 1752271"/>
              <a:gd name="connsiteX4" fmla="*/ 4670102 w 4755085"/>
              <a:gd name="connsiteY4" fmla="*/ 1752271 h 1752271"/>
              <a:gd name="connsiteX5" fmla="*/ 84983 w 4755085"/>
              <a:gd name="connsiteY5" fmla="*/ 1752271 h 1752271"/>
              <a:gd name="connsiteX6" fmla="*/ 0 w 4755085"/>
              <a:gd name="connsiteY6" fmla="*/ 1667288 h 1752271"/>
              <a:gd name="connsiteX7" fmla="*/ 0 w 4755085"/>
              <a:gd name="connsiteY7" fmla="*/ 84983 h 1752271"/>
              <a:gd name="connsiteX8" fmla="*/ 84983 w 4755085"/>
              <a:gd name="connsiteY8" fmla="*/ 0 h 1752271"/>
            </a:gdLst>
            <a:ahLst/>
            <a:cxnLst/>
            <a:rect l="l" t="t" r="r" b="b"/>
            <a:pathLst>
              <a:path w="4755085" h="1752271">
                <a:moveTo>
                  <a:pt x="84983" y="0"/>
                </a:moveTo>
                <a:lnTo>
                  <a:pt x="4670102" y="0"/>
                </a:lnTo>
                <a:cubicBezTo>
                  <a:pt x="4717037" y="0"/>
                  <a:pt x="4755085" y="38048"/>
                  <a:pt x="4755085" y="84983"/>
                </a:cubicBezTo>
                <a:lnTo>
                  <a:pt x="4755085" y="1667288"/>
                </a:lnTo>
                <a:cubicBezTo>
                  <a:pt x="4755085" y="1714223"/>
                  <a:pt x="4717037" y="1752271"/>
                  <a:pt x="4670102" y="1752271"/>
                </a:cubicBezTo>
                <a:lnTo>
                  <a:pt x="84983" y="1752271"/>
                </a:lnTo>
                <a:cubicBezTo>
                  <a:pt x="38048" y="1752271"/>
                  <a:pt x="0" y="1714223"/>
                  <a:pt x="0" y="1667288"/>
                </a:cubicBezTo>
                <a:lnTo>
                  <a:pt x="0" y="84983"/>
                </a:lnTo>
                <a:cubicBezTo>
                  <a:pt x="0" y="38048"/>
                  <a:pt x="38048" y="0"/>
                  <a:pt x="84983" y="0"/>
                </a:cubicBezTo>
                <a:close/>
              </a:path>
            </a:pathLst>
          </a:custGeom>
          <a:solidFill>
            <a:schemeClr val="bg1"/>
          </a:solidFill>
          <a:ln w="12700" cap="sq">
            <a:noFill/>
            <a:miter/>
          </a:ln>
          <a:effectLst>
            <a:outerShdw blurRad="152400" dist="139700" dir="5400000" sx="97000" sy="97000" algn="t" rotWithShape="0">
              <a:srgbClr val="000000">
                <a:alpha val="24000"/>
              </a:srgbClr>
            </a:outerShdw>
          </a:effectLst>
        </p:spPr>
        <p:txBody>
          <a:bodyPr vert="horz" wrap="square" lIns="91440" tIns="45720" rIns="91440" bIns="45720" rtlCol="0" anchor="ctr"/>
          <a:lstStyle/>
          <a:p>
            <a:pPr algn="ctr">
              <a:lnSpc>
                <a:spcPct val="100000"/>
              </a:lnSpc>
            </a:pPr>
            <a:endParaRPr kumimoji="1" lang="zh-CN" altLang="en-US"/>
          </a:p>
        </p:txBody>
      </p:sp>
      <p:sp>
        <p:nvSpPr>
          <p:cNvPr id="5" name="标题 1"/>
          <p:cNvSpPr txBox="1"/>
          <p:nvPr/>
        </p:nvSpPr>
        <p:spPr>
          <a:xfrm>
            <a:off x="3673335" y="2396592"/>
            <a:ext cx="2015256" cy="636835"/>
          </a:xfrm>
          <a:prstGeom prst="rect">
            <a:avLst/>
          </a:prstGeom>
          <a:noFill/>
          <a:ln>
            <a:noFill/>
          </a:ln>
        </p:spPr>
        <p:txBody>
          <a:bodyPr vert="horz" wrap="square" lIns="91440" tIns="45720" rIns="91440" bIns="45720" rtlCol="0" anchor="t"/>
          <a:lstStyle/>
          <a:p>
            <a:pPr algn="l">
              <a:lnSpc>
                <a:spcPct val="120000"/>
              </a:lnSpc>
            </a:pPr>
            <a:r>
              <a:rPr kumimoji="1" lang="en-US" altLang="zh-CN" sz="1600">
                <a:ln w="12700">
                  <a:noFill/>
                </a:ln>
                <a:solidFill>
                  <a:srgbClr val="000000">
                    <a:alpha val="100000"/>
                  </a:srgbClr>
                </a:solidFill>
                <a:latin typeface="OPPOSans H"/>
                <a:ea typeface="OPPOSans H"/>
                <a:cs typeface="OPPOSans H"/>
              </a:rPr>
              <a:t>教学目标与价值</a:t>
            </a:r>
            <a:endParaRPr kumimoji="1" lang="zh-CN" altLang="en-US"/>
          </a:p>
        </p:txBody>
      </p:sp>
      <p:sp>
        <p:nvSpPr>
          <p:cNvPr id="6" name="标题 1"/>
          <p:cNvSpPr txBox="1"/>
          <p:nvPr/>
        </p:nvSpPr>
        <p:spPr>
          <a:xfrm flipH="1">
            <a:off x="3750972" y="1805661"/>
            <a:ext cx="494435" cy="494435"/>
          </a:xfrm>
          <a:prstGeom prst="ellipse">
            <a:avLst/>
          </a:prstGeom>
          <a:gradFill>
            <a:gsLst>
              <a:gs pos="0">
                <a:schemeClr val="accent1">
                  <a:lumMod val="40000"/>
                  <a:lumOff val="60000"/>
                </a:schemeClr>
              </a:gs>
              <a:gs pos="71000">
                <a:schemeClr val="accent1"/>
              </a:gs>
            </a:gsLst>
            <a:lin ang="3240000" scaled="0"/>
          </a:gradFill>
          <a:ln w="9525" cap="flat">
            <a:noFill/>
            <a:miter/>
          </a:ln>
          <a:effectLst>
            <a:outerShdw blurRad="254000" dist="190500" dir="2700000" sx="103000" sy="103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7" name="标题 1"/>
          <p:cNvSpPr txBox="1"/>
          <p:nvPr/>
        </p:nvSpPr>
        <p:spPr>
          <a:xfrm>
            <a:off x="3750971" y="1805662"/>
            <a:ext cx="494435" cy="494434"/>
          </a:xfrm>
          <a:prstGeom prst="rect">
            <a:avLst/>
          </a:prstGeom>
          <a:noFill/>
          <a:ln>
            <a:noFill/>
          </a:ln>
        </p:spPr>
        <p:txBody>
          <a:bodyPr vert="horz" wrap="square" lIns="91440" tIns="45720" rIns="91440" bIns="45720" rtlCol="0" anchor="ctr"/>
          <a:lstStyle/>
          <a:p>
            <a:pPr algn="ctr">
              <a:lnSpc>
                <a:spcPct val="120000"/>
              </a:lnSpc>
            </a:pPr>
            <a:r>
              <a:rPr kumimoji="1" lang="en-US" altLang="zh-CN" sz="1600">
                <a:ln w="12700">
                  <a:noFill/>
                </a:ln>
                <a:solidFill>
                  <a:srgbClr val="FFFFFF">
                    <a:alpha val="100000"/>
                  </a:srgbClr>
                </a:solidFill>
                <a:latin typeface="OPPOSans R"/>
                <a:ea typeface="OPPOSans R"/>
                <a:cs typeface="OPPOSans R"/>
              </a:rPr>
              <a:t>01</a:t>
            </a:r>
            <a:endParaRPr kumimoji="1" lang="zh-CN" altLang="en-US"/>
          </a:p>
        </p:txBody>
      </p:sp>
      <p:sp>
        <p:nvSpPr>
          <p:cNvPr id="8" name="标题 1"/>
          <p:cNvSpPr txBox="1"/>
          <p:nvPr/>
        </p:nvSpPr>
        <p:spPr>
          <a:xfrm>
            <a:off x="3463940" y="3091065"/>
            <a:ext cx="2413763" cy="76498"/>
          </a:xfrm>
          <a:custGeom>
            <a:avLst/>
            <a:gdLst>
              <a:gd name="connsiteX0" fmla="*/ 0 w 3200630"/>
              <a:gd name="connsiteY0" fmla="*/ 0 h 101436"/>
              <a:gd name="connsiteX1" fmla="*/ 3200630 w 3200630"/>
              <a:gd name="connsiteY1" fmla="*/ 0 h 101436"/>
              <a:gd name="connsiteX2" fmla="*/ 3200630 w 3200630"/>
              <a:gd name="connsiteY2" fmla="*/ 16454 h 101436"/>
              <a:gd name="connsiteX3" fmla="*/ 3115648 w 3200630"/>
              <a:gd name="connsiteY3" fmla="*/ 101436 h 101436"/>
              <a:gd name="connsiteX4" fmla="*/ 84983 w 3200630"/>
              <a:gd name="connsiteY4" fmla="*/ 101436 h 101436"/>
              <a:gd name="connsiteX5" fmla="*/ 0 w 3200630"/>
              <a:gd name="connsiteY5" fmla="*/ 16454 h 101436"/>
            </a:gdLst>
            <a:ahLst/>
            <a:cxnLst/>
            <a:rect l="l" t="t" r="r" b="b"/>
            <a:pathLst>
              <a:path w="3200630" h="101436">
                <a:moveTo>
                  <a:pt x="0" y="0"/>
                </a:moveTo>
                <a:lnTo>
                  <a:pt x="3200630" y="0"/>
                </a:lnTo>
                <a:lnTo>
                  <a:pt x="3200630" y="16454"/>
                </a:lnTo>
                <a:cubicBezTo>
                  <a:pt x="3200630" y="63388"/>
                  <a:pt x="3162582" y="101436"/>
                  <a:pt x="3115648" y="101436"/>
                </a:cubicBezTo>
                <a:lnTo>
                  <a:pt x="84983" y="101436"/>
                </a:lnTo>
                <a:cubicBezTo>
                  <a:pt x="38049" y="101436"/>
                  <a:pt x="0" y="63388"/>
                  <a:pt x="0" y="16454"/>
                </a:cubicBezTo>
                <a:close/>
              </a:path>
            </a:pathLst>
          </a:custGeom>
          <a:solidFill>
            <a:schemeClr val="accent1"/>
          </a:solidFill>
          <a:ln w="9525" cap="flat">
            <a:noFill/>
            <a:miter/>
          </a:ln>
          <a:effectLst>
            <a:outerShdw blurRad="254000" dist="190500" dir="2700000" sx="105000" sy="105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9" name="标题 1"/>
          <p:cNvSpPr txBox="1"/>
          <p:nvPr/>
        </p:nvSpPr>
        <p:spPr>
          <a:xfrm>
            <a:off x="3491794" y="4318934"/>
            <a:ext cx="2385909" cy="1036627"/>
          </a:xfrm>
          <a:custGeom>
            <a:avLst/>
            <a:gdLst>
              <a:gd name="connsiteX0" fmla="*/ 84983 w 4755085"/>
              <a:gd name="connsiteY0" fmla="*/ 0 h 1752271"/>
              <a:gd name="connsiteX1" fmla="*/ 4670102 w 4755085"/>
              <a:gd name="connsiteY1" fmla="*/ 0 h 1752271"/>
              <a:gd name="connsiteX2" fmla="*/ 4755085 w 4755085"/>
              <a:gd name="connsiteY2" fmla="*/ 84983 h 1752271"/>
              <a:gd name="connsiteX3" fmla="*/ 4755085 w 4755085"/>
              <a:gd name="connsiteY3" fmla="*/ 1667288 h 1752271"/>
              <a:gd name="connsiteX4" fmla="*/ 4670102 w 4755085"/>
              <a:gd name="connsiteY4" fmla="*/ 1752271 h 1752271"/>
              <a:gd name="connsiteX5" fmla="*/ 84983 w 4755085"/>
              <a:gd name="connsiteY5" fmla="*/ 1752271 h 1752271"/>
              <a:gd name="connsiteX6" fmla="*/ 0 w 4755085"/>
              <a:gd name="connsiteY6" fmla="*/ 1667288 h 1752271"/>
              <a:gd name="connsiteX7" fmla="*/ 0 w 4755085"/>
              <a:gd name="connsiteY7" fmla="*/ 84983 h 1752271"/>
              <a:gd name="connsiteX8" fmla="*/ 84983 w 4755085"/>
              <a:gd name="connsiteY8" fmla="*/ 0 h 1752271"/>
            </a:gdLst>
            <a:ahLst/>
            <a:cxnLst/>
            <a:rect l="l" t="t" r="r" b="b"/>
            <a:pathLst>
              <a:path w="4755085" h="1752271">
                <a:moveTo>
                  <a:pt x="84983" y="0"/>
                </a:moveTo>
                <a:lnTo>
                  <a:pt x="4670102" y="0"/>
                </a:lnTo>
                <a:cubicBezTo>
                  <a:pt x="4717037" y="0"/>
                  <a:pt x="4755085" y="38048"/>
                  <a:pt x="4755085" y="84983"/>
                </a:cubicBezTo>
                <a:lnTo>
                  <a:pt x="4755085" y="1667288"/>
                </a:lnTo>
                <a:cubicBezTo>
                  <a:pt x="4755085" y="1714223"/>
                  <a:pt x="4717037" y="1752271"/>
                  <a:pt x="4670102" y="1752271"/>
                </a:cubicBezTo>
                <a:lnTo>
                  <a:pt x="84983" y="1752271"/>
                </a:lnTo>
                <a:cubicBezTo>
                  <a:pt x="38048" y="1752271"/>
                  <a:pt x="0" y="1714223"/>
                  <a:pt x="0" y="1667288"/>
                </a:cubicBezTo>
                <a:lnTo>
                  <a:pt x="0" y="84983"/>
                </a:lnTo>
                <a:cubicBezTo>
                  <a:pt x="0" y="38048"/>
                  <a:pt x="38048" y="0"/>
                  <a:pt x="84983" y="0"/>
                </a:cubicBezTo>
                <a:close/>
              </a:path>
            </a:pathLst>
          </a:custGeom>
          <a:solidFill>
            <a:schemeClr val="bg1"/>
          </a:solidFill>
          <a:ln w="12700" cap="sq">
            <a:noFill/>
            <a:miter/>
          </a:ln>
          <a:effectLst>
            <a:outerShdw blurRad="152400" dist="139700" dir="5400000" sx="97000" sy="97000" algn="t" rotWithShape="0">
              <a:srgbClr val="000000">
                <a:alpha val="24000"/>
              </a:srgbClr>
            </a:outerShdw>
          </a:effectLst>
        </p:spPr>
        <p:txBody>
          <a:bodyPr vert="horz" wrap="square" lIns="91440" tIns="45720" rIns="91440" bIns="45720" rtlCol="0" anchor="ctr"/>
          <a:lstStyle/>
          <a:p>
            <a:pPr algn="ctr">
              <a:lnSpc>
                <a:spcPct val="100000"/>
              </a:lnSpc>
            </a:pPr>
            <a:endParaRPr kumimoji="1" lang="zh-CN" altLang="en-US"/>
          </a:p>
        </p:txBody>
      </p:sp>
      <p:sp>
        <p:nvSpPr>
          <p:cNvPr id="10" name="标题 1"/>
          <p:cNvSpPr txBox="1"/>
          <p:nvPr/>
        </p:nvSpPr>
        <p:spPr>
          <a:xfrm>
            <a:off x="3673335" y="4660742"/>
            <a:ext cx="2015256" cy="636835"/>
          </a:xfrm>
          <a:prstGeom prst="rect">
            <a:avLst/>
          </a:prstGeom>
          <a:noFill/>
          <a:ln>
            <a:noFill/>
          </a:ln>
        </p:spPr>
        <p:txBody>
          <a:bodyPr vert="horz" wrap="square" lIns="91440" tIns="45720" rIns="91440" bIns="45720" rtlCol="0" anchor="t"/>
          <a:lstStyle/>
          <a:p>
            <a:pPr algn="l">
              <a:lnSpc>
                <a:spcPct val="120000"/>
              </a:lnSpc>
            </a:pPr>
            <a:r>
              <a:rPr kumimoji="1" lang="en-US" altLang="zh-CN" sz="1600">
                <a:ln w="12700">
                  <a:noFill/>
                </a:ln>
                <a:solidFill>
                  <a:srgbClr val="000000">
                    <a:alpha val="100000"/>
                  </a:srgbClr>
                </a:solidFill>
                <a:latin typeface="OPPOSans H"/>
                <a:ea typeface="OPPOSans H"/>
                <a:cs typeface="OPPOSans H"/>
              </a:rPr>
              <a:t>教学过程设计</a:t>
            </a:r>
            <a:endParaRPr kumimoji="1" lang="zh-CN" altLang="en-US"/>
          </a:p>
        </p:txBody>
      </p:sp>
      <p:sp>
        <p:nvSpPr>
          <p:cNvPr id="11" name="标题 1"/>
          <p:cNvSpPr txBox="1"/>
          <p:nvPr/>
        </p:nvSpPr>
        <p:spPr>
          <a:xfrm flipH="1">
            <a:off x="3750972" y="4069810"/>
            <a:ext cx="494435" cy="494435"/>
          </a:xfrm>
          <a:prstGeom prst="ellipse">
            <a:avLst/>
          </a:prstGeom>
          <a:gradFill>
            <a:gsLst>
              <a:gs pos="0">
                <a:schemeClr val="accent1">
                  <a:lumMod val="40000"/>
                  <a:lumOff val="60000"/>
                </a:schemeClr>
              </a:gs>
              <a:gs pos="71000">
                <a:schemeClr val="accent1"/>
              </a:gs>
            </a:gsLst>
            <a:lin ang="3240000" scaled="0"/>
          </a:gradFill>
          <a:ln w="9525" cap="flat">
            <a:noFill/>
            <a:miter/>
          </a:ln>
          <a:effectLst>
            <a:outerShdw blurRad="254000" dist="190500" dir="2700000" sx="103000" sy="103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12" name="标题 1"/>
          <p:cNvSpPr txBox="1"/>
          <p:nvPr/>
        </p:nvSpPr>
        <p:spPr>
          <a:xfrm>
            <a:off x="3750971" y="4069811"/>
            <a:ext cx="494435" cy="494434"/>
          </a:xfrm>
          <a:prstGeom prst="rect">
            <a:avLst/>
          </a:prstGeom>
          <a:noFill/>
          <a:ln>
            <a:noFill/>
          </a:ln>
        </p:spPr>
        <p:txBody>
          <a:bodyPr vert="horz" wrap="square" lIns="91440" tIns="45720" rIns="91440" bIns="45720" rtlCol="0" anchor="ctr"/>
          <a:lstStyle/>
          <a:p>
            <a:pPr algn="ctr">
              <a:lnSpc>
                <a:spcPct val="120000"/>
              </a:lnSpc>
            </a:pPr>
            <a:r>
              <a:rPr kumimoji="1" lang="en-US" altLang="zh-CN" sz="1600">
                <a:ln w="12700">
                  <a:noFill/>
                </a:ln>
                <a:solidFill>
                  <a:srgbClr val="FFFFFF">
                    <a:alpha val="100000"/>
                  </a:srgbClr>
                </a:solidFill>
                <a:latin typeface="OPPOSans R"/>
                <a:ea typeface="OPPOSans R"/>
                <a:cs typeface="OPPOSans R"/>
              </a:rPr>
              <a:t>04</a:t>
            </a:r>
            <a:endParaRPr kumimoji="1" lang="zh-CN" altLang="en-US"/>
          </a:p>
        </p:txBody>
      </p:sp>
      <p:sp>
        <p:nvSpPr>
          <p:cNvPr id="13" name="标题 1"/>
          <p:cNvSpPr txBox="1"/>
          <p:nvPr/>
        </p:nvSpPr>
        <p:spPr>
          <a:xfrm>
            <a:off x="3463940" y="5346141"/>
            <a:ext cx="2413763" cy="76498"/>
          </a:xfrm>
          <a:custGeom>
            <a:avLst/>
            <a:gdLst>
              <a:gd name="connsiteX0" fmla="*/ 0 w 3200630"/>
              <a:gd name="connsiteY0" fmla="*/ 0 h 101436"/>
              <a:gd name="connsiteX1" fmla="*/ 3200630 w 3200630"/>
              <a:gd name="connsiteY1" fmla="*/ 0 h 101436"/>
              <a:gd name="connsiteX2" fmla="*/ 3200630 w 3200630"/>
              <a:gd name="connsiteY2" fmla="*/ 16454 h 101436"/>
              <a:gd name="connsiteX3" fmla="*/ 3115648 w 3200630"/>
              <a:gd name="connsiteY3" fmla="*/ 101436 h 101436"/>
              <a:gd name="connsiteX4" fmla="*/ 84983 w 3200630"/>
              <a:gd name="connsiteY4" fmla="*/ 101436 h 101436"/>
              <a:gd name="connsiteX5" fmla="*/ 0 w 3200630"/>
              <a:gd name="connsiteY5" fmla="*/ 16454 h 101436"/>
            </a:gdLst>
            <a:ahLst/>
            <a:cxnLst/>
            <a:rect l="l" t="t" r="r" b="b"/>
            <a:pathLst>
              <a:path w="3200630" h="101436">
                <a:moveTo>
                  <a:pt x="0" y="0"/>
                </a:moveTo>
                <a:lnTo>
                  <a:pt x="3200630" y="0"/>
                </a:lnTo>
                <a:lnTo>
                  <a:pt x="3200630" y="16454"/>
                </a:lnTo>
                <a:cubicBezTo>
                  <a:pt x="3200630" y="63388"/>
                  <a:pt x="3162582" y="101436"/>
                  <a:pt x="3115648" y="101436"/>
                </a:cubicBezTo>
                <a:lnTo>
                  <a:pt x="84983" y="101436"/>
                </a:lnTo>
                <a:cubicBezTo>
                  <a:pt x="38049" y="101436"/>
                  <a:pt x="0" y="63388"/>
                  <a:pt x="0" y="16454"/>
                </a:cubicBezTo>
                <a:close/>
              </a:path>
            </a:pathLst>
          </a:custGeom>
          <a:solidFill>
            <a:schemeClr val="accent1"/>
          </a:solidFill>
          <a:ln w="9525" cap="flat">
            <a:noFill/>
            <a:miter/>
          </a:ln>
          <a:effectLst>
            <a:outerShdw blurRad="254000" dist="190500" dir="2700000" sx="105000" sy="105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14" name="标题 1"/>
          <p:cNvSpPr txBox="1"/>
          <p:nvPr/>
        </p:nvSpPr>
        <p:spPr>
          <a:xfrm>
            <a:off x="6328078" y="2054785"/>
            <a:ext cx="2385909" cy="1036627"/>
          </a:xfrm>
          <a:custGeom>
            <a:avLst/>
            <a:gdLst>
              <a:gd name="connsiteX0" fmla="*/ 84983 w 4755085"/>
              <a:gd name="connsiteY0" fmla="*/ 0 h 1752271"/>
              <a:gd name="connsiteX1" fmla="*/ 4670102 w 4755085"/>
              <a:gd name="connsiteY1" fmla="*/ 0 h 1752271"/>
              <a:gd name="connsiteX2" fmla="*/ 4755085 w 4755085"/>
              <a:gd name="connsiteY2" fmla="*/ 84983 h 1752271"/>
              <a:gd name="connsiteX3" fmla="*/ 4755085 w 4755085"/>
              <a:gd name="connsiteY3" fmla="*/ 1667288 h 1752271"/>
              <a:gd name="connsiteX4" fmla="*/ 4670102 w 4755085"/>
              <a:gd name="connsiteY4" fmla="*/ 1752271 h 1752271"/>
              <a:gd name="connsiteX5" fmla="*/ 84983 w 4755085"/>
              <a:gd name="connsiteY5" fmla="*/ 1752271 h 1752271"/>
              <a:gd name="connsiteX6" fmla="*/ 0 w 4755085"/>
              <a:gd name="connsiteY6" fmla="*/ 1667288 h 1752271"/>
              <a:gd name="connsiteX7" fmla="*/ 0 w 4755085"/>
              <a:gd name="connsiteY7" fmla="*/ 84983 h 1752271"/>
              <a:gd name="connsiteX8" fmla="*/ 84983 w 4755085"/>
              <a:gd name="connsiteY8" fmla="*/ 0 h 1752271"/>
            </a:gdLst>
            <a:ahLst/>
            <a:cxnLst/>
            <a:rect l="l" t="t" r="r" b="b"/>
            <a:pathLst>
              <a:path w="4755085" h="1752271">
                <a:moveTo>
                  <a:pt x="84983" y="0"/>
                </a:moveTo>
                <a:lnTo>
                  <a:pt x="4670102" y="0"/>
                </a:lnTo>
                <a:cubicBezTo>
                  <a:pt x="4717037" y="0"/>
                  <a:pt x="4755085" y="38048"/>
                  <a:pt x="4755085" y="84983"/>
                </a:cubicBezTo>
                <a:lnTo>
                  <a:pt x="4755085" y="1667288"/>
                </a:lnTo>
                <a:cubicBezTo>
                  <a:pt x="4755085" y="1714223"/>
                  <a:pt x="4717037" y="1752271"/>
                  <a:pt x="4670102" y="1752271"/>
                </a:cubicBezTo>
                <a:lnTo>
                  <a:pt x="84983" y="1752271"/>
                </a:lnTo>
                <a:cubicBezTo>
                  <a:pt x="38048" y="1752271"/>
                  <a:pt x="0" y="1714223"/>
                  <a:pt x="0" y="1667288"/>
                </a:cubicBezTo>
                <a:lnTo>
                  <a:pt x="0" y="84983"/>
                </a:lnTo>
                <a:cubicBezTo>
                  <a:pt x="0" y="38048"/>
                  <a:pt x="38048" y="0"/>
                  <a:pt x="84983" y="0"/>
                </a:cubicBezTo>
                <a:close/>
              </a:path>
            </a:pathLst>
          </a:custGeom>
          <a:solidFill>
            <a:schemeClr val="bg1"/>
          </a:solidFill>
          <a:ln w="12700" cap="sq">
            <a:noFill/>
            <a:miter/>
          </a:ln>
          <a:effectLst>
            <a:outerShdw blurRad="152400" dist="139700" dir="5400000" sx="97000" sy="97000" algn="t" rotWithShape="0">
              <a:srgbClr val="000000">
                <a:alpha val="24000"/>
              </a:srgbClr>
            </a:outerShdw>
          </a:effectLst>
        </p:spPr>
        <p:txBody>
          <a:bodyPr vert="horz" wrap="square" lIns="91440" tIns="45720" rIns="91440" bIns="45720" rtlCol="0" anchor="ctr"/>
          <a:lstStyle/>
          <a:p>
            <a:pPr algn="ctr">
              <a:lnSpc>
                <a:spcPct val="100000"/>
              </a:lnSpc>
            </a:pPr>
            <a:endParaRPr kumimoji="1" lang="zh-CN" altLang="en-US"/>
          </a:p>
        </p:txBody>
      </p:sp>
      <p:sp>
        <p:nvSpPr>
          <p:cNvPr id="15" name="标题 1"/>
          <p:cNvSpPr txBox="1"/>
          <p:nvPr/>
        </p:nvSpPr>
        <p:spPr>
          <a:xfrm>
            <a:off x="6509619" y="2396592"/>
            <a:ext cx="2015256" cy="636835"/>
          </a:xfrm>
          <a:prstGeom prst="rect">
            <a:avLst/>
          </a:prstGeom>
          <a:noFill/>
          <a:ln>
            <a:noFill/>
          </a:ln>
        </p:spPr>
        <p:txBody>
          <a:bodyPr vert="horz" wrap="square" lIns="91440" tIns="45720" rIns="91440" bIns="45720" rtlCol="0" anchor="t"/>
          <a:lstStyle/>
          <a:p>
            <a:pPr algn="l">
              <a:lnSpc>
                <a:spcPct val="120000"/>
              </a:lnSpc>
            </a:pPr>
            <a:r>
              <a:rPr kumimoji="1" lang="en-US" altLang="zh-CN" sz="1600">
                <a:ln w="12700">
                  <a:noFill/>
                </a:ln>
                <a:solidFill>
                  <a:srgbClr val="000000">
                    <a:alpha val="100000"/>
                  </a:srgbClr>
                </a:solidFill>
                <a:latin typeface="OPPOSans H"/>
                <a:ea typeface="OPPOSans H"/>
                <a:cs typeface="OPPOSans H"/>
              </a:rPr>
              <a:t>教学重难点解析</a:t>
            </a:r>
            <a:endParaRPr kumimoji="1" lang="zh-CN" altLang="en-US"/>
          </a:p>
        </p:txBody>
      </p:sp>
      <p:sp>
        <p:nvSpPr>
          <p:cNvPr id="16" name="标题 1"/>
          <p:cNvSpPr txBox="1"/>
          <p:nvPr/>
        </p:nvSpPr>
        <p:spPr>
          <a:xfrm flipH="1">
            <a:off x="6587257" y="1805661"/>
            <a:ext cx="494435" cy="494435"/>
          </a:xfrm>
          <a:prstGeom prst="ellipse">
            <a:avLst/>
          </a:prstGeom>
          <a:gradFill>
            <a:gsLst>
              <a:gs pos="0">
                <a:schemeClr val="accent1">
                  <a:lumMod val="40000"/>
                  <a:lumOff val="60000"/>
                </a:schemeClr>
              </a:gs>
              <a:gs pos="71000">
                <a:schemeClr val="accent1"/>
              </a:gs>
            </a:gsLst>
            <a:lin ang="3240000" scaled="0"/>
          </a:gradFill>
          <a:ln w="9525" cap="flat">
            <a:noFill/>
            <a:miter/>
          </a:ln>
          <a:effectLst>
            <a:outerShdw blurRad="254000" dist="190500" dir="2700000" sx="103000" sy="103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17" name="标题 1"/>
          <p:cNvSpPr txBox="1"/>
          <p:nvPr/>
        </p:nvSpPr>
        <p:spPr>
          <a:xfrm>
            <a:off x="6587256" y="1805662"/>
            <a:ext cx="494435" cy="494434"/>
          </a:xfrm>
          <a:prstGeom prst="rect">
            <a:avLst/>
          </a:prstGeom>
          <a:noFill/>
          <a:ln>
            <a:noFill/>
          </a:ln>
        </p:spPr>
        <p:txBody>
          <a:bodyPr vert="horz" wrap="square" lIns="91440" tIns="45720" rIns="91440" bIns="45720" rtlCol="0" anchor="ctr"/>
          <a:lstStyle/>
          <a:p>
            <a:pPr algn="ctr">
              <a:lnSpc>
                <a:spcPct val="120000"/>
              </a:lnSpc>
            </a:pPr>
            <a:r>
              <a:rPr kumimoji="1" lang="en-US" altLang="zh-CN" sz="1600">
                <a:ln w="12700">
                  <a:noFill/>
                </a:ln>
                <a:solidFill>
                  <a:srgbClr val="FFFFFF">
                    <a:alpha val="100000"/>
                  </a:srgbClr>
                </a:solidFill>
                <a:latin typeface="OPPOSans R"/>
                <a:ea typeface="OPPOSans R"/>
                <a:cs typeface="OPPOSans R"/>
              </a:rPr>
              <a:t>02</a:t>
            </a:r>
            <a:endParaRPr kumimoji="1" lang="zh-CN" altLang="en-US"/>
          </a:p>
        </p:txBody>
      </p:sp>
      <p:sp>
        <p:nvSpPr>
          <p:cNvPr id="18" name="标题 1"/>
          <p:cNvSpPr txBox="1"/>
          <p:nvPr/>
        </p:nvSpPr>
        <p:spPr>
          <a:xfrm>
            <a:off x="6300225" y="3091065"/>
            <a:ext cx="2413763" cy="76498"/>
          </a:xfrm>
          <a:custGeom>
            <a:avLst/>
            <a:gdLst>
              <a:gd name="connsiteX0" fmla="*/ 0 w 3200630"/>
              <a:gd name="connsiteY0" fmla="*/ 0 h 101436"/>
              <a:gd name="connsiteX1" fmla="*/ 3200630 w 3200630"/>
              <a:gd name="connsiteY1" fmla="*/ 0 h 101436"/>
              <a:gd name="connsiteX2" fmla="*/ 3200630 w 3200630"/>
              <a:gd name="connsiteY2" fmla="*/ 16454 h 101436"/>
              <a:gd name="connsiteX3" fmla="*/ 3115648 w 3200630"/>
              <a:gd name="connsiteY3" fmla="*/ 101436 h 101436"/>
              <a:gd name="connsiteX4" fmla="*/ 84983 w 3200630"/>
              <a:gd name="connsiteY4" fmla="*/ 101436 h 101436"/>
              <a:gd name="connsiteX5" fmla="*/ 0 w 3200630"/>
              <a:gd name="connsiteY5" fmla="*/ 16454 h 101436"/>
            </a:gdLst>
            <a:ahLst/>
            <a:cxnLst/>
            <a:rect l="l" t="t" r="r" b="b"/>
            <a:pathLst>
              <a:path w="3200630" h="101436">
                <a:moveTo>
                  <a:pt x="0" y="0"/>
                </a:moveTo>
                <a:lnTo>
                  <a:pt x="3200630" y="0"/>
                </a:lnTo>
                <a:lnTo>
                  <a:pt x="3200630" y="16454"/>
                </a:lnTo>
                <a:cubicBezTo>
                  <a:pt x="3200630" y="63388"/>
                  <a:pt x="3162582" y="101436"/>
                  <a:pt x="3115648" y="101436"/>
                </a:cubicBezTo>
                <a:lnTo>
                  <a:pt x="84983" y="101436"/>
                </a:lnTo>
                <a:cubicBezTo>
                  <a:pt x="38049" y="101436"/>
                  <a:pt x="0" y="63388"/>
                  <a:pt x="0" y="16454"/>
                </a:cubicBezTo>
                <a:close/>
              </a:path>
            </a:pathLst>
          </a:custGeom>
          <a:solidFill>
            <a:schemeClr val="accent1"/>
          </a:solidFill>
          <a:ln w="9525" cap="flat">
            <a:noFill/>
            <a:miter/>
          </a:ln>
          <a:effectLst>
            <a:outerShdw blurRad="254000" dist="190500" dir="2700000" sx="105000" sy="105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19" name="标题 1"/>
          <p:cNvSpPr txBox="1"/>
          <p:nvPr/>
        </p:nvSpPr>
        <p:spPr>
          <a:xfrm>
            <a:off x="6328078" y="4318934"/>
            <a:ext cx="2385909" cy="1036627"/>
          </a:xfrm>
          <a:custGeom>
            <a:avLst/>
            <a:gdLst>
              <a:gd name="connsiteX0" fmla="*/ 84983 w 4755085"/>
              <a:gd name="connsiteY0" fmla="*/ 0 h 1752271"/>
              <a:gd name="connsiteX1" fmla="*/ 4670102 w 4755085"/>
              <a:gd name="connsiteY1" fmla="*/ 0 h 1752271"/>
              <a:gd name="connsiteX2" fmla="*/ 4755085 w 4755085"/>
              <a:gd name="connsiteY2" fmla="*/ 84983 h 1752271"/>
              <a:gd name="connsiteX3" fmla="*/ 4755085 w 4755085"/>
              <a:gd name="connsiteY3" fmla="*/ 1667288 h 1752271"/>
              <a:gd name="connsiteX4" fmla="*/ 4670102 w 4755085"/>
              <a:gd name="connsiteY4" fmla="*/ 1752271 h 1752271"/>
              <a:gd name="connsiteX5" fmla="*/ 84983 w 4755085"/>
              <a:gd name="connsiteY5" fmla="*/ 1752271 h 1752271"/>
              <a:gd name="connsiteX6" fmla="*/ 0 w 4755085"/>
              <a:gd name="connsiteY6" fmla="*/ 1667288 h 1752271"/>
              <a:gd name="connsiteX7" fmla="*/ 0 w 4755085"/>
              <a:gd name="connsiteY7" fmla="*/ 84983 h 1752271"/>
              <a:gd name="connsiteX8" fmla="*/ 84983 w 4755085"/>
              <a:gd name="connsiteY8" fmla="*/ 0 h 1752271"/>
            </a:gdLst>
            <a:ahLst/>
            <a:cxnLst/>
            <a:rect l="l" t="t" r="r" b="b"/>
            <a:pathLst>
              <a:path w="4755085" h="1752271">
                <a:moveTo>
                  <a:pt x="84983" y="0"/>
                </a:moveTo>
                <a:lnTo>
                  <a:pt x="4670102" y="0"/>
                </a:lnTo>
                <a:cubicBezTo>
                  <a:pt x="4717037" y="0"/>
                  <a:pt x="4755085" y="38048"/>
                  <a:pt x="4755085" y="84983"/>
                </a:cubicBezTo>
                <a:lnTo>
                  <a:pt x="4755085" y="1667288"/>
                </a:lnTo>
                <a:cubicBezTo>
                  <a:pt x="4755085" y="1714223"/>
                  <a:pt x="4717037" y="1752271"/>
                  <a:pt x="4670102" y="1752271"/>
                </a:cubicBezTo>
                <a:lnTo>
                  <a:pt x="84983" y="1752271"/>
                </a:lnTo>
                <a:cubicBezTo>
                  <a:pt x="38048" y="1752271"/>
                  <a:pt x="0" y="1714223"/>
                  <a:pt x="0" y="1667288"/>
                </a:cubicBezTo>
                <a:lnTo>
                  <a:pt x="0" y="84983"/>
                </a:lnTo>
                <a:cubicBezTo>
                  <a:pt x="0" y="38048"/>
                  <a:pt x="38048" y="0"/>
                  <a:pt x="84983" y="0"/>
                </a:cubicBezTo>
                <a:close/>
              </a:path>
            </a:pathLst>
          </a:custGeom>
          <a:solidFill>
            <a:schemeClr val="bg1"/>
          </a:solidFill>
          <a:ln w="12700" cap="sq">
            <a:noFill/>
            <a:miter/>
          </a:ln>
          <a:effectLst>
            <a:outerShdw blurRad="152400" dist="139700" dir="5400000" sx="97000" sy="97000" algn="t" rotWithShape="0">
              <a:srgbClr val="000000">
                <a:alpha val="24000"/>
              </a:srgbClr>
            </a:outerShdw>
          </a:effectLst>
        </p:spPr>
        <p:txBody>
          <a:bodyPr vert="horz" wrap="square" lIns="91440" tIns="45720" rIns="91440" bIns="45720" rtlCol="0" anchor="ctr"/>
          <a:lstStyle/>
          <a:p>
            <a:pPr algn="ctr">
              <a:lnSpc>
                <a:spcPct val="100000"/>
              </a:lnSpc>
            </a:pPr>
            <a:endParaRPr kumimoji="1" lang="zh-CN" altLang="en-US"/>
          </a:p>
        </p:txBody>
      </p:sp>
      <p:sp>
        <p:nvSpPr>
          <p:cNvPr id="20" name="标题 1"/>
          <p:cNvSpPr txBox="1"/>
          <p:nvPr/>
        </p:nvSpPr>
        <p:spPr>
          <a:xfrm>
            <a:off x="6509619" y="4660742"/>
            <a:ext cx="2015256" cy="636835"/>
          </a:xfrm>
          <a:prstGeom prst="rect">
            <a:avLst/>
          </a:prstGeom>
          <a:noFill/>
          <a:ln>
            <a:noFill/>
          </a:ln>
        </p:spPr>
        <p:txBody>
          <a:bodyPr vert="horz" wrap="square" lIns="91440" tIns="45720" rIns="91440" bIns="45720" rtlCol="0" anchor="t"/>
          <a:lstStyle/>
          <a:p>
            <a:pPr algn="l">
              <a:lnSpc>
                <a:spcPct val="120000"/>
              </a:lnSpc>
            </a:pPr>
            <a:r>
              <a:rPr kumimoji="1" lang="en-US" altLang="zh-CN" sz="1600">
                <a:ln w="12700">
                  <a:noFill/>
                </a:ln>
                <a:solidFill>
                  <a:srgbClr val="000000">
                    <a:alpha val="100000"/>
                  </a:srgbClr>
                </a:solidFill>
                <a:latin typeface="OPPOSans H"/>
                <a:ea typeface="OPPOSans H"/>
                <a:cs typeface="OPPOSans H"/>
              </a:rPr>
              <a:t>教学资源与评价</a:t>
            </a:r>
            <a:endParaRPr kumimoji="1" lang="zh-CN" altLang="en-US"/>
          </a:p>
        </p:txBody>
      </p:sp>
      <p:sp>
        <p:nvSpPr>
          <p:cNvPr id="21" name="标题 1"/>
          <p:cNvSpPr txBox="1"/>
          <p:nvPr/>
        </p:nvSpPr>
        <p:spPr>
          <a:xfrm flipH="1">
            <a:off x="6587257" y="4069810"/>
            <a:ext cx="494435" cy="494435"/>
          </a:xfrm>
          <a:prstGeom prst="ellipse">
            <a:avLst/>
          </a:prstGeom>
          <a:gradFill>
            <a:gsLst>
              <a:gs pos="0">
                <a:schemeClr val="accent1">
                  <a:lumMod val="40000"/>
                  <a:lumOff val="60000"/>
                </a:schemeClr>
              </a:gs>
              <a:gs pos="71000">
                <a:schemeClr val="accent1"/>
              </a:gs>
            </a:gsLst>
            <a:lin ang="3240000" scaled="0"/>
          </a:gradFill>
          <a:ln w="9525" cap="flat">
            <a:noFill/>
            <a:miter/>
          </a:ln>
          <a:effectLst>
            <a:outerShdw blurRad="254000" dist="190500" dir="2700000" sx="103000" sy="103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22" name="标题 1"/>
          <p:cNvSpPr txBox="1"/>
          <p:nvPr/>
        </p:nvSpPr>
        <p:spPr>
          <a:xfrm>
            <a:off x="6587256" y="4069811"/>
            <a:ext cx="494435" cy="494434"/>
          </a:xfrm>
          <a:prstGeom prst="rect">
            <a:avLst/>
          </a:prstGeom>
          <a:noFill/>
          <a:ln>
            <a:noFill/>
          </a:ln>
        </p:spPr>
        <p:txBody>
          <a:bodyPr vert="horz" wrap="square" lIns="91440" tIns="45720" rIns="91440" bIns="45720" rtlCol="0" anchor="ctr"/>
          <a:lstStyle/>
          <a:p>
            <a:pPr algn="ctr">
              <a:lnSpc>
                <a:spcPct val="120000"/>
              </a:lnSpc>
            </a:pPr>
            <a:r>
              <a:rPr kumimoji="1" lang="en-US" altLang="zh-CN" sz="1600">
                <a:ln w="12700">
                  <a:noFill/>
                </a:ln>
                <a:solidFill>
                  <a:srgbClr val="FFFFFF">
                    <a:alpha val="100000"/>
                  </a:srgbClr>
                </a:solidFill>
                <a:latin typeface="OPPOSans R"/>
                <a:ea typeface="OPPOSans R"/>
                <a:cs typeface="OPPOSans R"/>
              </a:rPr>
              <a:t>05</a:t>
            </a:r>
            <a:endParaRPr kumimoji="1" lang="zh-CN" altLang="en-US"/>
          </a:p>
        </p:txBody>
      </p:sp>
      <p:sp>
        <p:nvSpPr>
          <p:cNvPr id="23" name="标题 1"/>
          <p:cNvSpPr txBox="1"/>
          <p:nvPr/>
        </p:nvSpPr>
        <p:spPr>
          <a:xfrm>
            <a:off x="6300225" y="5346141"/>
            <a:ext cx="2413763" cy="76498"/>
          </a:xfrm>
          <a:custGeom>
            <a:avLst/>
            <a:gdLst>
              <a:gd name="connsiteX0" fmla="*/ 0 w 3200630"/>
              <a:gd name="connsiteY0" fmla="*/ 0 h 101436"/>
              <a:gd name="connsiteX1" fmla="*/ 3200630 w 3200630"/>
              <a:gd name="connsiteY1" fmla="*/ 0 h 101436"/>
              <a:gd name="connsiteX2" fmla="*/ 3200630 w 3200630"/>
              <a:gd name="connsiteY2" fmla="*/ 16454 h 101436"/>
              <a:gd name="connsiteX3" fmla="*/ 3115648 w 3200630"/>
              <a:gd name="connsiteY3" fmla="*/ 101436 h 101436"/>
              <a:gd name="connsiteX4" fmla="*/ 84983 w 3200630"/>
              <a:gd name="connsiteY4" fmla="*/ 101436 h 101436"/>
              <a:gd name="connsiteX5" fmla="*/ 0 w 3200630"/>
              <a:gd name="connsiteY5" fmla="*/ 16454 h 101436"/>
            </a:gdLst>
            <a:ahLst/>
            <a:cxnLst/>
            <a:rect l="l" t="t" r="r" b="b"/>
            <a:pathLst>
              <a:path w="3200630" h="101436">
                <a:moveTo>
                  <a:pt x="0" y="0"/>
                </a:moveTo>
                <a:lnTo>
                  <a:pt x="3200630" y="0"/>
                </a:lnTo>
                <a:lnTo>
                  <a:pt x="3200630" y="16454"/>
                </a:lnTo>
                <a:cubicBezTo>
                  <a:pt x="3200630" y="63388"/>
                  <a:pt x="3162582" y="101436"/>
                  <a:pt x="3115648" y="101436"/>
                </a:cubicBezTo>
                <a:lnTo>
                  <a:pt x="84983" y="101436"/>
                </a:lnTo>
                <a:cubicBezTo>
                  <a:pt x="38049" y="101436"/>
                  <a:pt x="0" y="63388"/>
                  <a:pt x="0" y="16454"/>
                </a:cubicBezTo>
                <a:close/>
              </a:path>
            </a:pathLst>
          </a:custGeom>
          <a:solidFill>
            <a:schemeClr val="accent1"/>
          </a:solidFill>
          <a:ln w="9525" cap="flat">
            <a:noFill/>
            <a:miter/>
          </a:ln>
          <a:effectLst>
            <a:outerShdw blurRad="254000" dist="190500" dir="2700000" sx="105000" sy="105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24" name="标题 1"/>
          <p:cNvSpPr txBox="1"/>
          <p:nvPr/>
        </p:nvSpPr>
        <p:spPr>
          <a:xfrm>
            <a:off x="9164365" y="2054785"/>
            <a:ext cx="2385909" cy="1036627"/>
          </a:xfrm>
          <a:custGeom>
            <a:avLst/>
            <a:gdLst>
              <a:gd name="connsiteX0" fmla="*/ 84983 w 4755085"/>
              <a:gd name="connsiteY0" fmla="*/ 0 h 1752271"/>
              <a:gd name="connsiteX1" fmla="*/ 4670102 w 4755085"/>
              <a:gd name="connsiteY1" fmla="*/ 0 h 1752271"/>
              <a:gd name="connsiteX2" fmla="*/ 4755085 w 4755085"/>
              <a:gd name="connsiteY2" fmla="*/ 84983 h 1752271"/>
              <a:gd name="connsiteX3" fmla="*/ 4755085 w 4755085"/>
              <a:gd name="connsiteY3" fmla="*/ 1667288 h 1752271"/>
              <a:gd name="connsiteX4" fmla="*/ 4670102 w 4755085"/>
              <a:gd name="connsiteY4" fmla="*/ 1752271 h 1752271"/>
              <a:gd name="connsiteX5" fmla="*/ 84983 w 4755085"/>
              <a:gd name="connsiteY5" fmla="*/ 1752271 h 1752271"/>
              <a:gd name="connsiteX6" fmla="*/ 0 w 4755085"/>
              <a:gd name="connsiteY6" fmla="*/ 1667288 h 1752271"/>
              <a:gd name="connsiteX7" fmla="*/ 0 w 4755085"/>
              <a:gd name="connsiteY7" fmla="*/ 84983 h 1752271"/>
              <a:gd name="connsiteX8" fmla="*/ 84983 w 4755085"/>
              <a:gd name="connsiteY8" fmla="*/ 0 h 1752271"/>
            </a:gdLst>
            <a:ahLst/>
            <a:cxnLst/>
            <a:rect l="l" t="t" r="r" b="b"/>
            <a:pathLst>
              <a:path w="4755085" h="1752271">
                <a:moveTo>
                  <a:pt x="84983" y="0"/>
                </a:moveTo>
                <a:lnTo>
                  <a:pt x="4670102" y="0"/>
                </a:lnTo>
                <a:cubicBezTo>
                  <a:pt x="4717037" y="0"/>
                  <a:pt x="4755085" y="38048"/>
                  <a:pt x="4755085" y="84983"/>
                </a:cubicBezTo>
                <a:lnTo>
                  <a:pt x="4755085" y="1667288"/>
                </a:lnTo>
                <a:cubicBezTo>
                  <a:pt x="4755085" y="1714223"/>
                  <a:pt x="4717037" y="1752271"/>
                  <a:pt x="4670102" y="1752271"/>
                </a:cubicBezTo>
                <a:lnTo>
                  <a:pt x="84983" y="1752271"/>
                </a:lnTo>
                <a:cubicBezTo>
                  <a:pt x="38048" y="1752271"/>
                  <a:pt x="0" y="1714223"/>
                  <a:pt x="0" y="1667288"/>
                </a:cubicBezTo>
                <a:lnTo>
                  <a:pt x="0" y="84983"/>
                </a:lnTo>
                <a:cubicBezTo>
                  <a:pt x="0" y="38048"/>
                  <a:pt x="38048" y="0"/>
                  <a:pt x="84983" y="0"/>
                </a:cubicBezTo>
                <a:close/>
              </a:path>
            </a:pathLst>
          </a:custGeom>
          <a:solidFill>
            <a:schemeClr val="bg1"/>
          </a:solidFill>
          <a:ln w="12700" cap="sq">
            <a:noFill/>
            <a:miter/>
          </a:ln>
          <a:effectLst>
            <a:outerShdw blurRad="152400" dist="139700" dir="5400000" sx="97000" sy="97000" algn="t" rotWithShape="0">
              <a:srgbClr val="000000">
                <a:alpha val="24000"/>
              </a:srgbClr>
            </a:outerShdw>
          </a:effectLst>
        </p:spPr>
        <p:txBody>
          <a:bodyPr vert="horz" wrap="square" lIns="91440" tIns="45720" rIns="91440" bIns="45720" rtlCol="0" anchor="ctr"/>
          <a:lstStyle/>
          <a:p>
            <a:pPr algn="ctr">
              <a:lnSpc>
                <a:spcPct val="100000"/>
              </a:lnSpc>
            </a:pPr>
            <a:endParaRPr kumimoji="1" lang="zh-CN" altLang="en-US"/>
          </a:p>
        </p:txBody>
      </p:sp>
      <p:sp>
        <p:nvSpPr>
          <p:cNvPr id="25" name="标题 1"/>
          <p:cNvSpPr txBox="1"/>
          <p:nvPr/>
        </p:nvSpPr>
        <p:spPr>
          <a:xfrm>
            <a:off x="9345905" y="2396592"/>
            <a:ext cx="2015256" cy="636835"/>
          </a:xfrm>
          <a:prstGeom prst="rect">
            <a:avLst/>
          </a:prstGeom>
          <a:noFill/>
          <a:ln>
            <a:noFill/>
          </a:ln>
        </p:spPr>
        <p:txBody>
          <a:bodyPr vert="horz" wrap="square" lIns="91440" tIns="45720" rIns="91440" bIns="45720" rtlCol="0" anchor="t"/>
          <a:lstStyle/>
          <a:p>
            <a:pPr algn="l">
              <a:lnSpc>
                <a:spcPct val="120000"/>
              </a:lnSpc>
            </a:pPr>
            <a:r>
              <a:rPr kumimoji="1" lang="en-US" altLang="zh-CN" sz="1600">
                <a:ln w="12700">
                  <a:noFill/>
                </a:ln>
                <a:solidFill>
                  <a:srgbClr val="000000">
                    <a:alpha val="100000"/>
                  </a:srgbClr>
                </a:solidFill>
                <a:latin typeface="OPPOSans H"/>
                <a:ea typeface="OPPOSans H"/>
                <a:cs typeface="OPPOSans H"/>
              </a:rPr>
              <a:t>教学方法与策略</a:t>
            </a:r>
            <a:endParaRPr kumimoji="1" lang="zh-CN" altLang="en-US"/>
          </a:p>
        </p:txBody>
      </p:sp>
      <p:sp>
        <p:nvSpPr>
          <p:cNvPr id="26" name="标题 1"/>
          <p:cNvSpPr txBox="1"/>
          <p:nvPr/>
        </p:nvSpPr>
        <p:spPr>
          <a:xfrm flipH="1">
            <a:off x="9423543" y="1805661"/>
            <a:ext cx="494435" cy="494435"/>
          </a:xfrm>
          <a:prstGeom prst="ellipse">
            <a:avLst/>
          </a:prstGeom>
          <a:gradFill>
            <a:gsLst>
              <a:gs pos="0">
                <a:schemeClr val="accent1">
                  <a:lumMod val="40000"/>
                  <a:lumOff val="60000"/>
                </a:schemeClr>
              </a:gs>
              <a:gs pos="71000">
                <a:schemeClr val="accent1"/>
              </a:gs>
            </a:gsLst>
            <a:lin ang="3240000" scaled="0"/>
          </a:gradFill>
          <a:ln w="9525" cap="flat">
            <a:noFill/>
            <a:miter/>
          </a:ln>
          <a:effectLst>
            <a:outerShdw blurRad="254000" dist="190500" dir="2700000" sx="103000" sy="103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27" name="标题 1"/>
          <p:cNvSpPr txBox="1"/>
          <p:nvPr/>
        </p:nvSpPr>
        <p:spPr>
          <a:xfrm>
            <a:off x="9423542" y="1805662"/>
            <a:ext cx="494435" cy="494434"/>
          </a:xfrm>
          <a:prstGeom prst="rect">
            <a:avLst/>
          </a:prstGeom>
          <a:noFill/>
          <a:ln>
            <a:noFill/>
          </a:ln>
        </p:spPr>
        <p:txBody>
          <a:bodyPr vert="horz" wrap="square" lIns="91440" tIns="45720" rIns="91440" bIns="45720" rtlCol="0" anchor="ctr"/>
          <a:lstStyle/>
          <a:p>
            <a:pPr algn="ctr">
              <a:lnSpc>
                <a:spcPct val="120000"/>
              </a:lnSpc>
            </a:pPr>
            <a:r>
              <a:rPr kumimoji="1" lang="en-US" altLang="zh-CN" sz="1600">
                <a:ln w="12700">
                  <a:noFill/>
                </a:ln>
                <a:solidFill>
                  <a:srgbClr val="FFFFFF">
                    <a:alpha val="100000"/>
                  </a:srgbClr>
                </a:solidFill>
                <a:latin typeface="OPPOSans R"/>
                <a:ea typeface="OPPOSans R"/>
                <a:cs typeface="OPPOSans R"/>
              </a:rPr>
              <a:t>03</a:t>
            </a:r>
            <a:endParaRPr kumimoji="1" lang="zh-CN" altLang="en-US"/>
          </a:p>
        </p:txBody>
      </p:sp>
      <p:sp>
        <p:nvSpPr>
          <p:cNvPr id="28" name="标题 1"/>
          <p:cNvSpPr txBox="1"/>
          <p:nvPr/>
        </p:nvSpPr>
        <p:spPr>
          <a:xfrm>
            <a:off x="9136511" y="3091065"/>
            <a:ext cx="2413763" cy="76498"/>
          </a:xfrm>
          <a:custGeom>
            <a:avLst/>
            <a:gdLst>
              <a:gd name="connsiteX0" fmla="*/ 0 w 3200630"/>
              <a:gd name="connsiteY0" fmla="*/ 0 h 101436"/>
              <a:gd name="connsiteX1" fmla="*/ 3200630 w 3200630"/>
              <a:gd name="connsiteY1" fmla="*/ 0 h 101436"/>
              <a:gd name="connsiteX2" fmla="*/ 3200630 w 3200630"/>
              <a:gd name="connsiteY2" fmla="*/ 16454 h 101436"/>
              <a:gd name="connsiteX3" fmla="*/ 3115648 w 3200630"/>
              <a:gd name="connsiteY3" fmla="*/ 101436 h 101436"/>
              <a:gd name="connsiteX4" fmla="*/ 84983 w 3200630"/>
              <a:gd name="connsiteY4" fmla="*/ 101436 h 101436"/>
              <a:gd name="connsiteX5" fmla="*/ 0 w 3200630"/>
              <a:gd name="connsiteY5" fmla="*/ 16454 h 101436"/>
            </a:gdLst>
            <a:ahLst/>
            <a:cxnLst/>
            <a:rect l="l" t="t" r="r" b="b"/>
            <a:pathLst>
              <a:path w="3200630" h="101436">
                <a:moveTo>
                  <a:pt x="0" y="0"/>
                </a:moveTo>
                <a:lnTo>
                  <a:pt x="3200630" y="0"/>
                </a:lnTo>
                <a:lnTo>
                  <a:pt x="3200630" y="16454"/>
                </a:lnTo>
                <a:cubicBezTo>
                  <a:pt x="3200630" y="63388"/>
                  <a:pt x="3162582" y="101436"/>
                  <a:pt x="3115648" y="101436"/>
                </a:cubicBezTo>
                <a:lnTo>
                  <a:pt x="84983" y="101436"/>
                </a:lnTo>
                <a:cubicBezTo>
                  <a:pt x="38049" y="101436"/>
                  <a:pt x="0" y="63388"/>
                  <a:pt x="0" y="16454"/>
                </a:cubicBezTo>
                <a:close/>
              </a:path>
            </a:pathLst>
          </a:custGeom>
          <a:solidFill>
            <a:schemeClr val="accent1"/>
          </a:solidFill>
          <a:ln w="9525" cap="flat">
            <a:noFill/>
            <a:miter/>
          </a:ln>
          <a:effectLst>
            <a:outerShdw blurRad="254000" dist="190500" dir="2700000" sx="105000" sy="105000" algn="t" rotWithShape="0">
              <a:schemeClr val="tx1">
                <a:alpha val="10000"/>
              </a:schemeClr>
            </a:outerShdw>
          </a:effectLst>
        </p:spPr>
        <p:txBody>
          <a:bodyPr vert="horz" wrap="square" lIns="0" tIns="0" rIns="0" bIns="0" rtlCol="0" anchor="ctr"/>
          <a:lstStyle/>
          <a:p>
            <a:pPr algn="ctr">
              <a:lnSpc>
                <a:spcPct val="100000"/>
              </a:lnSpc>
            </a:pPr>
            <a:endParaRPr kumimoji="1" lang="zh-CN" altLang="en-US"/>
          </a:p>
        </p:txBody>
      </p:sp>
      <p:sp>
        <p:nvSpPr>
          <p:cNvPr id="29" name="标题 1"/>
          <p:cNvSpPr txBox="1"/>
          <p:nvPr/>
        </p:nvSpPr>
        <p:spPr>
          <a:xfrm>
            <a:off x="0" y="0"/>
            <a:ext cx="2465614" cy="4114800"/>
          </a:xfrm>
          <a:prstGeom prst="rect">
            <a:avLst/>
          </a:prstGeom>
          <a:gradFill>
            <a:gsLst>
              <a:gs pos="0">
                <a:schemeClr val="accent1">
                  <a:lumMod val="20000"/>
                  <a:lumOff val="80000"/>
                </a:schemeClr>
              </a:gs>
              <a:gs pos="100000">
                <a:schemeClr val="bg1">
                  <a:alpha val="0"/>
                </a:schemeClr>
              </a:gs>
            </a:gsLst>
            <a:lin ang="5400000" scaled="0"/>
          </a:gra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30" name="标题 1"/>
          <p:cNvSpPr txBox="1"/>
          <p:nvPr/>
        </p:nvSpPr>
        <p:spPr>
          <a:xfrm>
            <a:off x="589196" y="1652060"/>
            <a:ext cx="2168157" cy="4081141"/>
          </a:xfrm>
          <a:prstGeom prst="rect">
            <a:avLst/>
          </a:prstGeom>
          <a:gradFill>
            <a:gsLst>
              <a:gs pos="0">
                <a:schemeClr val="accent1">
                  <a:alpha val="90000"/>
                </a:schemeClr>
              </a:gs>
              <a:gs pos="100000">
                <a:schemeClr val="accent1">
                  <a:alpha val="70000"/>
                </a:schemeClr>
              </a:gs>
            </a:gsLst>
            <a:lin ang="5400000" scaled="0"/>
          </a:gradFill>
          <a:ln w="12700" cap="sq">
            <a:noFill/>
            <a:miter/>
          </a:ln>
        </p:spPr>
        <p:txBody>
          <a:bodyPr vert="horz" wrap="square" lIns="91440" tIns="45720" rIns="91440" bIns="45720" rtlCol="0" anchor="ctr"/>
          <a:lstStyle/>
          <a:p>
            <a:pPr algn="ctr">
              <a:lnSpc>
                <a:spcPct val="100000"/>
              </a:lnSpc>
            </a:pPr>
            <a:endParaRPr kumimoji="1" lang="zh-CN" altLang="en-US"/>
          </a:p>
        </p:txBody>
      </p:sp>
      <p:sp>
        <p:nvSpPr>
          <p:cNvPr id="31" name="标题 1"/>
          <p:cNvSpPr txBox="1"/>
          <p:nvPr/>
        </p:nvSpPr>
        <p:spPr>
          <a:xfrm>
            <a:off x="360833" y="1474249"/>
            <a:ext cx="2215112" cy="4064844"/>
          </a:xfrm>
          <a:prstGeom prst="rect">
            <a:avLst/>
          </a:prstGeom>
          <a:solidFill>
            <a:schemeClr val="accent1">
              <a:alpha val="45000"/>
            </a:schemeClr>
          </a:solidFill>
          <a:ln w="12700" cap="flat">
            <a:noFill/>
            <a:miter/>
          </a:ln>
          <a:effectLst/>
        </p:spPr>
        <p:txBody>
          <a:bodyPr vert="horz" wrap="square" lIns="91440" tIns="45720" rIns="91440" bIns="45720" rtlCol="0" anchor="ctr"/>
          <a:lstStyle/>
          <a:p>
            <a:pPr algn="ctr">
              <a:lnSpc>
                <a:spcPct val="100000"/>
              </a:lnSpc>
            </a:pPr>
            <a:endParaRPr kumimoji="1" lang="zh-CN" altLang="en-US"/>
          </a:p>
        </p:txBody>
      </p:sp>
      <p:sp>
        <p:nvSpPr>
          <p:cNvPr id="32" name="标题 1"/>
          <p:cNvSpPr txBox="1"/>
          <p:nvPr/>
        </p:nvSpPr>
        <p:spPr>
          <a:xfrm>
            <a:off x="2439046" y="5388869"/>
            <a:ext cx="602056" cy="602056"/>
          </a:xfrm>
          <a:prstGeom prst="rect">
            <a:avLst/>
          </a:prstGeom>
          <a:solidFill>
            <a:schemeClr val="accent1">
              <a:lumMod val="40000"/>
              <a:lumOff val="60000"/>
            </a:schemeClr>
          </a:solidFill>
          <a:ln w="12700" cap="sq">
            <a:noFill/>
            <a:miter/>
          </a:ln>
        </p:spPr>
        <p:txBody>
          <a:bodyPr vert="horz" wrap="square" lIns="91440" tIns="45720" rIns="91440" bIns="45720" rtlCol="0" anchor="ctr"/>
          <a:lstStyle/>
          <a:p>
            <a:pPr algn="ctr">
              <a:lnSpc>
                <a:spcPct val="100000"/>
              </a:lnSpc>
            </a:pPr>
            <a:endParaRPr kumimoji="1" lang="zh-CN" altLang="en-US"/>
          </a:p>
        </p:txBody>
      </p:sp>
      <p:sp>
        <p:nvSpPr>
          <p:cNvPr id="33" name="标题 1"/>
          <p:cNvSpPr txBox="1"/>
          <p:nvPr/>
        </p:nvSpPr>
        <p:spPr>
          <a:xfrm>
            <a:off x="2560354" y="5520506"/>
            <a:ext cx="359441" cy="338781"/>
          </a:xfrm>
          <a:custGeom>
            <a:avLst/>
            <a:gdLst>
              <a:gd name="connsiteX0" fmla="*/ 1110072 w 1498885"/>
              <a:gd name="connsiteY0" fmla="*/ 1039039 h 1412736"/>
              <a:gd name="connsiteX1" fmla="*/ 1149511 w 1498885"/>
              <a:gd name="connsiteY1" fmla="*/ 1055363 h 1412736"/>
              <a:gd name="connsiteX2" fmla="*/ 1371451 w 1498885"/>
              <a:gd name="connsiteY2" fmla="*/ 1277303 h 1412736"/>
              <a:gd name="connsiteX3" fmla="*/ 1371451 w 1498885"/>
              <a:gd name="connsiteY3" fmla="*/ 1356182 h 1412736"/>
              <a:gd name="connsiteX4" fmla="*/ 1332012 w 1498885"/>
              <a:gd name="connsiteY4" fmla="*/ 1372553 h 1412736"/>
              <a:gd name="connsiteX5" fmla="*/ 1292572 w 1498885"/>
              <a:gd name="connsiteY5" fmla="*/ 1356182 h 1412736"/>
              <a:gd name="connsiteX6" fmla="*/ 1070632 w 1498885"/>
              <a:gd name="connsiteY6" fmla="*/ 1134242 h 1412736"/>
              <a:gd name="connsiteX7" fmla="*/ 1070632 w 1498885"/>
              <a:gd name="connsiteY7" fmla="*/ 1055363 h 1412736"/>
              <a:gd name="connsiteX8" fmla="*/ 1110072 w 1498885"/>
              <a:gd name="connsiteY8" fmla="*/ 1039039 h 1412736"/>
              <a:gd name="connsiteX9" fmla="*/ 1110072 w 1498885"/>
              <a:gd name="connsiteY9" fmla="*/ 705989 h 1412736"/>
              <a:gd name="connsiteX10" fmla="*/ 1443075 w 1498885"/>
              <a:gd name="connsiteY10" fmla="*/ 705989 h 1412736"/>
              <a:gd name="connsiteX11" fmla="*/ 1498885 w 1498885"/>
              <a:gd name="connsiteY11" fmla="*/ 761800 h 1412736"/>
              <a:gd name="connsiteX12" fmla="*/ 1443075 w 1498885"/>
              <a:gd name="connsiteY12" fmla="*/ 817611 h 1412736"/>
              <a:gd name="connsiteX13" fmla="*/ 1110072 w 1498885"/>
              <a:gd name="connsiteY13" fmla="*/ 817611 h 1412736"/>
              <a:gd name="connsiteX14" fmla="*/ 1054261 w 1498885"/>
              <a:gd name="connsiteY14" fmla="*/ 761800 h 1412736"/>
              <a:gd name="connsiteX15" fmla="*/ 1110072 w 1498885"/>
              <a:gd name="connsiteY15" fmla="*/ 705989 h 1412736"/>
              <a:gd name="connsiteX16" fmla="*/ 1332012 w 1498885"/>
              <a:gd name="connsiteY16" fmla="*/ 151093 h 1412736"/>
              <a:gd name="connsiteX17" fmla="*/ 1371451 w 1498885"/>
              <a:gd name="connsiteY17" fmla="*/ 167418 h 1412736"/>
              <a:gd name="connsiteX18" fmla="*/ 1371451 w 1498885"/>
              <a:gd name="connsiteY18" fmla="*/ 246297 h 1412736"/>
              <a:gd name="connsiteX19" fmla="*/ 1149511 w 1498885"/>
              <a:gd name="connsiteY19" fmla="*/ 468236 h 1412736"/>
              <a:gd name="connsiteX20" fmla="*/ 1110072 w 1498885"/>
              <a:gd name="connsiteY20" fmla="*/ 484608 h 1412736"/>
              <a:gd name="connsiteX21" fmla="*/ 1070632 w 1498885"/>
              <a:gd name="connsiteY21" fmla="*/ 468236 h 1412736"/>
              <a:gd name="connsiteX22" fmla="*/ 1070632 w 1498885"/>
              <a:gd name="connsiteY22" fmla="*/ 389358 h 1412736"/>
              <a:gd name="connsiteX23" fmla="*/ 1292572 w 1498885"/>
              <a:gd name="connsiteY23" fmla="*/ 167418 h 1412736"/>
              <a:gd name="connsiteX24" fmla="*/ 1332012 w 1498885"/>
              <a:gd name="connsiteY24" fmla="*/ 151093 h 1412736"/>
              <a:gd name="connsiteX25" fmla="*/ 709724 w 1498885"/>
              <a:gd name="connsiteY25" fmla="*/ 111607 h 1412736"/>
              <a:gd name="connsiteX26" fmla="*/ 649635 w 1498885"/>
              <a:gd name="connsiteY26" fmla="*/ 127420 h 1412736"/>
              <a:gd name="connsiteX27" fmla="*/ 174129 w 1498885"/>
              <a:gd name="connsiteY27" fmla="*/ 394752 h 1412736"/>
              <a:gd name="connsiteX28" fmla="*/ 111621 w 1498885"/>
              <a:gd name="connsiteY28" fmla="*/ 501536 h 1412736"/>
              <a:gd name="connsiteX29" fmla="*/ 111621 w 1498885"/>
              <a:gd name="connsiteY29" fmla="*/ 910814 h 1412736"/>
              <a:gd name="connsiteX30" fmla="*/ 174129 w 1498885"/>
              <a:gd name="connsiteY30" fmla="*/ 1017598 h 1412736"/>
              <a:gd name="connsiteX31" fmla="*/ 649821 w 1498885"/>
              <a:gd name="connsiteY31" fmla="*/ 1284930 h 1412736"/>
              <a:gd name="connsiteX32" fmla="*/ 771674 w 1498885"/>
              <a:gd name="connsiteY32" fmla="*/ 1283814 h 1412736"/>
              <a:gd name="connsiteX33" fmla="*/ 832321 w 1498885"/>
              <a:gd name="connsiteY33" fmla="*/ 1178146 h 1412736"/>
              <a:gd name="connsiteX34" fmla="*/ 832321 w 1498885"/>
              <a:gd name="connsiteY34" fmla="*/ 234204 h 1412736"/>
              <a:gd name="connsiteX35" fmla="*/ 771674 w 1498885"/>
              <a:gd name="connsiteY35" fmla="*/ 128536 h 1412736"/>
              <a:gd name="connsiteX36" fmla="*/ 709724 w 1498885"/>
              <a:gd name="connsiteY36" fmla="*/ 111607 h 1412736"/>
              <a:gd name="connsiteX37" fmla="*/ 711864 w 1498885"/>
              <a:gd name="connsiteY37" fmla="*/ 9 h 1412736"/>
              <a:gd name="connsiteX38" fmla="*/ 828043 w 1498885"/>
              <a:gd name="connsiteY38" fmla="*/ 32356 h 1412736"/>
              <a:gd name="connsiteX39" fmla="*/ 943942 w 1498885"/>
              <a:gd name="connsiteY39" fmla="*/ 234390 h 1412736"/>
              <a:gd name="connsiteX40" fmla="*/ 943942 w 1498885"/>
              <a:gd name="connsiteY40" fmla="*/ 1178518 h 1412736"/>
              <a:gd name="connsiteX41" fmla="*/ 828043 w 1498885"/>
              <a:gd name="connsiteY41" fmla="*/ 1380552 h 1412736"/>
              <a:gd name="connsiteX42" fmla="*/ 709910 w 1498885"/>
              <a:gd name="connsiteY42" fmla="*/ 1412736 h 1412736"/>
              <a:gd name="connsiteX43" fmla="*/ 595126 w 1498885"/>
              <a:gd name="connsiteY43" fmla="*/ 1382413 h 1412736"/>
              <a:gd name="connsiteX44" fmla="*/ 119435 w 1498885"/>
              <a:gd name="connsiteY44" fmla="*/ 1115080 h 1412736"/>
              <a:gd name="connsiteX45" fmla="*/ 0 w 1498885"/>
              <a:gd name="connsiteY45" fmla="*/ 911000 h 1412736"/>
              <a:gd name="connsiteX46" fmla="*/ 0 w 1498885"/>
              <a:gd name="connsiteY46" fmla="*/ 501722 h 1412736"/>
              <a:gd name="connsiteX47" fmla="*/ 119435 w 1498885"/>
              <a:gd name="connsiteY47" fmla="*/ 297642 h 1412736"/>
              <a:gd name="connsiteX48" fmla="*/ 595126 w 1498885"/>
              <a:gd name="connsiteY48" fmla="*/ 30309 h 1412736"/>
              <a:gd name="connsiteX49" fmla="*/ 711864 w 1498885"/>
              <a:gd name="connsiteY49" fmla="*/ 9 h 1412736"/>
            </a:gdLst>
            <a:ahLst/>
            <a:cxnLst/>
            <a:rect l="l" t="t" r="r" b="b"/>
            <a:pathLst>
              <a:path w="1498885" h="1412736">
                <a:moveTo>
                  <a:pt x="1110072" y="1039039"/>
                </a:moveTo>
                <a:cubicBezTo>
                  <a:pt x="1124350" y="1039039"/>
                  <a:pt x="1138628" y="1044480"/>
                  <a:pt x="1149511" y="1055363"/>
                </a:cubicBezTo>
                <a:lnTo>
                  <a:pt x="1371451" y="1277303"/>
                </a:lnTo>
                <a:cubicBezTo>
                  <a:pt x="1393217" y="1299070"/>
                  <a:pt x="1393217" y="1334416"/>
                  <a:pt x="1371451" y="1356182"/>
                </a:cubicBezTo>
                <a:cubicBezTo>
                  <a:pt x="1360661" y="1366972"/>
                  <a:pt x="1346336" y="1372553"/>
                  <a:pt x="1332012" y="1372553"/>
                </a:cubicBezTo>
                <a:cubicBezTo>
                  <a:pt x="1317687" y="1372553"/>
                  <a:pt x="1303362" y="1367158"/>
                  <a:pt x="1292572" y="1356182"/>
                </a:cubicBezTo>
                <a:lnTo>
                  <a:pt x="1070632" y="1134242"/>
                </a:lnTo>
                <a:cubicBezTo>
                  <a:pt x="1048866" y="1112476"/>
                  <a:pt x="1048866" y="1077130"/>
                  <a:pt x="1070632" y="1055363"/>
                </a:cubicBezTo>
                <a:cubicBezTo>
                  <a:pt x="1081515" y="1044480"/>
                  <a:pt x="1095793" y="1039039"/>
                  <a:pt x="1110072" y="1039039"/>
                </a:cubicBezTo>
                <a:close/>
                <a:moveTo>
                  <a:pt x="1110072" y="705989"/>
                </a:moveTo>
                <a:lnTo>
                  <a:pt x="1443075" y="705989"/>
                </a:lnTo>
                <a:cubicBezTo>
                  <a:pt x="1473956" y="705989"/>
                  <a:pt x="1498885" y="730918"/>
                  <a:pt x="1498885" y="761800"/>
                </a:cubicBezTo>
                <a:cubicBezTo>
                  <a:pt x="1498885" y="792682"/>
                  <a:pt x="1473770" y="817611"/>
                  <a:pt x="1443075" y="817611"/>
                </a:cubicBezTo>
                <a:lnTo>
                  <a:pt x="1110072" y="817611"/>
                </a:lnTo>
                <a:cubicBezTo>
                  <a:pt x="1079190" y="817611"/>
                  <a:pt x="1054261" y="792682"/>
                  <a:pt x="1054261" y="761800"/>
                </a:cubicBezTo>
                <a:cubicBezTo>
                  <a:pt x="1054261" y="730918"/>
                  <a:pt x="1079190" y="705989"/>
                  <a:pt x="1110072" y="705989"/>
                </a:cubicBezTo>
                <a:close/>
                <a:moveTo>
                  <a:pt x="1332012" y="151093"/>
                </a:moveTo>
                <a:cubicBezTo>
                  <a:pt x="1346290" y="151093"/>
                  <a:pt x="1360568" y="156535"/>
                  <a:pt x="1371451" y="167418"/>
                </a:cubicBezTo>
                <a:cubicBezTo>
                  <a:pt x="1393217" y="189184"/>
                  <a:pt x="1393217" y="224530"/>
                  <a:pt x="1371451" y="246297"/>
                </a:cubicBezTo>
                <a:lnTo>
                  <a:pt x="1149511" y="468236"/>
                </a:lnTo>
                <a:cubicBezTo>
                  <a:pt x="1138721" y="479213"/>
                  <a:pt x="1124396" y="484608"/>
                  <a:pt x="1110072" y="484608"/>
                </a:cubicBezTo>
                <a:cubicBezTo>
                  <a:pt x="1095747" y="484608"/>
                  <a:pt x="1081422" y="479213"/>
                  <a:pt x="1070632" y="468236"/>
                </a:cubicBezTo>
                <a:cubicBezTo>
                  <a:pt x="1048866" y="446470"/>
                  <a:pt x="1048866" y="411124"/>
                  <a:pt x="1070632" y="389358"/>
                </a:cubicBezTo>
                <a:lnTo>
                  <a:pt x="1292572" y="167418"/>
                </a:lnTo>
                <a:cubicBezTo>
                  <a:pt x="1303455" y="156535"/>
                  <a:pt x="1317733" y="151093"/>
                  <a:pt x="1332012" y="151093"/>
                </a:cubicBezTo>
                <a:close/>
                <a:moveTo>
                  <a:pt x="709724" y="111607"/>
                </a:moveTo>
                <a:cubicBezTo>
                  <a:pt x="689074" y="111607"/>
                  <a:pt x="668610" y="116816"/>
                  <a:pt x="649635" y="127420"/>
                </a:cubicBezTo>
                <a:lnTo>
                  <a:pt x="174129" y="394752"/>
                </a:lnTo>
                <a:cubicBezTo>
                  <a:pt x="135620" y="416332"/>
                  <a:pt x="111621" y="457260"/>
                  <a:pt x="111621" y="501536"/>
                </a:cubicBezTo>
                <a:lnTo>
                  <a:pt x="111621" y="910814"/>
                </a:lnTo>
                <a:cubicBezTo>
                  <a:pt x="111621" y="955090"/>
                  <a:pt x="135620" y="996018"/>
                  <a:pt x="174129" y="1017598"/>
                </a:cubicBezTo>
                <a:lnTo>
                  <a:pt x="649821" y="1284930"/>
                </a:lnTo>
                <a:cubicBezTo>
                  <a:pt x="688144" y="1306510"/>
                  <a:pt x="733723" y="1306138"/>
                  <a:pt x="771674" y="1283814"/>
                </a:cubicBezTo>
                <a:cubicBezTo>
                  <a:pt x="809625" y="1261676"/>
                  <a:pt x="832321" y="1222050"/>
                  <a:pt x="832321" y="1178146"/>
                </a:cubicBezTo>
                <a:lnTo>
                  <a:pt x="832321" y="234204"/>
                </a:lnTo>
                <a:cubicBezTo>
                  <a:pt x="832321" y="190113"/>
                  <a:pt x="809625" y="150674"/>
                  <a:pt x="771674" y="128536"/>
                </a:cubicBezTo>
                <a:cubicBezTo>
                  <a:pt x="752326" y="117188"/>
                  <a:pt x="731118" y="111607"/>
                  <a:pt x="709724" y="111607"/>
                </a:cubicBezTo>
                <a:close/>
                <a:moveTo>
                  <a:pt x="711864" y="9"/>
                </a:moveTo>
                <a:cubicBezTo>
                  <a:pt x="751861" y="358"/>
                  <a:pt x="791766" y="11148"/>
                  <a:pt x="828043" y="32356"/>
                </a:cubicBezTo>
                <a:cubicBezTo>
                  <a:pt x="900596" y="74772"/>
                  <a:pt x="943942" y="150302"/>
                  <a:pt x="943942" y="234390"/>
                </a:cubicBezTo>
                <a:lnTo>
                  <a:pt x="943942" y="1178518"/>
                </a:lnTo>
                <a:cubicBezTo>
                  <a:pt x="943942" y="1262606"/>
                  <a:pt x="900596" y="1338136"/>
                  <a:pt x="828043" y="1380552"/>
                </a:cubicBezTo>
                <a:cubicBezTo>
                  <a:pt x="791208" y="1401946"/>
                  <a:pt x="750466" y="1412736"/>
                  <a:pt x="709910" y="1412736"/>
                </a:cubicBezTo>
                <a:cubicBezTo>
                  <a:pt x="670471" y="1412736"/>
                  <a:pt x="631217" y="1402691"/>
                  <a:pt x="595126" y="1382413"/>
                </a:cubicBezTo>
                <a:lnTo>
                  <a:pt x="119435" y="1115080"/>
                </a:lnTo>
                <a:cubicBezTo>
                  <a:pt x="45765" y="1073594"/>
                  <a:pt x="0" y="995460"/>
                  <a:pt x="0" y="911000"/>
                </a:cubicBezTo>
                <a:lnTo>
                  <a:pt x="0" y="501722"/>
                </a:lnTo>
                <a:cubicBezTo>
                  <a:pt x="0" y="417262"/>
                  <a:pt x="45765" y="338942"/>
                  <a:pt x="119435" y="297642"/>
                </a:cubicBezTo>
                <a:lnTo>
                  <a:pt x="595126" y="30309"/>
                </a:lnTo>
                <a:cubicBezTo>
                  <a:pt x="631775" y="9752"/>
                  <a:pt x="671866" y="-340"/>
                  <a:pt x="711864" y="9"/>
                </a:cubicBezTo>
                <a:close/>
              </a:path>
            </a:pathLst>
          </a:custGeom>
          <a:solidFill>
            <a:schemeClr val="bg1"/>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34" name="标题 1"/>
          <p:cNvSpPr txBox="1"/>
          <p:nvPr/>
        </p:nvSpPr>
        <p:spPr>
          <a:xfrm>
            <a:off x="661597" y="1999323"/>
            <a:ext cx="1981200" cy="853440"/>
          </a:xfrm>
          <a:prstGeom prst="rect">
            <a:avLst/>
          </a:prstGeom>
          <a:noFill/>
          <a:ln>
            <a:noFill/>
          </a:ln>
        </p:spPr>
        <p:txBody>
          <a:bodyPr vert="horz" wrap="square" lIns="91440" tIns="45720" rIns="91440" bIns="45720" rtlCol="0" anchor="t">
            <a:spAutoFit/>
          </a:bodyPr>
          <a:lstStyle/>
          <a:p>
            <a:pPr algn="l">
              <a:lnSpc>
                <a:spcPct val="100000"/>
              </a:lnSpc>
            </a:pPr>
            <a:r>
              <a:rPr kumimoji="1" lang="en-US" altLang="zh-CN" sz="6000">
                <a:ln w="12700">
                  <a:noFill/>
                </a:ln>
                <a:solidFill>
                  <a:srgbClr val="FFFFFF">
                    <a:alpha val="100000"/>
                  </a:srgbClr>
                </a:solidFill>
                <a:latin typeface="OPPOSans H"/>
                <a:ea typeface="OPPOSans H"/>
                <a:cs typeface="OPPOSans H"/>
              </a:rPr>
              <a:t>目录</a:t>
            </a:r>
            <a:endParaRPr kumimoji="1" lang="zh-CN" altLang="en-US"/>
          </a:p>
        </p:txBody>
      </p:sp>
      <p:sp>
        <p:nvSpPr>
          <p:cNvPr id="35" name="标题 1"/>
          <p:cNvSpPr txBox="1"/>
          <p:nvPr/>
        </p:nvSpPr>
        <p:spPr>
          <a:xfrm>
            <a:off x="720318" y="2824962"/>
            <a:ext cx="1549400" cy="345440"/>
          </a:xfrm>
          <a:prstGeom prst="rect">
            <a:avLst/>
          </a:prstGeom>
          <a:noFill/>
          <a:ln>
            <a:noFill/>
          </a:ln>
        </p:spPr>
        <p:txBody>
          <a:bodyPr vert="horz" wrap="square" lIns="91440" tIns="45720" rIns="91440" bIns="45720" rtlCol="0" anchor="t">
            <a:spAutoFit/>
          </a:bodyPr>
          <a:lstStyle/>
          <a:p>
            <a:pPr algn="l">
              <a:lnSpc>
                <a:spcPct val="100000"/>
              </a:lnSpc>
            </a:pPr>
            <a:r>
              <a:rPr kumimoji="1" lang="en-US" altLang="zh-CN" sz="2000">
                <a:ln w="12700">
                  <a:noFill/>
                </a:ln>
                <a:solidFill>
                  <a:srgbClr val="FFFFFF">
                    <a:alpha val="65000"/>
                  </a:srgbClr>
                </a:solidFill>
                <a:latin typeface="OPPOSans R"/>
                <a:ea typeface="OPPOSans R"/>
                <a:cs typeface="OPPOSans R"/>
              </a:rPr>
              <a:t>CONTENTS</a:t>
            </a:r>
            <a:endParaRPr kumimoji="1"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alphaModFix amt="5000"/>
          </a:blip>
          <a:srcRect l="178" r="178"/>
          <a:stretch>
            <a:fillRect/>
          </a:stretch>
        </p:blipFill>
        <p:spPr>
          <a:xfrm>
            <a:off x="2" y="0"/>
            <a:ext cx="12191995" cy="6858000"/>
          </a:xfrm>
          <a:prstGeom prst="rect">
            <a:avLst/>
          </a:prstGeom>
          <a:noFill/>
          <a:ln>
            <a:noFill/>
          </a:ln>
        </p:spPr>
      </p:pic>
      <p:sp>
        <p:nvSpPr>
          <p:cNvPr id="3" name="标题 1"/>
          <p:cNvSpPr txBox="1"/>
          <p:nvPr/>
        </p:nvSpPr>
        <p:spPr>
          <a:xfrm>
            <a:off x="6450542" y="0"/>
            <a:ext cx="5741458" cy="6858000"/>
          </a:xfrm>
          <a:custGeom>
            <a:avLst/>
            <a:gdLst>
              <a:gd name="connsiteX0" fmla="*/ 1422213 w 5741458"/>
              <a:gd name="connsiteY0" fmla="*/ 0 h 6858000"/>
              <a:gd name="connsiteX1" fmla="*/ 5741458 w 5741458"/>
              <a:gd name="connsiteY1" fmla="*/ 0 h 6858000"/>
              <a:gd name="connsiteX2" fmla="*/ 5741458 w 5741458"/>
              <a:gd name="connsiteY2" fmla="*/ 6858000 h 6858000"/>
              <a:gd name="connsiteX3" fmla="*/ 1446843 w 5741458"/>
              <a:gd name="connsiteY3" fmla="*/ 6858000 h 6858000"/>
              <a:gd name="connsiteX4" fmla="*/ 1445120 w 5741458"/>
              <a:gd name="connsiteY4" fmla="*/ 6856380 h 6858000"/>
              <a:gd name="connsiteX5" fmla="*/ 0 w 5741458"/>
              <a:gd name="connsiteY5" fmla="*/ 3416345 h 6858000"/>
              <a:gd name="connsiteX6" fmla="*/ 1281750 w 5741458"/>
              <a:gd name="connsiteY6" fmla="*/ 145267 h 6858000"/>
            </a:gdLst>
            <a:ahLst/>
            <a:cxnLst/>
            <a:rect l="l" t="t" r="r" b="b"/>
            <a:pathLst>
              <a:path w="5741458" h="6858000">
                <a:moveTo>
                  <a:pt x="1422213" y="0"/>
                </a:moveTo>
                <a:lnTo>
                  <a:pt x="5741458" y="0"/>
                </a:lnTo>
                <a:lnTo>
                  <a:pt x="5741458" y="6858000"/>
                </a:lnTo>
                <a:lnTo>
                  <a:pt x="1446843" y="6858000"/>
                </a:lnTo>
                <a:lnTo>
                  <a:pt x="1445120" y="6856380"/>
                </a:lnTo>
                <a:cubicBezTo>
                  <a:pt x="552251" y="5975998"/>
                  <a:pt x="0" y="4759762"/>
                  <a:pt x="0" y="3416345"/>
                </a:cubicBezTo>
                <a:cubicBezTo>
                  <a:pt x="0" y="2156892"/>
                  <a:pt x="485377" y="1009218"/>
                  <a:pt x="1281750" y="145267"/>
                </a:cubicBezTo>
                <a:close/>
              </a:path>
            </a:pathLst>
          </a:custGeom>
          <a:solidFill>
            <a:schemeClr val="accent1"/>
          </a:solidFill>
          <a:ln w="76200" cap="sq">
            <a:noFill/>
            <a:miter/>
          </a:ln>
          <a:effectLst>
            <a:outerShdw blurRad="127000" dist="38100" dir="10800000" algn="r" rotWithShape="0">
              <a:schemeClr val="accent1">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297845" y="607765"/>
            <a:ext cx="5142072" cy="5917147"/>
          </a:xfrm>
          <a:custGeom>
            <a:avLst/>
            <a:gdLst>
              <a:gd name="connsiteX0" fmla="*/ 827034 w 1653852"/>
              <a:gd name="connsiteY0" fmla="*/ 293265 h 1903139"/>
              <a:gd name="connsiteX1" fmla="*/ 1109621 w 1653852"/>
              <a:gd name="connsiteY1" fmla="*/ 519182 h 1903139"/>
              <a:gd name="connsiteX2" fmla="*/ 1319144 w 1653852"/>
              <a:gd name="connsiteY2" fmla="*/ 786004 h 1903139"/>
              <a:gd name="connsiteX3" fmla="*/ 1401835 w 1653852"/>
              <a:gd name="connsiteY3" fmla="*/ 1077924 h 1903139"/>
              <a:gd name="connsiteX4" fmla="*/ 827034 w 1653852"/>
              <a:gd name="connsiteY4" fmla="*/ 1652724 h 1903139"/>
              <a:gd name="connsiteX5" fmla="*/ 252234 w 1653852"/>
              <a:gd name="connsiteY5" fmla="*/ 1077924 h 1903139"/>
              <a:gd name="connsiteX6" fmla="*/ 334925 w 1653852"/>
              <a:gd name="connsiteY6" fmla="*/ 786004 h 1903139"/>
              <a:gd name="connsiteX7" fmla="*/ 544448 w 1653852"/>
              <a:gd name="connsiteY7" fmla="*/ 519182 h 1903139"/>
              <a:gd name="connsiteX8" fmla="*/ 827034 w 1653852"/>
              <a:gd name="connsiteY8" fmla="*/ 293265 h 1903139"/>
              <a:gd name="connsiteX9" fmla="*/ 827034 w 1653852"/>
              <a:gd name="connsiteY9" fmla="*/ 0 h 1903139"/>
              <a:gd name="connsiteX10" fmla="*/ 759478 w 1653852"/>
              <a:gd name="connsiteY10" fmla="*/ 38592 h 1903139"/>
              <a:gd name="connsiteX11" fmla="*/ 0 w 1653852"/>
              <a:gd name="connsiteY11" fmla="*/ 1077924 h 1903139"/>
              <a:gd name="connsiteX12" fmla="*/ 827034 w 1653852"/>
              <a:gd name="connsiteY12" fmla="*/ 1904958 h 1903139"/>
              <a:gd name="connsiteX13" fmla="*/ 1654069 w 1653852"/>
              <a:gd name="connsiteY13" fmla="*/ 1077924 h 1903139"/>
              <a:gd name="connsiteX14" fmla="*/ 894591 w 1653852"/>
              <a:gd name="connsiteY14" fmla="*/ 38592 h 1903139"/>
              <a:gd name="connsiteX15" fmla="*/ 827034 w 1653852"/>
              <a:gd name="connsiteY15" fmla="*/ 0 h 1903139"/>
            </a:gdLst>
            <a:ahLst/>
            <a:cxnLst/>
            <a:rect l="l" t="t" r="r" b="b"/>
            <a:pathLst>
              <a:path w="1653852" h="1903139">
                <a:moveTo>
                  <a:pt x="827034" y="293265"/>
                </a:moveTo>
                <a:cubicBezTo>
                  <a:pt x="928225" y="359378"/>
                  <a:pt x="1022852" y="435029"/>
                  <a:pt x="1109621" y="519182"/>
                </a:cubicBezTo>
                <a:cubicBezTo>
                  <a:pt x="1199459" y="607254"/>
                  <a:pt x="1269958" y="697050"/>
                  <a:pt x="1319144" y="786004"/>
                </a:cubicBezTo>
                <a:cubicBezTo>
                  <a:pt x="1374047" y="885217"/>
                  <a:pt x="1401835" y="983588"/>
                  <a:pt x="1401835" y="1077924"/>
                </a:cubicBezTo>
                <a:cubicBezTo>
                  <a:pt x="1401835" y="1395377"/>
                  <a:pt x="1144488" y="1652724"/>
                  <a:pt x="827034" y="1652724"/>
                </a:cubicBezTo>
                <a:cubicBezTo>
                  <a:pt x="509581" y="1652724"/>
                  <a:pt x="252234" y="1395377"/>
                  <a:pt x="252234" y="1077924"/>
                </a:cubicBezTo>
                <a:cubicBezTo>
                  <a:pt x="252234" y="983462"/>
                  <a:pt x="280022" y="885217"/>
                  <a:pt x="334925" y="786004"/>
                </a:cubicBezTo>
                <a:cubicBezTo>
                  <a:pt x="384111" y="697050"/>
                  <a:pt x="454610" y="607254"/>
                  <a:pt x="544448" y="519182"/>
                </a:cubicBezTo>
                <a:cubicBezTo>
                  <a:pt x="631217" y="435029"/>
                  <a:pt x="725844" y="359378"/>
                  <a:pt x="827034" y="293265"/>
                </a:cubicBezTo>
                <a:moveTo>
                  <a:pt x="827034" y="0"/>
                </a:moveTo>
                <a:lnTo>
                  <a:pt x="759478" y="38592"/>
                </a:lnTo>
                <a:cubicBezTo>
                  <a:pt x="727780" y="56500"/>
                  <a:pt x="0" y="475546"/>
                  <a:pt x="0" y="1077924"/>
                </a:cubicBezTo>
                <a:cubicBezTo>
                  <a:pt x="0" y="1534678"/>
                  <a:pt x="370280" y="1904958"/>
                  <a:pt x="827034" y="1904958"/>
                </a:cubicBezTo>
                <a:cubicBezTo>
                  <a:pt x="1283789" y="1904958"/>
                  <a:pt x="1654069" y="1534678"/>
                  <a:pt x="1654069" y="1077924"/>
                </a:cubicBezTo>
                <a:cubicBezTo>
                  <a:pt x="1654069" y="475546"/>
                  <a:pt x="926289" y="56374"/>
                  <a:pt x="894591" y="38592"/>
                </a:cubicBezTo>
                <a:lnTo>
                  <a:pt x="827034" y="0"/>
                </a:ln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5" name="标题 1"/>
          <p:cNvSpPr txBox="1"/>
          <p:nvPr/>
        </p:nvSpPr>
        <p:spPr>
          <a:xfrm>
            <a:off x="1522948" y="3569230"/>
            <a:ext cx="1227466" cy="1227467"/>
          </a:xfrm>
          <a:custGeom>
            <a:avLst/>
            <a:gdLst>
              <a:gd name="connsiteX0" fmla="*/ 0 w 293935"/>
              <a:gd name="connsiteY0" fmla="*/ 147153 h 293935"/>
              <a:gd name="connsiteX1" fmla="*/ 147120 w 293935"/>
              <a:gd name="connsiteY1" fmla="*/ 294307 h 293935"/>
              <a:gd name="connsiteX2" fmla="*/ 294273 w 293935"/>
              <a:gd name="connsiteY2" fmla="*/ 147186 h 293935"/>
              <a:gd name="connsiteX3" fmla="*/ 294273 w 293935"/>
              <a:gd name="connsiteY3" fmla="*/ 147153 h 293935"/>
              <a:gd name="connsiteX4" fmla="*/ 147153 w 293935"/>
              <a:gd name="connsiteY4" fmla="*/ 0 h 293935"/>
              <a:gd name="connsiteX5" fmla="*/ 0 w 293935"/>
              <a:gd name="connsiteY5" fmla="*/ 147120 h 293935"/>
              <a:gd name="connsiteX6" fmla="*/ 0 w 293935"/>
              <a:gd name="connsiteY6" fmla="*/ 147153 h 293935"/>
            </a:gdLst>
            <a:ahLst/>
            <a:cxnLst/>
            <a:rect l="l" t="t" r="r" b="b"/>
            <a:pathLst>
              <a:path w="293935" h="293935">
                <a:moveTo>
                  <a:pt x="0" y="147153"/>
                </a:moveTo>
                <a:cubicBezTo>
                  <a:pt x="-9" y="228415"/>
                  <a:pt x="65859" y="294297"/>
                  <a:pt x="147120" y="294307"/>
                </a:cubicBezTo>
                <a:cubicBezTo>
                  <a:pt x="228381" y="294316"/>
                  <a:pt x="294264" y="228448"/>
                  <a:pt x="294273" y="147186"/>
                </a:cubicBezTo>
                <a:cubicBezTo>
                  <a:pt x="294273" y="147175"/>
                  <a:pt x="294273" y="147164"/>
                  <a:pt x="294273" y="147153"/>
                </a:cubicBezTo>
                <a:cubicBezTo>
                  <a:pt x="294283" y="65892"/>
                  <a:pt x="228415" y="9"/>
                  <a:pt x="147153" y="0"/>
                </a:cubicBezTo>
                <a:cubicBezTo>
                  <a:pt x="65892" y="-9"/>
                  <a:pt x="9" y="65859"/>
                  <a:pt x="0" y="147120"/>
                </a:cubicBezTo>
                <a:cubicBezTo>
                  <a:pt x="0" y="147131"/>
                  <a:pt x="0" y="147142"/>
                  <a:pt x="0" y="147153"/>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6" name="标题 1"/>
          <p:cNvSpPr txBox="1"/>
          <p:nvPr/>
        </p:nvSpPr>
        <p:spPr>
          <a:xfrm>
            <a:off x="2477099" y="4730180"/>
            <a:ext cx="520515" cy="520515"/>
          </a:xfrm>
          <a:custGeom>
            <a:avLst/>
            <a:gdLst>
              <a:gd name="connsiteX0" fmla="*/ 0 w 124643"/>
              <a:gd name="connsiteY0" fmla="*/ 63059 h 124643"/>
              <a:gd name="connsiteX1" fmla="*/ 63059 w 124643"/>
              <a:gd name="connsiteY1" fmla="*/ 126117 h 124643"/>
              <a:gd name="connsiteX2" fmla="*/ 126117 w 124643"/>
              <a:gd name="connsiteY2" fmla="*/ 63059 h 124643"/>
              <a:gd name="connsiteX3" fmla="*/ 63059 w 124643"/>
              <a:gd name="connsiteY3" fmla="*/ 0 h 124643"/>
              <a:gd name="connsiteX4" fmla="*/ 0 w 124643"/>
              <a:gd name="connsiteY4" fmla="*/ 63059 h 124643"/>
            </a:gdLst>
            <a:ahLst/>
            <a:cxnLst/>
            <a:rect l="l" t="t" r="r" b="b"/>
            <a:pathLst>
              <a:path w="124643" h="124643">
                <a:moveTo>
                  <a:pt x="0" y="63059"/>
                </a:moveTo>
                <a:cubicBezTo>
                  <a:pt x="0" y="97885"/>
                  <a:pt x="28232" y="126117"/>
                  <a:pt x="63059" y="126117"/>
                </a:cubicBezTo>
                <a:cubicBezTo>
                  <a:pt x="97885" y="126117"/>
                  <a:pt x="126117" y="97885"/>
                  <a:pt x="126117" y="63059"/>
                </a:cubicBezTo>
                <a:cubicBezTo>
                  <a:pt x="126117" y="28232"/>
                  <a:pt x="97885" y="0"/>
                  <a:pt x="63059" y="0"/>
                </a:cubicBezTo>
                <a:cubicBezTo>
                  <a:pt x="28232" y="0"/>
                  <a:pt x="0" y="28232"/>
                  <a:pt x="0" y="63059"/>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7" name="标题 1"/>
          <p:cNvSpPr txBox="1"/>
          <p:nvPr/>
        </p:nvSpPr>
        <p:spPr>
          <a:xfrm>
            <a:off x="0" y="1516235"/>
            <a:ext cx="9961123" cy="3059776"/>
          </a:xfrm>
          <a:prstGeom prst="rect">
            <a:avLst/>
          </a:prstGeom>
          <a:solidFill>
            <a:schemeClr val="bg1"/>
          </a:solidFill>
          <a:ln w="12700" cap="sq">
            <a:noFill/>
            <a:miter/>
          </a:ln>
          <a:effectLst>
            <a:outerShdw blurRad="254000" sx="102000" sy="102000" algn="ctr" rotWithShape="0">
              <a:schemeClr val="accent1">
                <a:lumMod val="60000"/>
                <a:lumOff val="40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7358592" y="0"/>
            <a:ext cx="4833408" cy="6858000"/>
          </a:xfrm>
          <a:custGeom>
            <a:avLst/>
            <a:gdLst>
              <a:gd name="connsiteX0" fmla="*/ 1422214 w 4833408"/>
              <a:gd name="connsiteY0" fmla="*/ 0 h 6858000"/>
              <a:gd name="connsiteX1" fmla="*/ 4833408 w 4833408"/>
              <a:gd name="connsiteY1" fmla="*/ 0 h 6858000"/>
              <a:gd name="connsiteX2" fmla="*/ 4833408 w 4833408"/>
              <a:gd name="connsiteY2" fmla="*/ 6858000 h 6858000"/>
              <a:gd name="connsiteX3" fmla="*/ 1446844 w 4833408"/>
              <a:gd name="connsiteY3" fmla="*/ 6858000 h 6858000"/>
              <a:gd name="connsiteX4" fmla="*/ 1445121 w 4833408"/>
              <a:gd name="connsiteY4" fmla="*/ 6856380 h 6858000"/>
              <a:gd name="connsiteX5" fmla="*/ 0 w 4833408"/>
              <a:gd name="connsiteY5" fmla="*/ 3416345 h 6858000"/>
              <a:gd name="connsiteX6" fmla="*/ 1281751 w 4833408"/>
              <a:gd name="connsiteY6" fmla="*/ 145267 h 6858000"/>
            </a:gdLst>
            <a:ahLst/>
            <a:cxnLst/>
            <a:rect l="l" t="t" r="r" b="b"/>
            <a:pathLst>
              <a:path w="4833408" h="6858000">
                <a:moveTo>
                  <a:pt x="1422214" y="0"/>
                </a:moveTo>
                <a:lnTo>
                  <a:pt x="4833408" y="0"/>
                </a:lnTo>
                <a:lnTo>
                  <a:pt x="4833408" y="6858000"/>
                </a:lnTo>
                <a:lnTo>
                  <a:pt x="1446844" y="6858000"/>
                </a:lnTo>
                <a:lnTo>
                  <a:pt x="1445121" y="6856380"/>
                </a:lnTo>
                <a:cubicBezTo>
                  <a:pt x="552252" y="5975998"/>
                  <a:pt x="0" y="4759762"/>
                  <a:pt x="0" y="3416345"/>
                </a:cubicBezTo>
                <a:cubicBezTo>
                  <a:pt x="0" y="2156892"/>
                  <a:pt x="485377" y="1009218"/>
                  <a:pt x="1281751" y="145267"/>
                </a:cubicBezTo>
                <a:close/>
              </a:path>
            </a:pathLst>
          </a:custGeom>
          <a:solidFill>
            <a:schemeClr val="accent2"/>
          </a:solidFill>
          <a:ln w="76200" cap="sq">
            <a:noFill/>
            <a:miter/>
          </a:ln>
          <a:effectLst>
            <a:outerShdw blurRad="127000" dist="38100" dir="10800000" algn="r" rotWithShape="0">
              <a:schemeClr val="accent2">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9" name="标题 1"/>
          <p:cNvSpPr txBox="1"/>
          <p:nvPr/>
        </p:nvSpPr>
        <p:spPr>
          <a:xfrm>
            <a:off x="7574786" y="0"/>
            <a:ext cx="4617214" cy="6858000"/>
          </a:xfrm>
          <a:custGeom>
            <a:avLst/>
            <a:gdLst>
              <a:gd name="connsiteX0" fmla="*/ 1422213 w 4617214"/>
              <a:gd name="connsiteY0" fmla="*/ 0 h 6858000"/>
              <a:gd name="connsiteX1" fmla="*/ 4617214 w 4617214"/>
              <a:gd name="connsiteY1" fmla="*/ 0 h 6858000"/>
              <a:gd name="connsiteX2" fmla="*/ 4617214 w 4617214"/>
              <a:gd name="connsiteY2" fmla="*/ 6858000 h 6858000"/>
              <a:gd name="connsiteX3" fmla="*/ 1446845 w 4617214"/>
              <a:gd name="connsiteY3" fmla="*/ 6858000 h 6858000"/>
              <a:gd name="connsiteX4" fmla="*/ 1445121 w 4617214"/>
              <a:gd name="connsiteY4" fmla="*/ 6856379 h 6858000"/>
              <a:gd name="connsiteX5" fmla="*/ 0 w 4617214"/>
              <a:gd name="connsiteY5" fmla="*/ 3416344 h 6858000"/>
              <a:gd name="connsiteX6" fmla="*/ 1281751 w 4617214"/>
              <a:gd name="connsiteY6" fmla="*/ 145266 h 6858000"/>
            </a:gdLst>
            <a:ahLst/>
            <a:cxnLst/>
            <a:rect l="l" t="t" r="r" b="b"/>
            <a:pathLst>
              <a:path w="4617214" h="6858000">
                <a:moveTo>
                  <a:pt x="1422213" y="0"/>
                </a:moveTo>
                <a:lnTo>
                  <a:pt x="4617214" y="0"/>
                </a:lnTo>
                <a:lnTo>
                  <a:pt x="4617214" y="6858000"/>
                </a:lnTo>
                <a:lnTo>
                  <a:pt x="1446845" y="6858000"/>
                </a:lnTo>
                <a:lnTo>
                  <a:pt x="1445121" y="6856379"/>
                </a:lnTo>
                <a:cubicBezTo>
                  <a:pt x="552252" y="5975997"/>
                  <a:pt x="0" y="4759761"/>
                  <a:pt x="0" y="3416344"/>
                </a:cubicBezTo>
                <a:cubicBezTo>
                  <a:pt x="0" y="2156891"/>
                  <a:pt x="485377" y="1009217"/>
                  <a:pt x="1281751" y="145266"/>
                </a:cubicBezTo>
                <a:close/>
              </a:path>
            </a:pathLst>
          </a:custGeom>
          <a:solidFill>
            <a:schemeClr val="accent1"/>
          </a:solidFill>
          <a:ln w="76200" cap="sq">
            <a:noFill/>
            <a:miter/>
          </a:ln>
        </p:spPr>
        <p:txBody>
          <a:bodyPr vert="horz" wrap="square" lIns="91440" tIns="45720" rIns="91440" bIns="45720" rtlCol="0" anchor="ctr"/>
          <a:lstStyle/>
          <a:p>
            <a:pPr algn="ctr">
              <a:lnSpc>
                <a:spcPct val="100000"/>
              </a:lnSpc>
            </a:pPr>
            <a:endParaRPr kumimoji="1" lang="zh-CN" altLang="en-US"/>
          </a:p>
        </p:txBody>
      </p:sp>
      <p:sp>
        <p:nvSpPr>
          <p:cNvPr id="10" name="标题 1"/>
          <p:cNvSpPr txBox="1"/>
          <p:nvPr/>
        </p:nvSpPr>
        <p:spPr>
          <a:xfrm>
            <a:off x="660402" y="2166793"/>
            <a:ext cx="5790140" cy="2398284"/>
          </a:xfrm>
          <a:prstGeom prst="rect">
            <a:avLst/>
          </a:prstGeom>
          <a:noFill/>
          <a:ln>
            <a:noFill/>
          </a:ln>
        </p:spPr>
        <p:txBody>
          <a:bodyPr vert="horz" wrap="square" lIns="0" tIns="0" rIns="0" bIns="0" rtlCol="0" anchor="ctr"/>
          <a:lstStyle/>
          <a:p>
            <a:pPr algn="l">
              <a:lnSpc>
                <a:spcPct val="130000"/>
              </a:lnSpc>
            </a:pPr>
            <a:r>
              <a:rPr kumimoji="1" lang="en-US" altLang="zh-CN" sz="5000">
                <a:ln w="12700">
                  <a:noFill/>
                </a:ln>
                <a:solidFill>
                  <a:srgbClr val="262626">
                    <a:alpha val="100000"/>
                  </a:srgbClr>
                </a:solidFill>
                <a:latin typeface="Source Han Sans CN Bold"/>
                <a:ea typeface="Source Han Sans CN Bold"/>
                <a:cs typeface="Source Han Sans CN Bold"/>
              </a:rPr>
              <a:t>教学目标与价值</a:t>
            </a:r>
            <a:endParaRPr kumimoji="1" lang="zh-CN" altLang="en-US"/>
          </a:p>
        </p:txBody>
      </p:sp>
      <p:sp>
        <p:nvSpPr>
          <p:cNvPr id="11" name="标题 1"/>
          <p:cNvSpPr txBox="1"/>
          <p:nvPr/>
        </p:nvSpPr>
        <p:spPr>
          <a:xfrm>
            <a:off x="0" y="5171821"/>
            <a:ext cx="4201160" cy="340714"/>
          </a:xfrm>
          <a:custGeom>
            <a:avLst/>
            <a:gdLst>
              <a:gd name="connsiteX0" fmla="*/ 0 w 3953740"/>
              <a:gd name="connsiteY0" fmla="*/ 0 h 342094"/>
              <a:gd name="connsiteX1" fmla="*/ 3953740 w 3953740"/>
              <a:gd name="connsiteY1" fmla="*/ 0 h 342094"/>
              <a:gd name="connsiteX2" fmla="*/ 3868217 w 3953740"/>
              <a:gd name="connsiteY2" fmla="*/ 342094 h 342094"/>
              <a:gd name="connsiteX3" fmla="*/ 0 w 3953740"/>
              <a:gd name="connsiteY3" fmla="*/ 342094 h 342094"/>
            </a:gdLst>
            <a:ahLst/>
            <a:cxnLst/>
            <a:rect l="l" t="t" r="r" b="b"/>
            <a:pathLst>
              <a:path w="3953740" h="342094">
                <a:moveTo>
                  <a:pt x="0" y="0"/>
                </a:moveTo>
                <a:lnTo>
                  <a:pt x="3953740" y="0"/>
                </a:lnTo>
                <a:lnTo>
                  <a:pt x="3868217" y="342094"/>
                </a:lnTo>
                <a:lnTo>
                  <a:pt x="0" y="342094"/>
                </a:ln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1" y="0"/>
            <a:ext cx="997743" cy="3302190"/>
          </a:xfrm>
          <a:custGeom>
            <a:avLst/>
            <a:gdLst>
              <a:gd name="connsiteX0" fmla="*/ 0 w 997743"/>
              <a:gd name="connsiteY0" fmla="*/ 0 h 3302190"/>
              <a:gd name="connsiteX1" fmla="*/ 997743 w 997743"/>
              <a:gd name="connsiteY1" fmla="*/ 0 h 3302190"/>
              <a:gd name="connsiteX2" fmla="*/ 0 w 997743"/>
              <a:gd name="connsiteY2" fmla="*/ 3302190 h 3302190"/>
            </a:gdLst>
            <a:ahLst/>
            <a:cxnLst/>
            <a:rect l="l" t="t" r="r" b="b"/>
            <a:pathLst>
              <a:path w="997743" h="3302190">
                <a:moveTo>
                  <a:pt x="0" y="0"/>
                </a:moveTo>
                <a:lnTo>
                  <a:pt x="997743" y="0"/>
                </a:lnTo>
                <a:lnTo>
                  <a:pt x="0" y="3302190"/>
                </a:lnTo>
                <a:close/>
              </a:path>
            </a:pathLst>
          </a:custGeom>
          <a:gradFill>
            <a:gsLst>
              <a:gs pos="0">
                <a:schemeClr val="accent1">
                  <a:alpha val="55000"/>
                </a:schemeClr>
              </a:gs>
              <a:gs pos="86000">
                <a:schemeClr val="accent1">
                  <a:lumMod val="75000"/>
                  <a:alpha val="86000"/>
                </a:schemeClr>
              </a:gs>
            </a:gsLst>
            <a:lin ang="27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flipH="1">
            <a:off x="773290" y="696767"/>
            <a:ext cx="443467" cy="304645"/>
          </a:xfrm>
          <a:custGeom>
            <a:avLst/>
            <a:gdLst>
              <a:gd name="connsiteX0" fmla="*/ 412439 w 443467"/>
              <a:gd name="connsiteY0" fmla="*/ 242589 h 304645"/>
              <a:gd name="connsiteX1" fmla="*/ 202777 w 443467"/>
              <a:gd name="connsiteY1" fmla="*/ 242589 h 304645"/>
              <a:gd name="connsiteX2" fmla="*/ 171749 w 443467"/>
              <a:gd name="connsiteY2" fmla="*/ 273617 h 304645"/>
              <a:gd name="connsiteX3" fmla="*/ 202777 w 443467"/>
              <a:gd name="connsiteY3" fmla="*/ 304645 h 304645"/>
              <a:gd name="connsiteX4" fmla="*/ 412439 w 443467"/>
              <a:gd name="connsiteY4" fmla="*/ 304645 h 304645"/>
              <a:gd name="connsiteX5" fmla="*/ 443467 w 443467"/>
              <a:gd name="connsiteY5" fmla="*/ 273617 h 304645"/>
              <a:gd name="connsiteX6" fmla="*/ 412439 w 443467"/>
              <a:gd name="connsiteY6" fmla="*/ 242589 h 304645"/>
              <a:gd name="connsiteX7" fmla="*/ 412439 w 443467"/>
              <a:gd name="connsiteY7" fmla="*/ 121295 h 304645"/>
              <a:gd name="connsiteX8" fmla="*/ 114718 w 443467"/>
              <a:gd name="connsiteY8" fmla="*/ 121295 h 304645"/>
              <a:gd name="connsiteX9" fmla="*/ 83690 w 443467"/>
              <a:gd name="connsiteY9" fmla="*/ 152323 h 304645"/>
              <a:gd name="connsiteX10" fmla="*/ 114718 w 443467"/>
              <a:gd name="connsiteY10" fmla="*/ 183351 h 304645"/>
              <a:gd name="connsiteX11" fmla="*/ 412439 w 443467"/>
              <a:gd name="connsiteY11" fmla="*/ 183351 h 304645"/>
              <a:gd name="connsiteX12" fmla="*/ 443467 w 443467"/>
              <a:gd name="connsiteY12" fmla="*/ 152323 h 304645"/>
              <a:gd name="connsiteX13" fmla="*/ 412439 w 443467"/>
              <a:gd name="connsiteY13" fmla="*/ 121295 h 304645"/>
              <a:gd name="connsiteX14" fmla="*/ 412439 w 443467"/>
              <a:gd name="connsiteY14" fmla="*/ 0 h 304645"/>
              <a:gd name="connsiteX15" fmla="*/ 31028 w 443467"/>
              <a:gd name="connsiteY15" fmla="*/ 0 h 304645"/>
              <a:gd name="connsiteX16" fmla="*/ 0 w 443467"/>
              <a:gd name="connsiteY16" fmla="*/ 31028 h 304645"/>
              <a:gd name="connsiteX17" fmla="*/ 31028 w 443467"/>
              <a:gd name="connsiteY17" fmla="*/ 62056 h 304645"/>
              <a:gd name="connsiteX18" fmla="*/ 412439 w 443467"/>
              <a:gd name="connsiteY18" fmla="*/ 62056 h 304645"/>
              <a:gd name="connsiteX19" fmla="*/ 443467 w 443467"/>
              <a:gd name="connsiteY19" fmla="*/ 31028 h 304645"/>
              <a:gd name="connsiteX20" fmla="*/ 412439 w 443467"/>
              <a:gd name="connsiteY20" fmla="*/ 0 h 304645"/>
            </a:gdLst>
            <a:ahLst/>
            <a:cxnLst/>
            <a:rect l="l" t="t" r="r" b="b"/>
            <a:pathLst>
              <a:path w="443467" h="304645">
                <a:moveTo>
                  <a:pt x="412439" y="242589"/>
                </a:moveTo>
                <a:lnTo>
                  <a:pt x="202777" y="242589"/>
                </a:lnTo>
                <a:cubicBezTo>
                  <a:pt x="185641" y="242589"/>
                  <a:pt x="171749" y="256481"/>
                  <a:pt x="171749" y="273617"/>
                </a:cubicBezTo>
                <a:cubicBezTo>
                  <a:pt x="171749" y="290753"/>
                  <a:pt x="185641" y="304645"/>
                  <a:pt x="202777" y="304645"/>
                </a:cubicBezTo>
                <a:lnTo>
                  <a:pt x="412439" y="304645"/>
                </a:lnTo>
                <a:cubicBezTo>
                  <a:pt x="429575" y="304645"/>
                  <a:pt x="443467" y="290753"/>
                  <a:pt x="443467" y="273617"/>
                </a:cubicBezTo>
                <a:cubicBezTo>
                  <a:pt x="443467" y="256481"/>
                  <a:pt x="429575" y="242589"/>
                  <a:pt x="412439" y="242589"/>
                </a:cubicBezTo>
                <a:close/>
                <a:moveTo>
                  <a:pt x="412439" y="121295"/>
                </a:moveTo>
                <a:lnTo>
                  <a:pt x="114718" y="121295"/>
                </a:lnTo>
                <a:cubicBezTo>
                  <a:pt x="97582" y="121295"/>
                  <a:pt x="83690" y="135187"/>
                  <a:pt x="83690" y="152323"/>
                </a:cubicBezTo>
                <a:cubicBezTo>
                  <a:pt x="83690" y="169459"/>
                  <a:pt x="97582" y="183351"/>
                  <a:pt x="114718" y="183351"/>
                </a:cubicBezTo>
                <a:lnTo>
                  <a:pt x="412439" y="183351"/>
                </a:lnTo>
                <a:cubicBezTo>
                  <a:pt x="429575" y="183351"/>
                  <a:pt x="443467" y="169459"/>
                  <a:pt x="443467" y="152323"/>
                </a:cubicBezTo>
                <a:cubicBezTo>
                  <a:pt x="443467" y="135187"/>
                  <a:pt x="429575" y="121295"/>
                  <a:pt x="412439" y="121295"/>
                </a:cubicBezTo>
                <a:close/>
                <a:moveTo>
                  <a:pt x="412439" y="0"/>
                </a:moveTo>
                <a:lnTo>
                  <a:pt x="31028" y="0"/>
                </a:lnTo>
                <a:cubicBezTo>
                  <a:pt x="13892" y="0"/>
                  <a:pt x="0" y="13892"/>
                  <a:pt x="0" y="31028"/>
                </a:cubicBezTo>
                <a:cubicBezTo>
                  <a:pt x="0" y="48164"/>
                  <a:pt x="13892" y="62056"/>
                  <a:pt x="31028" y="62056"/>
                </a:cubicBezTo>
                <a:lnTo>
                  <a:pt x="412439" y="62056"/>
                </a:lnTo>
                <a:cubicBezTo>
                  <a:pt x="429575" y="62056"/>
                  <a:pt x="443467" y="48164"/>
                  <a:pt x="443467" y="31028"/>
                </a:cubicBezTo>
                <a:cubicBezTo>
                  <a:pt x="443467" y="13892"/>
                  <a:pt x="429575" y="0"/>
                  <a:pt x="412439" y="0"/>
                </a:cubicBezTo>
                <a:close/>
              </a:path>
            </a:pathLst>
          </a:cu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660399" y="1640716"/>
            <a:ext cx="2129095" cy="670553"/>
          </a:xfrm>
          <a:prstGeom prst="roundRect">
            <a:avLst>
              <a:gd name="adj" fmla="val 50000"/>
            </a:avLst>
          </a:prstGeom>
          <a:gradFill>
            <a:gsLst>
              <a:gs pos="0">
                <a:schemeClr val="accent2"/>
              </a:gs>
              <a:gs pos="100000">
                <a:schemeClr val="accent2">
                  <a:lumMod val="75000"/>
                </a:schemeClr>
              </a:gs>
            </a:gsLst>
            <a:lin ang="2700000" scaled="0"/>
          </a:gradFill>
          <a:ln w="12700" cap="sq">
            <a:noFill/>
            <a:miter/>
          </a:ln>
          <a:effectLst>
            <a:outerShdw blurRad="127000" sx="102000" sy="102000" algn="ctr" rotWithShape="0">
              <a:schemeClr val="accent2">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663989" y="1695226"/>
            <a:ext cx="1494818" cy="615154"/>
          </a:xfrm>
          <a:prstGeom prst="rect">
            <a:avLst/>
          </a:prstGeom>
          <a:noFill/>
          <a:ln>
            <a:noFill/>
          </a:ln>
          <a:effectLst/>
        </p:spPr>
        <p:txBody>
          <a:bodyPr vert="horz" wrap="square" lIns="0" tIns="0" rIns="0" bIns="0" rtlCol="0" anchor="t"/>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PART</a:t>
            </a:r>
            <a:endParaRPr kumimoji="1" lang="zh-CN" altLang="en-US"/>
          </a:p>
        </p:txBody>
      </p:sp>
      <p:sp>
        <p:nvSpPr>
          <p:cNvPr id="17" name="标题 1"/>
          <p:cNvSpPr txBox="1"/>
          <p:nvPr/>
        </p:nvSpPr>
        <p:spPr>
          <a:xfrm>
            <a:off x="1709425" y="1040329"/>
            <a:ext cx="1137481" cy="1185384"/>
          </a:xfrm>
          <a:prstGeom prst="rect">
            <a:avLst/>
          </a:prstGeom>
          <a:noFill/>
          <a:ln>
            <a:noFill/>
          </a:ln>
          <a:effectLst/>
        </p:spPr>
        <p:txBody>
          <a:bodyPr vert="horz" wrap="square" lIns="0" tIns="0" rIns="0" bIns="0" rtlCol="0" anchor="b"/>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01</a:t>
            </a:r>
            <a:endParaRPr kumimoji="1" lang="zh-CN" altLang="en-US"/>
          </a:p>
        </p:txBody>
      </p:sp>
      <p:pic>
        <p:nvPicPr>
          <p:cNvPr id="19" name="图片 18"/>
          <p:cNvPicPr>
            <a:picLocks noChangeAspect="1"/>
          </p:cNvPicPr>
          <p:nvPr/>
        </p:nvPicPr>
        <p:blipFill>
          <a:blip r:embed="rId2">
            <a:alphaModFix/>
          </a:blip>
          <a:srcRect l="44947" r="18961"/>
          <a:stretch>
            <a:fillRect/>
          </a:stretch>
        </p:blipFill>
        <p:spPr>
          <a:xfrm>
            <a:off x="7775919" y="0"/>
            <a:ext cx="4416081" cy="6858000"/>
          </a:xfrm>
          <a:custGeom>
            <a:avLst/>
            <a:gdLst>
              <a:gd name="connsiteX0" fmla="*/ 1587903 w 4416081"/>
              <a:gd name="connsiteY0" fmla="*/ 0 h 6858000"/>
              <a:gd name="connsiteX1" fmla="*/ 4416081 w 4416081"/>
              <a:gd name="connsiteY1" fmla="*/ 0 h 6858000"/>
              <a:gd name="connsiteX2" fmla="*/ 4416081 w 4416081"/>
              <a:gd name="connsiteY2" fmla="*/ 6858000 h 6858000"/>
              <a:gd name="connsiteX3" fmla="*/ 1587903 w 4416081"/>
              <a:gd name="connsiteY3" fmla="*/ 6858000 h 6858000"/>
              <a:gd name="connsiteX4" fmla="*/ 1569042 w 4416081"/>
              <a:gd name="connsiteY4" fmla="*/ 6843370 h 6858000"/>
              <a:gd name="connsiteX5" fmla="*/ 0 w 4416081"/>
              <a:gd name="connsiteY5" fmla="*/ 3429000 h 6858000"/>
              <a:gd name="connsiteX6" fmla="*/ 1569042 w 4416081"/>
              <a:gd name="connsiteY6" fmla="*/ 14630 h 6858000"/>
            </a:gdLst>
            <a:ahLst/>
            <a:cxnLst/>
            <a:rect l="l" t="t" r="r" b="b"/>
            <a:pathLst>
              <a:path w="4416081" h="6858000">
                <a:moveTo>
                  <a:pt x="1587903" y="0"/>
                </a:moveTo>
                <a:lnTo>
                  <a:pt x="4416081" y="0"/>
                </a:lnTo>
                <a:lnTo>
                  <a:pt x="4416081" y="6858000"/>
                </a:lnTo>
                <a:lnTo>
                  <a:pt x="1587903" y="6858000"/>
                </a:lnTo>
                <a:lnTo>
                  <a:pt x="1569042" y="6843370"/>
                </a:lnTo>
                <a:cubicBezTo>
                  <a:pt x="616537" y="6066352"/>
                  <a:pt x="0" y="4826214"/>
                  <a:pt x="0" y="3429000"/>
                </a:cubicBezTo>
                <a:cubicBezTo>
                  <a:pt x="0" y="2031786"/>
                  <a:pt x="616537" y="791648"/>
                  <a:pt x="1569042" y="14630"/>
                </a:cubicBezTo>
                <a:close/>
              </a:path>
            </a:pathLst>
          </a:custGeom>
          <a:noFill/>
          <a:ln>
            <a:noFill/>
          </a:ln>
        </p:spPr>
      </p:pic>
      <p:sp>
        <p:nvSpPr>
          <p:cNvPr id="20" name="标题 1"/>
          <p:cNvSpPr txBox="1"/>
          <p:nvPr/>
        </p:nvSpPr>
        <p:spPr>
          <a:xfrm>
            <a:off x="668206" y="5190188"/>
            <a:ext cx="244665" cy="281776"/>
          </a:xfrm>
          <a:custGeom>
            <a:avLst/>
            <a:gdLst>
              <a:gd name="connsiteX0" fmla="*/ 116205 w 244665"/>
              <a:gd name="connsiteY0" fmla="*/ 196122 h 281776"/>
              <a:gd name="connsiteX1" fmla="*/ 128733 w 244665"/>
              <a:gd name="connsiteY1" fmla="*/ 208650 h 281776"/>
              <a:gd name="connsiteX2" fmla="*/ 116205 w 244665"/>
              <a:gd name="connsiteY2" fmla="*/ 221178 h 281776"/>
              <a:gd name="connsiteX3" fmla="*/ 103677 w 244665"/>
              <a:gd name="connsiteY3" fmla="*/ 208650 h 281776"/>
              <a:gd name="connsiteX4" fmla="*/ 116205 w 244665"/>
              <a:gd name="connsiteY4" fmla="*/ 196122 h 281776"/>
              <a:gd name="connsiteX5" fmla="*/ 87519 w 244665"/>
              <a:gd name="connsiteY5" fmla="*/ 140891 h 281776"/>
              <a:gd name="connsiteX6" fmla="*/ 116748 w 244665"/>
              <a:gd name="connsiteY6" fmla="*/ 170126 h 281776"/>
              <a:gd name="connsiteX7" fmla="*/ 116748 w 244665"/>
              <a:gd name="connsiteY7" fmla="*/ 170133 h 281776"/>
              <a:gd name="connsiteX8" fmla="*/ 87513 w 244665"/>
              <a:gd name="connsiteY8" fmla="*/ 199362 h 281776"/>
              <a:gd name="connsiteX9" fmla="*/ 58284 w 244665"/>
              <a:gd name="connsiteY9" fmla="*/ 170126 h 281776"/>
              <a:gd name="connsiteX10" fmla="*/ 58284 w 244665"/>
              <a:gd name="connsiteY10" fmla="*/ 170120 h 281776"/>
              <a:gd name="connsiteX11" fmla="*/ 87519 w 244665"/>
              <a:gd name="connsiteY11" fmla="*/ 140891 h 281776"/>
              <a:gd name="connsiteX12" fmla="*/ 122333 w 244665"/>
              <a:gd name="connsiteY12" fmla="*/ 43379 h 281776"/>
              <a:gd name="connsiteX13" fmla="*/ 80533 w 244665"/>
              <a:gd name="connsiteY13" fmla="*/ 76796 h 281776"/>
              <a:gd name="connsiteX14" fmla="*/ 49541 w 244665"/>
              <a:gd name="connsiteY14" fmla="*/ 116263 h 281776"/>
              <a:gd name="connsiteX15" fmla="*/ 37310 w 244665"/>
              <a:gd name="connsiteY15" fmla="*/ 159443 h 281776"/>
              <a:gd name="connsiteX16" fmla="*/ 122333 w 244665"/>
              <a:gd name="connsiteY16" fmla="*/ 244467 h 281776"/>
              <a:gd name="connsiteX17" fmla="*/ 207355 w 244665"/>
              <a:gd name="connsiteY17" fmla="*/ 159443 h 281776"/>
              <a:gd name="connsiteX18" fmla="*/ 195124 w 244665"/>
              <a:gd name="connsiteY18" fmla="*/ 116263 h 281776"/>
              <a:gd name="connsiteX19" fmla="*/ 164132 w 244665"/>
              <a:gd name="connsiteY19" fmla="*/ 76796 h 281776"/>
              <a:gd name="connsiteX20" fmla="*/ 122333 w 244665"/>
              <a:gd name="connsiteY20" fmla="*/ 43379 h 281776"/>
              <a:gd name="connsiteX21" fmla="*/ 122333 w 244665"/>
              <a:gd name="connsiteY21" fmla="*/ 0 h 281776"/>
              <a:gd name="connsiteX22" fmla="*/ 132325 w 244665"/>
              <a:gd name="connsiteY22" fmla="*/ 5708 h 281776"/>
              <a:gd name="connsiteX23" fmla="*/ 244665 w 244665"/>
              <a:gd name="connsiteY23" fmla="*/ 159443 h 281776"/>
              <a:gd name="connsiteX24" fmla="*/ 122333 w 244665"/>
              <a:gd name="connsiteY24" fmla="*/ 281776 h 281776"/>
              <a:gd name="connsiteX25" fmla="*/ 0 w 244665"/>
              <a:gd name="connsiteY25" fmla="*/ 159443 h 281776"/>
              <a:gd name="connsiteX26" fmla="*/ 112340 w 244665"/>
              <a:gd name="connsiteY26" fmla="*/ 5708 h 281776"/>
            </a:gdLst>
            <a:ahLst/>
            <a:cxnLst/>
            <a:rect l="l" t="t" r="r" b="b"/>
            <a:pathLst>
              <a:path w="244665" h="281776">
                <a:moveTo>
                  <a:pt x="116205" y="196122"/>
                </a:moveTo>
                <a:cubicBezTo>
                  <a:pt x="123124" y="196122"/>
                  <a:pt x="128733" y="201731"/>
                  <a:pt x="128733" y="208650"/>
                </a:cubicBezTo>
                <a:cubicBezTo>
                  <a:pt x="128733" y="215569"/>
                  <a:pt x="123124" y="221178"/>
                  <a:pt x="116205" y="221178"/>
                </a:cubicBezTo>
                <a:cubicBezTo>
                  <a:pt x="109286" y="221178"/>
                  <a:pt x="103677" y="215569"/>
                  <a:pt x="103677" y="208650"/>
                </a:cubicBezTo>
                <a:cubicBezTo>
                  <a:pt x="103677" y="201731"/>
                  <a:pt x="109286" y="196122"/>
                  <a:pt x="116205" y="196122"/>
                </a:cubicBezTo>
                <a:close/>
                <a:moveTo>
                  <a:pt x="87519" y="140891"/>
                </a:moveTo>
                <a:cubicBezTo>
                  <a:pt x="103664" y="140893"/>
                  <a:pt x="116750" y="153982"/>
                  <a:pt x="116748" y="170126"/>
                </a:cubicBezTo>
                <a:cubicBezTo>
                  <a:pt x="116748" y="170128"/>
                  <a:pt x="116748" y="170130"/>
                  <a:pt x="116748" y="170133"/>
                </a:cubicBezTo>
                <a:cubicBezTo>
                  <a:pt x="116746" y="186277"/>
                  <a:pt x="103657" y="199364"/>
                  <a:pt x="87513" y="199362"/>
                </a:cubicBezTo>
                <a:cubicBezTo>
                  <a:pt x="71368" y="199360"/>
                  <a:pt x="58282" y="186271"/>
                  <a:pt x="58284" y="170126"/>
                </a:cubicBezTo>
                <a:cubicBezTo>
                  <a:pt x="58284" y="170124"/>
                  <a:pt x="58284" y="170122"/>
                  <a:pt x="58284" y="170120"/>
                </a:cubicBezTo>
                <a:cubicBezTo>
                  <a:pt x="58286" y="153975"/>
                  <a:pt x="71375" y="140889"/>
                  <a:pt x="87519" y="140891"/>
                </a:cubicBezTo>
                <a:close/>
                <a:moveTo>
                  <a:pt x="122333" y="43379"/>
                </a:moveTo>
                <a:cubicBezTo>
                  <a:pt x="107365" y="53158"/>
                  <a:pt x="93368" y="64348"/>
                  <a:pt x="80533" y="76796"/>
                </a:cubicBezTo>
                <a:cubicBezTo>
                  <a:pt x="67245" y="89823"/>
                  <a:pt x="56817" y="103105"/>
                  <a:pt x="49541" y="116263"/>
                </a:cubicBezTo>
                <a:cubicBezTo>
                  <a:pt x="41420" y="130939"/>
                  <a:pt x="37310" y="145471"/>
                  <a:pt x="37310" y="159443"/>
                </a:cubicBezTo>
                <a:cubicBezTo>
                  <a:pt x="37310" y="206401"/>
                  <a:pt x="75376" y="244467"/>
                  <a:pt x="122333" y="244467"/>
                </a:cubicBezTo>
                <a:cubicBezTo>
                  <a:pt x="169289" y="244467"/>
                  <a:pt x="207355" y="206401"/>
                  <a:pt x="207355" y="159443"/>
                </a:cubicBezTo>
                <a:cubicBezTo>
                  <a:pt x="207355" y="145489"/>
                  <a:pt x="203245" y="130939"/>
                  <a:pt x="195124" y="116263"/>
                </a:cubicBezTo>
                <a:cubicBezTo>
                  <a:pt x="187849" y="103105"/>
                  <a:pt x="177421" y="89823"/>
                  <a:pt x="164132" y="76796"/>
                </a:cubicBezTo>
                <a:cubicBezTo>
                  <a:pt x="151297" y="64348"/>
                  <a:pt x="137300" y="53158"/>
                  <a:pt x="122333" y="43379"/>
                </a:cubicBezTo>
                <a:close/>
                <a:moveTo>
                  <a:pt x="122333" y="0"/>
                </a:moveTo>
                <a:lnTo>
                  <a:pt x="132325" y="5708"/>
                </a:lnTo>
                <a:cubicBezTo>
                  <a:pt x="137014" y="8338"/>
                  <a:pt x="244665" y="70341"/>
                  <a:pt x="244665" y="159443"/>
                </a:cubicBezTo>
                <a:cubicBezTo>
                  <a:pt x="244665" y="227006"/>
                  <a:pt x="189894" y="281776"/>
                  <a:pt x="122333" y="281776"/>
                </a:cubicBezTo>
                <a:cubicBezTo>
                  <a:pt x="54771" y="281776"/>
                  <a:pt x="0" y="227006"/>
                  <a:pt x="0" y="159443"/>
                </a:cubicBezTo>
                <a:cubicBezTo>
                  <a:pt x="0" y="70341"/>
                  <a:pt x="107651" y="8357"/>
                  <a:pt x="112340" y="5708"/>
                </a:cubicBezTo>
                <a:close/>
              </a:path>
            </a:pathLst>
          </a:custGeom>
          <a:solidFill>
            <a:schemeClr val="accent2"/>
          </a:solidFill>
          <a:ln w="1860" cap="flat">
            <a:noFill/>
            <a:miter/>
          </a:ln>
        </p:spPr>
        <p:txBody>
          <a:bodyPr vert="horz" wrap="square" lIns="91440" tIns="45720" rIns="91440" bIns="45720" rtlCol="0" anchor="ctr"/>
          <a:lstStyle/>
          <a:p>
            <a:pPr algn="l">
              <a:lnSpc>
                <a:spcPct val="100000"/>
              </a:lnSpc>
            </a:pPr>
            <a:endParaRPr kumimoji="1"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accent1">
                  <a:lumMod val="20000"/>
                  <a:lumOff val="80000"/>
                  <a:alpha val="40000"/>
                </a:schemeClr>
              </a:gs>
              <a:gs pos="100000">
                <a:schemeClr val="bg1">
                  <a:alpha val="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3" name="标题 1"/>
          <p:cNvSpPr txBox="1"/>
          <p:nvPr/>
        </p:nvSpPr>
        <p:spPr>
          <a:xfrm>
            <a:off x="0" y="6753325"/>
            <a:ext cx="12192000" cy="114300"/>
          </a:xfrm>
          <a:custGeom>
            <a:avLst/>
            <a:gdLst>
              <a:gd name="connsiteX0" fmla="*/ 0 w 12192000"/>
              <a:gd name="connsiteY0" fmla="*/ 0 h 114300"/>
              <a:gd name="connsiteX1" fmla="*/ 12192000 w 12192000"/>
              <a:gd name="connsiteY1" fmla="*/ 0 h 114300"/>
              <a:gd name="connsiteX2" fmla="*/ 12192000 w 12192000"/>
              <a:gd name="connsiteY2" fmla="*/ 114300 h 114300"/>
              <a:gd name="connsiteX3" fmla="*/ 0 w 12192000"/>
              <a:gd name="connsiteY3" fmla="*/ 114300 h 114300"/>
            </a:gdLst>
            <a:ahLst/>
            <a:cxnLst/>
            <a:rect l="l" t="t" r="r" b="b"/>
            <a:pathLst>
              <a:path w="12192000" h="114300">
                <a:moveTo>
                  <a:pt x="0" y="0"/>
                </a:moveTo>
                <a:lnTo>
                  <a:pt x="12192000" y="0"/>
                </a:lnTo>
                <a:lnTo>
                  <a:pt x="12192000" y="114300"/>
                </a:lnTo>
                <a:lnTo>
                  <a:pt x="0" y="114300"/>
                </a:lnTo>
                <a:close/>
              </a:path>
            </a:pathLst>
          </a:custGeom>
          <a:gradFill>
            <a:gsLst>
              <a:gs pos="0">
                <a:schemeClr val="accent1"/>
              </a:gs>
              <a:gs pos="100000">
                <a:schemeClr val="accent1">
                  <a:lumMod val="50000"/>
                </a:schemeClr>
              </a:gs>
            </a:gsLst>
            <a:lin ang="27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4" name="标题 1"/>
          <p:cNvSpPr txBox="1"/>
          <p:nvPr/>
        </p:nvSpPr>
        <p:spPr>
          <a:xfrm>
            <a:off x="649596" y="1744659"/>
            <a:ext cx="5346090" cy="4226812"/>
          </a:xfrm>
          <a:prstGeom prst="roundRect">
            <a:avLst>
              <a:gd name="adj" fmla="val 5304"/>
            </a:avLst>
          </a:prstGeom>
          <a:solidFill>
            <a:schemeClr val="bg1"/>
          </a:solidFill>
          <a:ln w="12700" cap="sq">
            <a:noFill/>
            <a:miter/>
          </a:ln>
          <a:effectLst>
            <a:outerShdw blurRad="127000" sx="102000" sy="102000" algn="ctr" rotWithShape="0">
              <a:schemeClr val="accent1">
                <a:alpha val="1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799360" y="2012276"/>
            <a:ext cx="5046562" cy="3721179"/>
          </a:xfrm>
          <a:prstGeom prst="rect">
            <a:avLst/>
          </a:prstGeom>
          <a:noFill/>
          <a:ln>
            <a:noFill/>
          </a:ln>
        </p:spPr>
        <p:txBody>
          <a:bodyPr vert="horz" wrap="square" lIns="0" tIns="0" rIns="0" bIns="0" rtlCol="0" anchor="t"/>
          <a:lstStyle/>
          <a:p>
            <a:pPr algn="ctr">
              <a:lnSpc>
                <a:spcPct val="150000"/>
              </a:lnSpc>
            </a:pPr>
            <a:r>
              <a:rPr kumimoji="1" lang="en-US" altLang="zh-CN" sz="1400">
                <a:ln w="12700">
                  <a:noFill/>
                </a:ln>
                <a:solidFill>
                  <a:srgbClr val="000000">
                    <a:alpha val="100000"/>
                  </a:srgbClr>
                </a:solidFill>
                <a:latin typeface="Source Han Sans"/>
                <a:ea typeface="Source Han Sans"/>
                <a:cs typeface="Source Han Sans"/>
              </a:rPr>
              <a:t>学生能准确阐述运球急起急停的动作要领，80%以上学生能规范完成动作，30%学生可在有防守对抗下熟练运用，提升篮球实战技巧。
通过多样化练习，全面提升学生的身体协调性、灵敏性以及速度、爆发力，有效发展学生的下肢力量和身体平衡控制能力，为篮球运动奠定坚实基础。</a:t>
            </a:r>
            <a:endParaRPr kumimoji="1" lang="zh-CN" altLang="en-US"/>
          </a:p>
        </p:txBody>
      </p:sp>
      <p:sp>
        <p:nvSpPr>
          <p:cNvPr id="6" name="标题 1"/>
          <p:cNvSpPr txBox="1"/>
          <p:nvPr/>
        </p:nvSpPr>
        <p:spPr>
          <a:xfrm>
            <a:off x="799361" y="1546987"/>
            <a:ext cx="5046561" cy="391044"/>
          </a:xfrm>
          <a:prstGeom prst="roundRect">
            <a:avLst>
              <a:gd name="adj" fmla="val 50000"/>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7" name="标题 1"/>
          <p:cNvSpPr txBox="1"/>
          <p:nvPr/>
        </p:nvSpPr>
        <p:spPr>
          <a:xfrm>
            <a:off x="799359" y="1605602"/>
            <a:ext cx="5046565" cy="276999"/>
          </a:xfrm>
          <a:prstGeom prst="rect">
            <a:avLst/>
          </a:prstGeom>
          <a:noFill/>
          <a:ln>
            <a:noFill/>
          </a:ln>
        </p:spPr>
        <p:txBody>
          <a:bodyPr vert="horz" wrap="square" lIns="0" tIns="0" rIns="0" bIns="0" rtlCol="0" anchor="t"/>
          <a:lstStyle/>
          <a:p>
            <a:pPr algn="ctr">
              <a:lnSpc>
                <a:spcPct val="110000"/>
              </a:lnSpc>
            </a:pPr>
            <a:r>
              <a:rPr kumimoji="1" lang="en-US" altLang="zh-CN" sz="1600">
                <a:ln w="12700">
                  <a:noFill/>
                </a:ln>
                <a:solidFill>
                  <a:srgbClr val="FFFFFF">
                    <a:alpha val="100000"/>
                  </a:srgbClr>
                </a:solidFill>
                <a:latin typeface="Source Han Sans CN Bold"/>
                <a:ea typeface="Source Han Sans CN Bold"/>
                <a:cs typeface="Source Han Sans CN Bold"/>
              </a:rPr>
              <a:t>动作要领与规范完成</a:t>
            </a:r>
            <a:endParaRPr kumimoji="1" lang="zh-CN" altLang="en-US"/>
          </a:p>
        </p:txBody>
      </p:sp>
      <p:sp>
        <p:nvSpPr>
          <p:cNvPr id="8" name="标题 1"/>
          <p:cNvSpPr txBox="1"/>
          <p:nvPr/>
        </p:nvSpPr>
        <p:spPr>
          <a:xfrm>
            <a:off x="6172810" y="1744659"/>
            <a:ext cx="5346090" cy="4226812"/>
          </a:xfrm>
          <a:prstGeom prst="roundRect">
            <a:avLst>
              <a:gd name="adj" fmla="val 5304"/>
            </a:avLst>
          </a:prstGeom>
          <a:solidFill>
            <a:schemeClr val="bg1"/>
          </a:solidFill>
          <a:ln w="12700" cap="sq">
            <a:noFill/>
            <a:miter/>
          </a:ln>
          <a:effectLst>
            <a:outerShdw blurRad="127000" sx="102000" sy="102000" algn="ctr" rotWithShape="0">
              <a:schemeClr val="accent1">
                <a:alpha val="15000"/>
              </a:schemeClr>
            </a:outerShdw>
          </a:effectLst>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6322574" y="2012276"/>
            <a:ext cx="5046562" cy="3721179"/>
          </a:xfrm>
          <a:prstGeom prst="rect">
            <a:avLst/>
          </a:prstGeom>
          <a:noFill/>
          <a:ln>
            <a:noFill/>
          </a:ln>
        </p:spPr>
        <p:txBody>
          <a:bodyPr vert="horz" wrap="square" lIns="0" tIns="0" rIns="0" bIns="0" rtlCol="0" anchor="t"/>
          <a:lstStyle/>
          <a:p>
            <a:pPr algn="ctr">
              <a:lnSpc>
                <a:spcPct val="150000"/>
              </a:lnSpc>
            </a:pPr>
            <a:r>
              <a:rPr kumimoji="1" lang="en-US" altLang="zh-CN" sz="1400">
                <a:ln w="12700">
                  <a:noFill/>
                </a:ln>
                <a:solidFill>
                  <a:srgbClr val="000000">
                    <a:alpha val="100000"/>
                  </a:srgbClr>
                </a:solidFill>
                <a:latin typeface="Source Han Sans"/>
                <a:ea typeface="Source Han Sans"/>
                <a:cs typeface="Source Han Sans"/>
              </a:rPr>
              <a:t>着重培养学生的团队协作精神，通过小组练习和竞赛，让学生学会相互配合、支持，增强团队凝聚力。
鼓励学生勇于挑战自我，在练习中不断突破自己的极限，增强学生的竞争意识和集体荣誉感，促进学生全面发展。</a:t>
            </a:r>
            <a:endParaRPr kumimoji="1" lang="zh-CN" altLang="en-US"/>
          </a:p>
        </p:txBody>
      </p:sp>
      <p:sp>
        <p:nvSpPr>
          <p:cNvPr id="10" name="标题 1"/>
          <p:cNvSpPr txBox="1"/>
          <p:nvPr/>
        </p:nvSpPr>
        <p:spPr>
          <a:xfrm>
            <a:off x="6322575" y="1546987"/>
            <a:ext cx="5046561" cy="391044"/>
          </a:xfrm>
          <a:prstGeom prst="roundRect">
            <a:avLst>
              <a:gd name="adj" fmla="val 50000"/>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6322573" y="1605602"/>
            <a:ext cx="5046565" cy="276999"/>
          </a:xfrm>
          <a:prstGeom prst="rect">
            <a:avLst/>
          </a:prstGeom>
          <a:noFill/>
          <a:ln>
            <a:noFill/>
          </a:ln>
        </p:spPr>
        <p:txBody>
          <a:bodyPr vert="horz" wrap="square" lIns="0" tIns="0" rIns="0" bIns="0" rtlCol="0" anchor="t"/>
          <a:lstStyle/>
          <a:p>
            <a:pPr algn="ctr">
              <a:lnSpc>
                <a:spcPct val="110000"/>
              </a:lnSpc>
            </a:pPr>
            <a:r>
              <a:rPr kumimoji="1" lang="en-US" altLang="zh-CN" sz="1600">
                <a:ln w="12700">
                  <a:noFill/>
                </a:ln>
                <a:solidFill>
                  <a:srgbClr val="FFFFFF">
                    <a:alpha val="100000"/>
                  </a:srgbClr>
                </a:solidFill>
                <a:latin typeface="Source Han Sans CN Bold"/>
                <a:ea typeface="Source Han Sans CN Bold"/>
                <a:cs typeface="Source Han Sans CN Bold"/>
              </a:rPr>
              <a:t>情感态度与团队精神塑造</a:t>
            </a:r>
            <a:endParaRPr kumimoji="1" lang="zh-CN" altLang="en-US"/>
          </a:p>
        </p:txBody>
      </p:sp>
      <p:sp>
        <p:nvSpPr>
          <p:cNvPr id="12" name="标题 1"/>
          <p:cNvSpPr txBox="1"/>
          <p:nvPr/>
        </p:nvSpPr>
        <p:spPr>
          <a:xfrm>
            <a:off x="836650" y="475975"/>
            <a:ext cx="10682250" cy="468000"/>
          </a:xfrm>
          <a:prstGeom prst="rect">
            <a:avLst/>
          </a:prstGeom>
          <a:noFill/>
          <a:ln>
            <a:noFill/>
          </a:ln>
        </p:spPr>
        <p:txBody>
          <a:bodyPr vert="horz" wrap="square" lIns="0" tIns="0" rIns="0" bIns="0" rtlCol="0" anchor="ctr"/>
          <a:lstStyle/>
          <a:p>
            <a:pPr algn="l">
              <a:lnSpc>
                <a:spcPct val="110000"/>
              </a:lnSpc>
            </a:pPr>
            <a:r>
              <a:rPr kumimoji="1" lang="en-US" altLang="zh-CN" sz="3200">
                <a:ln w="12700">
                  <a:noFill/>
                </a:ln>
                <a:solidFill>
                  <a:srgbClr val="4054FF">
                    <a:alpha val="100000"/>
                  </a:srgbClr>
                </a:solidFill>
                <a:latin typeface="Source Han Sans CN Bold"/>
                <a:ea typeface="Source Han Sans CN Bold"/>
                <a:cs typeface="Source Han Sans CN Bold"/>
              </a:rPr>
              <a:t>知识技能与身体素质培养</a:t>
            </a:r>
            <a:endParaRPr kumimoji="1" lang="zh-CN" altLang="en-US"/>
          </a:p>
        </p:txBody>
      </p:sp>
      <p:sp>
        <p:nvSpPr>
          <p:cNvPr id="13" name="标题 1"/>
          <p:cNvSpPr txBox="1"/>
          <p:nvPr/>
        </p:nvSpPr>
        <p:spPr>
          <a:xfrm>
            <a:off x="169743" y="-1"/>
            <a:ext cx="603407" cy="965451"/>
          </a:xfrm>
          <a:prstGeom prst="parallelogram">
            <a:avLst>
              <a:gd name="adj" fmla="val 73502"/>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438153" y="454500"/>
            <a:ext cx="319344" cy="510950"/>
          </a:xfrm>
          <a:prstGeom prst="parallelogram">
            <a:avLst>
              <a:gd name="adj" fmla="val 73502"/>
            </a:avLst>
          </a:prstGeom>
          <a:solidFill>
            <a:schemeClr val="bg1">
              <a:lumMod val="8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alphaModFix amt="5000"/>
          </a:blip>
          <a:srcRect l="178" r="178"/>
          <a:stretch>
            <a:fillRect/>
          </a:stretch>
        </p:blipFill>
        <p:spPr>
          <a:xfrm>
            <a:off x="2" y="0"/>
            <a:ext cx="12191995" cy="6858000"/>
          </a:xfrm>
          <a:prstGeom prst="rect">
            <a:avLst/>
          </a:prstGeom>
          <a:noFill/>
          <a:ln>
            <a:noFill/>
          </a:ln>
        </p:spPr>
      </p:pic>
      <p:sp>
        <p:nvSpPr>
          <p:cNvPr id="3" name="标题 1"/>
          <p:cNvSpPr txBox="1"/>
          <p:nvPr/>
        </p:nvSpPr>
        <p:spPr>
          <a:xfrm>
            <a:off x="6450542" y="0"/>
            <a:ext cx="5741458" cy="6858000"/>
          </a:xfrm>
          <a:custGeom>
            <a:avLst/>
            <a:gdLst>
              <a:gd name="connsiteX0" fmla="*/ 1422213 w 5741458"/>
              <a:gd name="connsiteY0" fmla="*/ 0 h 6858000"/>
              <a:gd name="connsiteX1" fmla="*/ 5741458 w 5741458"/>
              <a:gd name="connsiteY1" fmla="*/ 0 h 6858000"/>
              <a:gd name="connsiteX2" fmla="*/ 5741458 w 5741458"/>
              <a:gd name="connsiteY2" fmla="*/ 6858000 h 6858000"/>
              <a:gd name="connsiteX3" fmla="*/ 1446843 w 5741458"/>
              <a:gd name="connsiteY3" fmla="*/ 6858000 h 6858000"/>
              <a:gd name="connsiteX4" fmla="*/ 1445120 w 5741458"/>
              <a:gd name="connsiteY4" fmla="*/ 6856380 h 6858000"/>
              <a:gd name="connsiteX5" fmla="*/ 0 w 5741458"/>
              <a:gd name="connsiteY5" fmla="*/ 3416345 h 6858000"/>
              <a:gd name="connsiteX6" fmla="*/ 1281750 w 5741458"/>
              <a:gd name="connsiteY6" fmla="*/ 145267 h 6858000"/>
            </a:gdLst>
            <a:ahLst/>
            <a:cxnLst/>
            <a:rect l="l" t="t" r="r" b="b"/>
            <a:pathLst>
              <a:path w="5741458" h="6858000">
                <a:moveTo>
                  <a:pt x="1422213" y="0"/>
                </a:moveTo>
                <a:lnTo>
                  <a:pt x="5741458" y="0"/>
                </a:lnTo>
                <a:lnTo>
                  <a:pt x="5741458" y="6858000"/>
                </a:lnTo>
                <a:lnTo>
                  <a:pt x="1446843" y="6858000"/>
                </a:lnTo>
                <a:lnTo>
                  <a:pt x="1445120" y="6856380"/>
                </a:lnTo>
                <a:cubicBezTo>
                  <a:pt x="552251" y="5975998"/>
                  <a:pt x="0" y="4759762"/>
                  <a:pt x="0" y="3416345"/>
                </a:cubicBezTo>
                <a:cubicBezTo>
                  <a:pt x="0" y="2156892"/>
                  <a:pt x="485377" y="1009218"/>
                  <a:pt x="1281750" y="145267"/>
                </a:cubicBezTo>
                <a:close/>
              </a:path>
            </a:pathLst>
          </a:custGeom>
          <a:solidFill>
            <a:schemeClr val="accent1"/>
          </a:solidFill>
          <a:ln w="76200" cap="sq">
            <a:noFill/>
            <a:miter/>
          </a:ln>
          <a:effectLst>
            <a:outerShdw blurRad="127000" dist="38100" dir="10800000" algn="r" rotWithShape="0">
              <a:schemeClr val="accent1">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297845" y="607765"/>
            <a:ext cx="5142072" cy="5917147"/>
          </a:xfrm>
          <a:custGeom>
            <a:avLst/>
            <a:gdLst>
              <a:gd name="connsiteX0" fmla="*/ 827034 w 1653852"/>
              <a:gd name="connsiteY0" fmla="*/ 293265 h 1903139"/>
              <a:gd name="connsiteX1" fmla="*/ 1109621 w 1653852"/>
              <a:gd name="connsiteY1" fmla="*/ 519182 h 1903139"/>
              <a:gd name="connsiteX2" fmla="*/ 1319144 w 1653852"/>
              <a:gd name="connsiteY2" fmla="*/ 786004 h 1903139"/>
              <a:gd name="connsiteX3" fmla="*/ 1401835 w 1653852"/>
              <a:gd name="connsiteY3" fmla="*/ 1077924 h 1903139"/>
              <a:gd name="connsiteX4" fmla="*/ 827034 w 1653852"/>
              <a:gd name="connsiteY4" fmla="*/ 1652724 h 1903139"/>
              <a:gd name="connsiteX5" fmla="*/ 252234 w 1653852"/>
              <a:gd name="connsiteY5" fmla="*/ 1077924 h 1903139"/>
              <a:gd name="connsiteX6" fmla="*/ 334925 w 1653852"/>
              <a:gd name="connsiteY6" fmla="*/ 786004 h 1903139"/>
              <a:gd name="connsiteX7" fmla="*/ 544448 w 1653852"/>
              <a:gd name="connsiteY7" fmla="*/ 519182 h 1903139"/>
              <a:gd name="connsiteX8" fmla="*/ 827034 w 1653852"/>
              <a:gd name="connsiteY8" fmla="*/ 293265 h 1903139"/>
              <a:gd name="connsiteX9" fmla="*/ 827034 w 1653852"/>
              <a:gd name="connsiteY9" fmla="*/ 0 h 1903139"/>
              <a:gd name="connsiteX10" fmla="*/ 759478 w 1653852"/>
              <a:gd name="connsiteY10" fmla="*/ 38592 h 1903139"/>
              <a:gd name="connsiteX11" fmla="*/ 0 w 1653852"/>
              <a:gd name="connsiteY11" fmla="*/ 1077924 h 1903139"/>
              <a:gd name="connsiteX12" fmla="*/ 827034 w 1653852"/>
              <a:gd name="connsiteY12" fmla="*/ 1904958 h 1903139"/>
              <a:gd name="connsiteX13" fmla="*/ 1654069 w 1653852"/>
              <a:gd name="connsiteY13" fmla="*/ 1077924 h 1903139"/>
              <a:gd name="connsiteX14" fmla="*/ 894591 w 1653852"/>
              <a:gd name="connsiteY14" fmla="*/ 38592 h 1903139"/>
              <a:gd name="connsiteX15" fmla="*/ 827034 w 1653852"/>
              <a:gd name="connsiteY15" fmla="*/ 0 h 1903139"/>
            </a:gdLst>
            <a:ahLst/>
            <a:cxnLst/>
            <a:rect l="l" t="t" r="r" b="b"/>
            <a:pathLst>
              <a:path w="1653852" h="1903139">
                <a:moveTo>
                  <a:pt x="827034" y="293265"/>
                </a:moveTo>
                <a:cubicBezTo>
                  <a:pt x="928225" y="359378"/>
                  <a:pt x="1022852" y="435029"/>
                  <a:pt x="1109621" y="519182"/>
                </a:cubicBezTo>
                <a:cubicBezTo>
                  <a:pt x="1199459" y="607254"/>
                  <a:pt x="1269958" y="697050"/>
                  <a:pt x="1319144" y="786004"/>
                </a:cubicBezTo>
                <a:cubicBezTo>
                  <a:pt x="1374047" y="885217"/>
                  <a:pt x="1401835" y="983588"/>
                  <a:pt x="1401835" y="1077924"/>
                </a:cubicBezTo>
                <a:cubicBezTo>
                  <a:pt x="1401835" y="1395377"/>
                  <a:pt x="1144488" y="1652724"/>
                  <a:pt x="827034" y="1652724"/>
                </a:cubicBezTo>
                <a:cubicBezTo>
                  <a:pt x="509581" y="1652724"/>
                  <a:pt x="252234" y="1395377"/>
                  <a:pt x="252234" y="1077924"/>
                </a:cubicBezTo>
                <a:cubicBezTo>
                  <a:pt x="252234" y="983462"/>
                  <a:pt x="280022" y="885217"/>
                  <a:pt x="334925" y="786004"/>
                </a:cubicBezTo>
                <a:cubicBezTo>
                  <a:pt x="384111" y="697050"/>
                  <a:pt x="454610" y="607254"/>
                  <a:pt x="544448" y="519182"/>
                </a:cubicBezTo>
                <a:cubicBezTo>
                  <a:pt x="631217" y="435029"/>
                  <a:pt x="725844" y="359378"/>
                  <a:pt x="827034" y="293265"/>
                </a:cubicBezTo>
                <a:moveTo>
                  <a:pt x="827034" y="0"/>
                </a:moveTo>
                <a:lnTo>
                  <a:pt x="759478" y="38592"/>
                </a:lnTo>
                <a:cubicBezTo>
                  <a:pt x="727780" y="56500"/>
                  <a:pt x="0" y="475546"/>
                  <a:pt x="0" y="1077924"/>
                </a:cubicBezTo>
                <a:cubicBezTo>
                  <a:pt x="0" y="1534678"/>
                  <a:pt x="370280" y="1904958"/>
                  <a:pt x="827034" y="1904958"/>
                </a:cubicBezTo>
                <a:cubicBezTo>
                  <a:pt x="1283789" y="1904958"/>
                  <a:pt x="1654069" y="1534678"/>
                  <a:pt x="1654069" y="1077924"/>
                </a:cubicBezTo>
                <a:cubicBezTo>
                  <a:pt x="1654069" y="475546"/>
                  <a:pt x="926289" y="56374"/>
                  <a:pt x="894591" y="38592"/>
                </a:cubicBezTo>
                <a:lnTo>
                  <a:pt x="827034" y="0"/>
                </a:ln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5" name="标题 1"/>
          <p:cNvSpPr txBox="1"/>
          <p:nvPr/>
        </p:nvSpPr>
        <p:spPr>
          <a:xfrm>
            <a:off x="1522948" y="3569230"/>
            <a:ext cx="1227466" cy="1227467"/>
          </a:xfrm>
          <a:custGeom>
            <a:avLst/>
            <a:gdLst>
              <a:gd name="connsiteX0" fmla="*/ 0 w 293935"/>
              <a:gd name="connsiteY0" fmla="*/ 147153 h 293935"/>
              <a:gd name="connsiteX1" fmla="*/ 147120 w 293935"/>
              <a:gd name="connsiteY1" fmla="*/ 294307 h 293935"/>
              <a:gd name="connsiteX2" fmla="*/ 294273 w 293935"/>
              <a:gd name="connsiteY2" fmla="*/ 147186 h 293935"/>
              <a:gd name="connsiteX3" fmla="*/ 294273 w 293935"/>
              <a:gd name="connsiteY3" fmla="*/ 147153 h 293935"/>
              <a:gd name="connsiteX4" fmla="*/ 147153 w 293935"/>
              <a:gd name="connsiteY4" fmla="*/ 0 h 293935"/>
              <a:gd name="connsiteX5" fmla="*/ 0 w 293935"/>
              <a:gd name="connsiteY5" fmla="*/ 147120 h 293935"/>
              <a:gd name="connsiteX6" fmla="*/ 0 w 293935"/>
              <a:gd name="connsiteY6" fmla="*/ 147153 h 293935"/>
            </a:gdLst>
            <a:ahLst/>
            <a:cxnLst/>
            <a:rect l="l" t="t" r="r" b="b"/>
            <a:pathLst>
              <a:path w="293935" h="293935">
                <a:moveTo>
                  <a:pt x="0" y="147153"/>
                </a:moveTo>
                <a:cubicBezTo>
                  <a:pt x="-9" y="228415"/>
                  <a:pt x="65859" y="294297"/>
                  <a:pt x="147120" y="294307"/>
                </a:cubicBezTo>
                <a:cubicBezTo>
                  <a:pt x="228381" y="294316"/>
                  <a:pt x="294264" y="228448"/>
                  <a:pt x="294273" y="147186"/>
                </a:cubicBezTo>
                <a:cubicBezTo>
                  <a:pt x="294273" y="147175"/>
                  <a:pt x="294273" y="147164"/>
                  <a:pt x="294273" y="147153"/>
                </a:cubicBezTo>
                <a:cubicBezTo>
                  <a:pt x="294283" y="65892"/>
                  <a:pt x="228415" y="9"/>
                  <a:pt x="147153" y="0"/>
                </a:cubicBezTo>
                <a:cubicBezTo>
                  <a:pt x="65892" y="-9"/>
                  <a:pt x="9" y="65859"/>
                  <a:pt x="0" y="147120"/>
                </a:cubicBezTo>
                <a:cubicBezTo>
                  <a:pt x="0" y="147131"/>
                  <a:pt x="0" y="147142"/>
                  <a:pt x="0" y="147153"/>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6" name="标题 1"/>
          <p:cNvSpPr txBox="1"/>
          <p:nvPr/>
        </p:nvSpPr>
        <p:spPr>
          <a:xfrm>
            <a:off x="2477099" y="4730180"/>
            <a:ext cx="520515" cy="520515"/>
          </a:xfrm>
          <a:custGeom>
            <a:avLst/>
            <a:gdLst>
              <a:gd name="connsiteX0" fmla="*/ 0 w 124643"/>
              <a:gd name="connsiteY0" fmla="*/ 63059 h 124643"/>
              <a:gd name="connsiteX1" fmla="*/ 63059 w 124643"/>
              <a:gd name="connsiteY1" fmla="*/ 126117 h 124643"/>
              <a:gd name="connsiteX2" fmla="*/ 126117 w 124643"/>
              <a:gd name="connsiteY2" fmla="*/ 63059 h 124643"/>
              <a:gd name="connsiteX3" fmla="*/ 63059 w 124643"/>
              <a:gd name="connsiteY3" fmla="*/ 0 h 124643"/>
              <a:gd name="connsiteX4" fmla="*/ 0 w 124643"/>
              <a:gd name="connsiteY4" fmla="*/ 63059 h 124643"/>
            </a:gdLst>
            <a:ahLst/>
            <a:cxnLst/>
            <a:rect l="l" t="t" r="r" b="b"/>
            <a:pathLst>
              <a:path w="124643" h="124643">
                <a:moveTo>
                  <a:pt x="0" y="63059"/>
                </a:moveTo>
                <a:cubicBezTo>
                  <a:pt x="0" y="97885"/>
                  <a:pt x="28232" y="126117"/>
                  <a:pt x="63059" y="126117"/>
                </a:cubicBezTo>
                <a:cubicBezTo>
                  <a:pt x="97885" y="126117"/>
                  <a:pt x="126117" y="97885"/>
                  <a:pt x="126117" y="63059"/>
                </a:cubicBezTo>
                <a:cubicBezTo>
                  <a:pt x="126117" y="28232"/>
                  <a:pt x="97885" y="0"/>
                  <a:pt x="63059" y="0"/>
                </a:cubicBezTo>
                <a:cubicBezTo>
                  <a:pt x="28232" y="0"/>
                  <a:pt x="0" y="28232"/>
                  <a:pt x="0" y="63059"/>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7" name="标题 1"/>
          <p:cNvSpPr txBox="1"/>
          <p:nvPr/>
        </p:nvSpPr>
        <p:spPr>
          <a:xfrm>
            <a:off x="0" y="1516235"/>
            <a:ext cx="9961123" cy="3059776"/>
          </a:xfrm>
          <a:prstGeom prst="rect">
            <a:avLst/>
          </a:prstGeom>
          <a:solidFill>
            <a:schemeClr val="bg1"/>
          </a:solidFill>
          <a:ln w="12700" cap="sq">
            <a:noFill/>
            <a:miter/>
          </a:ln>
          <a:effectLst>
            <a:outerShdw blurRad="254000" sx="102000" sy="102000" algn="ctr" rotWithShape="0">
              <a:schemeClr val="accent1">
                <a:lumMod val="60000"/>
                <a:lumOff val="40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7358592" y="0"/>
            <a:ext cx="4833408" cy="6858000"/>
          </a:xfrm>
          <a:custGeom>
            <a:avLst/>
            <a:gdLst>
              <a:gd name="connsiteX0" fmla="*/ 1422214 w 4833408"/>
              <a:gd name="connsiteY0" fmla="*/ 0 h 6858000"/>
              <a:gd name="connsiteX1" fmla="*/ 4833408 w 4833408"/>
              <a:gd name="connsiteY1" fmla="*/ 0 h 6858000"/>
              <a:gd name="connsiteX2" fmla="*/ 4833408 w 4833408"/>
              <a:gd name="connsiteY2" fmla="*/ 6858000 h 6858000"/>
              <a:gd name="connsiteX3" fmla="*/ 1446844 w 4833408"/>
              <a:gd name="connsiteY3" fmla="*/ 6858000 h 6858000"/>
              <a:gd name="connsiteX4" fmla="*/ 1445121 w 4833408"/>
              <a:gd name="connsiteY4" fmla="*/ 6856380 h 6858000"/>
              <a:gd name="connsiteX5" fmla="*/ 0 w 4833408"/>
              <a:gd name="connsiteY5" fmla="*/ 3416345 h 6858000"/>
              <a:gd name="connsiteX6" fmla="*/ 1281751 w 4833408"/>
              <a:gd name="connsiteY6" fmla="*/ 145267 h 6858000"/>
            </a:gdLst>
            <a:ahLst/>
            <a:cxnLst/>
            <a:rect l="l" t="t" r="r" b="b"/>
            <a:pathLst>
              <a:path w="4833408" h="6858000">
                <a:moveTo>
                  <a:pt x="1422214" y="0"/>
                </a:moveTo>
                <a:lnTo>
                  <a:pt x="4833408" y="0"/>
                </a:lnTo>
                <a:lnTo>
                  <a:pt x="4833408" y="6858000"/>
                </a:lnTo>
                <a:lnTo>
                  <a:pt x="1446844" y="6858000"/>
                </a:lnTo>
                <a:lnTo>
                  <a:pt x="1445121" y="6856380"/>
                </a:lnTo>
                <a:cubicBezTo>
                  <a:pt x="552252" y="5975998"/>
                  <a:pt x="0" y="4759762"/>
                  <a:pt x="0" y="3416345"/>
                </a:cubicBezTo>
                <a:cubicBezTo>
                  <a:pt x="0" y="2156892"/>
                  <a:pt x="485377" y="1009218"/>
                  <a:pt x="1281751" y="145267"/>
                </a:cubicBezTo>
                <a:close/>
              </a:path>
            </a:pathLst>
          </a:custGeom>
          <a:solidFill>
            <a:schemeClr val="accent2"/>
          </a:solidFill>
          <a:ln w="76200" cap="sq">
            <a:noFill/>
            <a:miter/>
          </a:ln>
          <a:effectLst>
            <a:outerShdw blurRad="127000" dist="38100" dir="10800000" algn="r" rotWithShape="0">
              <a:schemeClr val="accent2">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9" name="标题 1"/>
          <p:cNvSpPr txBox="1"/>
          <p:nvPr/>
        </p:nvSpPr>
        <p:spPr>
          <a:xfrm>
            <a:off x="7574786" y="0"/>
            <a:ext cx="4617214" cy="6858000"/>
          </a:xfrm>
          <a:custGeom>
            <a:avLst/>
            <a:gdLst>
              <a:gd name="connsiteX0" fmla="*/ 1422213 w 4617214"/>
              <a:gd name="connsiteY0" fmla="*/ 0 h 6858000"/>
              <a:gd name="connsiteX1" fmla="*/ 4617214 w 4617214"/>
              <a:gd name="connsiteY1" fmla="*/ 0 h 6858000"/>
              <a:gd name="connsiteX2" fmla="*/ 4617214 w 4617214"/>
              <a:gd name="connsiteY2" fmla="*/ 6858000 h 6858000"/>
              <a:gd name="connsiteX3" fmla="*/ 1446845 w 4617214"/>
              <a:gd name="connsiteY3" fmla="*/ 6858000 h 6858000"/>
              <a:gd name="connsiteX4" fmla="*/ 1445121 w 4617214"/>
              <a:gd name="connsiteY4" fmla="*/ 6856379 h 6858000"/>
              <a:gd name="connsiteX5" fmla="*/ 0 w 4617214"/>
              <a:gd name="connsiteY5" fmla="*/ 3416344 h 6858000"/>
              <a:gd name="connsiteX6" fmla="*/ 1281751 w 4617214"/>
              <a:gd name="connsiteY6" fmla="*/ 145266 h 6858000"/>
            </a:gdLst>
            <a:ahLst/>
            <a:cxnLst/>
            <a:rect l="l" t="t" r="r" b="b"/>
            <a:pathLst>
              <a:path w="4617214" h="6858000">
                <a:moveTo>
                  <a:pt x="1422213" y="0"/>
                </a:moveTo>
                <a:lnTo>
                  <a:pt x="4617214" y="0"/>
                </a:lnTo>
                <a:lnTo>
                  <a:pt x="4617214" y="6858000"/>
                </a:lnTo>
                <a:lnTo>
                  <a:pt x="1446845" y="6858000"/>
                </a:lnTo>
                <a:lnTo>
                  <a:pt x="1445121" y="6856379"/>
                </a:lnTo>
                <a:cubicBezTo>
                  <a:pt x="552252" y="5975997"/>
                  <a:pt x="0" y="4759761"/>
                  <a:pt x="0" y="3416344"/>
                </a:cubicBezTo>
                <a:cubicBezTo>
                  <a:pt x="0" y="2156891"/>
                  <a:pt x="485377" y="1009217"/>
                  <a:pt x="1281751" y="145266"/>
                </a:cubicBezTo>
                <a:close/>
              </a:path>
            </a:pathLst>
          </a:custGeom>
          <a:solidFill>
            <a:schemeClr val="accent1"/>
          </a:solidFill>
          <a:ln w="76200" cap="sq">
            <a:noFill/>
            <a:miter/>
          </a:ln>
        </p:spPr>
        <p:txBody>
          <a:bodyPr vert="horz" wrap="square" lIns="91440" tIns="45720" rIns="91440" bIns="45720" rtlCol="0" anchor="ctr"/>
          <a:lstStyle/>
          <a:p>
            <a:pPr algn="ctr">
              <a:lnSpc>
                <a:spcPct val="100000"/>
              </a:lnSpc>
            </a:pPr>
            <a:endParaRPr kumimoji="1" lang="zh-CN" altLang="en-US"/>
          </a:p>
        </p:txBody>
      </p:sp>
      <p:sp>
        <p:nvSpPr>
          <p:cNvPr id="10" name="标题 1"/>
          <p:cNvSpPr txBox="1"/>
          <p:nvPr/>
        </p:nvSpPr>
        <p:spPr>
          <a:xfrm>
            <a:off x="660402" y="2166793"/>
            <a:ext cx="5790140" cy="2398284"/>
          </a:xfrm>
          <a:prstGeom prst="rect">
            <a:avLst/>
          </a:prstGeom>
          <a:noFill/>
          <a:ln>
            <a:noFill/>
          </a:ln>
        </p:spPr>
        <p:txBody>
          <a:bodyPr vert="horz" wrap="square" lIns="0" tIns="0" rIns="0" bIns="0" rtlCol="0" anchor="ctr"/>
          <a:lstStyle/>
          <a:p>
            <a:pPr algn="l">
              <a:lnSpc>
                <a:spcPct val="130000"/>
              </a:lnSpc>
            </a:pPr>
            <a:r>
              <a:rPr kumimoji="1" lang="en-US" altLang="zh-CN" sz="5000">
                <a:ln w="12700">
                  <a:noFill/>
                </a:ln>
                <a:solidFill>
                  <a:srgbClr val="262626">
                    <a:alpha val="100000"/>
                  </a:srgbClr>
                </a:solidFill>
                <a:latin typeface="Source Han Sans CN Bold"/>
                <a:ea typeface="Source Han Sans CN Bold"/>
                <a:cs typeface="Source Han Sans CN Bold"/>
              </a:rPr>
              <a:t>教学重难点解析</a:t>
            </a:r>
            <a:endParaRPr kumimoji="1" lang="zh-CN" altLang="en-US"/>
          </a:p>
        </p:txBody>
      </p:sp>
      <p:sp>
        <p:nvSpPr>
          <p:cNvPr id="11" name="标题 1"/>
          <p:cNvSpPr txBox="1"/>
          <p:nvPr/>
        </p:nvSpPr>
        <p:spPr>
          <a:xfrm>
            <a:off x="0" y="5171821"/>
            <a:ext cx="4201160" cy="340714"/>
          </a:xfrm>
          <a:custGeom>
            <a:avLst/>
            <a:gdLst>
              <a:gd name="connsiteX0" fmla="*/ 0 w 3953740"/>
              <a:gd name="connsiteY0" fmla="*/ 0 h 342094"/>
              <a:gd name="connsiteX1" fmla="*/ 3953740 w 3953740"/>
              <a:gd name="connsiteY1" fmla="*/ 0 h 342094"/>
              <a:gd name="connsiteX2" fmla="*/ 3868217 w 3953740"/>
              <a:gd name="connsiteY2" fmla="*/ 342094 h 342094"/>
              <a:gd name="connsiteX3" fmla="*/ 0 w 3953740"/>
              <a:gd name="connsiteY3" fmla="*/ 342094 h 342094"/>
            </a:gdLst>
            <a:ahLst/>
            <a:cxnLst/>
            <a:rect l="l" t="t" r="r" b="b"/>
            <a:pathLst>
              <a:path w="3953740" h="342094">
                <a:moveTo>
                  <a:pt x="0" y="0"/>
                </a:moveTo>
                <a:lnTo>
                  <a:pt x="3953740" y="0"/>
                </a:lnTo>
                <a:lnTo>
                  <a:pt x="3868217" y="342094"/>
                </a:lnTo>
                <a:lnTo>
                  <a:pt x="0" y="342094"/>
                </a:ln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1" y="0"/>
            <a:ext cx="997743" cy="3302190"/>
          </a:xfrm>
          <a:custGeom>
            <a:avLst/>
            <a:gdLst>
              <a:gd name="connsiteX0" fmla="*/ 0 w 997743"/>
              <a:gd name="connsiteY0" fmla="*/ 0 h 3302190"/>
              <a:gd name="connsiteX1" fmla="*/ 997743 w 997743"/>
              <a:gd name="connsiteY1" fmla="*/ 0 h 3302190"/>
              <a:gd name="connsiteX2" fmla="*/ 0 w 997743"/>
              <a:gd name="connsiteY2" fmla="*/ 3302190 h 3302190"/>
            </a:gdLst>
            <a:ahLst/>
            <a:cxnLst/>
            <a:rect l="l" t="t" r="r" b="b"/>
            <a:pathLst>
              <a:path w="997743" h="3302190">
                <a:moveTo>
                  <a:pt x="0" y="0"/>
                </a:moveTo>
                <a:lnTo>
                  <a:pt x="997743" y="0"/>
                </a:lnTo>
                <a:lnTo>
                  <a:pt x="0" y="3302190"/>
                </a:lnTo>
                <a:close/>
              </a:path>
            </a:pathLst>
          </a:custGeom>
          <a:gradFill>
            <a:gsLst>
              <a:gs pos="0">
                <a:schemeClr val="accent1">
                  <a:alpha val="55000"/>
                </a:schemeClr>
              </a:gs>
              <a:gs pos="86000">
                <a:schemeClr val="accent1">
                  <a:lumMod val="75000"/>
                  <a:alpha val="86000"/>
                </a:schemeClr>
              </a:gs>
            </a:gsLst>
            <a:lin ang="27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flipH="1">
            <a:off x="773290" y="696767"/>
            <a:ext cx="443467" cy="304645"/>
          </a:xfrm>
          <a:custGeom>
            <a:avLst/>
            <a:gdLst>
              <a:gd name="connsiteX0" fmla="*/ 412439 w 443467"/>
              <a:gd name="connsiteY0" fmla="*/ 242589 h 304645"/>
              <a:gd name="connsiteX1" fmla="*/ 202777 w 443467"/>
              <a:gd name="connsiteY1" fmla="*/ 242589 h 304645"/>
              <a:gd name="connsiteX2" fmla="*/ 171749 w 443467"/>
              <a:gd name="connsiteY2" fmla="*/ 273617 h 304645"/>
              <a:gd name="connsiteX3" fmla="*/ 202777 w 443467"/>
              <a:gd name="connsiteY3" fmla="*/ 304645 h 304645"/>
              <a:gd name="connsiteX4" fmla="*/ 412439 w 443467"/>
              <a:gd name="connsiteY4" fmla="*/ 304645 h 304645"/>
              <a:gd name="connsiteX5" fmla="*/ 443467 w 443467"/>
              <a:gd name="connsiteY5" fmla="*/ 273617 h 304645"/>
              <a:gd name="connsiteX6" fmla="*/ 412439 w 443467"/>
              <a:gd name="connsiteY6" fmla="*/ 242589 h 304645"/>
              <a:gd name="connsiteX7" fmla="*/ 412439 w 443467"/>
              <a:gd name="connsiteY7" fmla="*/ 121295 h 304645"/>
              <a:gd name="connsiteX8" fmla="*/ 114718 w 443467"/>
              <a:gd name="connsiteY8" fmla="*/ 121295 h 304645"/>
              <a:gd name="connsiteX9" fmla="*/ 83690 w 443467"/>
              <a:gd name="connsiteY9" fmla="*/ 152323 h 304645"/>
              <a:gd name="connsiteX10" fmla="*/ 114718 w 443467"/>
              <a:gd name="connsiteY10" fmla="*/ 183351 h 304645"/>
              <a:gd name="connsiteX11" fmla="*/ 412439 w 443467"/>
              <a:gd name="connsiteY11" fmla="*/ 183351 h 304645"/>
              <a:gd name="connsiteX12" fmla="*/ 443467 w 443467"/>
              <a:gd name="connsiteY12" fmla="*/ 152323 h 304645"/>
              <a:gd name="connsiteX13" fmla="*/ 412439 w 443467"/>
              <a:gd name="connsiteY13" fmla="*/ 121295 h 304645"/>
              <a:gd name="connsiteX14" fmla="*/ 412439 w 443467"/>
              <a:gd name="connsiteY14" fmla="*/ 0 h 304645"/>
              <a:gd name="connsiteX15" fmla="*/ 31028 w 443467"/>
              <a:gd name="connsiteY15" fmla="*/ 0 h 304645"/>
              <a:gd name="connsiteX16" fmla="*/ 0 w 443467"/>
              <a:gd name="connsiteY16" fmla="*/ 31028 h 304645"/>
              <a:gd name="connsiteX17" fmla="*/ 31028 w 443467"/>
              <a:gd name="connsiteY17" fmla="*/ 62056 h 304645"/>
              <a:gd name="connsiteX18" fmla="*/ 412439 w 443467"/>
              <a:gd name="connsiteY18" fmla="*/ 62056 h 304645"/>
              <a:gd name="connsiteX19" fmla="*/ 443467 w 443467"/>
              <a:gd name="connsiteY19" fmla="*/ 31028 h 304645"/>
              <a:gd name="connsiteX20" fmla="*/ 412439 w 443467"/>
              <a:gd name="connsiteY20" fmla="*/ 0 h 304645"/>
            </a:gdLst>
            <a:ahLst/>
            <a:cxnLst/>
            <a:rect l="l" t="t" r="r" b="b"/>
            <a:pathLst>
              <a:path w="443467" h="304645">
                <a:moveTo>
                  <a:pt x="412439" y="242589"/>
                </a:moveTo>
                <a:lnTo>
                  <a:pt x="202777" y="242589"/>
                </a:lnTo>
                <a:cubicBezTo>
                  <a:pt x="185641" y="242589"/>
                  <a:pt x="171749" y="256481"/>
                  <a:pt x="171749" y="273617"/>
                </a:cubicBezTo>
                <a:cubicBezTo>
                  <a:pt x="171749" y="290753"/>
                  <a:pt x="185641" y="304645"/>
                  <a:pt x="202777" y="304645"/>
                </a:cubicBezTo>
                <a:lnTo>
                  <a:pt x="412439" y="304645"/>
                </a:lnTo>
                <a:cubicBezTo>
                  <a:pt x="429575" y="304645"/>
                  <a:pt x="443467" y="290753"/>
                  <a:pt x="443467" y="273617"/>
                </a:cubicBezTo>
                <a:cubicBezTo>
                  <a:pt x="443467" y="256481"/>
                  <a:pt x="429575" y="242589"/>
                  <a:pt x="412439" y="242589"/>
                </a:cubicBezTo>
                <a:close/>
                <a:moveTo>
                  <a:pt x="412439" y="121295"/>
                </a:moveTo>
                <a:lnTo>
                  <a:pt x="114718" y="121295"/>
                </a:lnTo>
                <a:cubicBezTo>
                  <a:pt x="97582" y="121295"/>
                  <a:pt x="83690" y="135187"/>
                  <a:pt x="83690" y="152323"/>
                </a:cubicBezTo>
                <a:cubicBezTo>
                  <a:pt x="83690" y="169459"/>
                  <a:pt x="97582" y="183351"/>
                  <a:pt x="114718" y="183351"/>
                </a:cubicBezTo>
                <a:lnTo>
                  <a:pt x="412439" y="183351"/>
                </a:lnTo>
                <a:cubicBezTo>
                  <a:pt x="429575" y="183351"/>
                  <a:pt x="443467" y="169459"/>
                  <a:pt x="443467" y="152323"/>
                </a:cubicBezTo>
                <a:cubicBezTo>
                  <a:pt x="443467" y="135187"/>
                  <a:pt x="429575" y="121295"/>
                  <a:pt x="412439" y="121295"/>
                </a:cubicBezTo>
                <a:close/>
                <a:moveTo>
                  <a:pt x="412439" y="0"/>
                </a:moveTo>
                <a:lnTo>
                  <a:pt x="31028" y="0"/>
                </a:lnTo>
                <a:cubicBezTo>
                  <a:pt x="13892" y="0"/>
                  <a:pt x="0" y="13892"/>
                  <a:pt x="0" y="31028"/>
                </a:cubicBezTo>
                <a:cubicBezTo>
                  <a:pt x="0" y="48164"/>
                  <a:pt x="13892" y="62056"/>
                  <a:pt x="31028" y="62056"/>
                </a:cubicBezTo>
                <a:lnTo>
                  <a:pt x="412439" y="62056"/>
                </a:lnTo>
                <a:cubicBezTo>
                  <a:pt x="429575" y="62056"/>
                  <a:pt x="443467" y="48164"/>
                  <a:pt x="443467" y="31028"/>
                </a:cubicBezTo>
                <a:cubicBezTo>
                  <a:pt x="443467" y="13892"/>
                  <a:pt x="429575" y="0"/>
                  <a:pt x="412439" y="0"/>
                </a:cubicBezTo>
                <a:close/>
              </a:path>
            </a:pathLst>
          </a:cu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660399" y="1640716"/>
            <a:ext cx="2129095" cy="670553"/>
          </a:xfrm>
          <a:prstGeom prst="roundRect">
            <a:avLst>
              <a:gd name="adj" fmla="val 50000"/>
            </a:avLst>
          </a:prstGeom>
          <a:gradFill>
            <a:gsLst>
              <a:gs pos="0">
                <a:schemeClr val="accent2"/>
              </a:gs>
              <a:gs pos="100000">
                <a:schemeClr val="accent2">
                  <a:lumMod val="75000"/>
                </a:schemeClr>
              </a:gs>
            </a:gsLst>
            <a:lin ang="2700000" scaled="0"/>
          </a:gradFill>
          <a:ln w="12700" cap="sq">
            <a:noFill/>
            <a:miter/>
          </a:ln>
          <a:effectLst>
            <a:outerShdw blurRad="127000" sx="102000" sy="102000" algn="ctr" rotWithShape="0">
              <a:schemeClr val="accent2">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663989" y="1695226"/>
            <a:ext cx="1494818" cy="615154"/>
          </a:xfrm>
          <a:prstGeom prst="rect">
            <a:avLst/>
          </a:prstGeom>
          <a:noFill/>
          <a:ln>
            <a:noFill/>
          </a:ln>
          <a:effectLst/>
        </p:spPr>
        <p:txBody>
          <a:bodyPr vert="horz" wrap="square" lIns="0" tIns="0" rIns="0" bIns="0" rtlCol="0" anchor="t"/>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PART</a:t>
            </a:r>
            <a:endParaRPr kumimoji="1" lang="zh-CN" altLang="en-US"/>
          </a:p>
        </p:txBody>
      </p:sp>
      <p:sp>
        <p:nvSpPr>
          <p:cNvPr id="17" name="标题 1"/>
          <p:cNvSpPr txBox="1"/>
          <p:nvPr/>
        </p:nvSpPr>
        <p:spPr>
          <a:xfrm>
            <a:off x="1709425" y="1040329"/>
            <a:ext cx="1137481" cy="1185384"/>
          </a:xfrm>
          <a:prstGeom prst="rect">
            <a:avLst/>
          </a:prstGeom>
          <a:noFill/>
          <a:ln>
            <a:noFill/>
          </a:ln>
          <a:effectLst/>
        </p:spPr>
        <p:txBody>
          <a:bodyPr vert="horz" wrap="square" lIns="0" tIns="0" rIns="0" bIns="0" rtlCol="0" anchor="b"/>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02</a:t>
            </a:r>
            <a:endParaRPr kumimoji="1" lang="zh-CN" altLang="en-US"/>
          </a:p>
        </p:txBody>
      </p:sp>
      <p:pic>
        <p:nvPicPr>
          <p:cNvPr id="19" name="图片 18"/>
          <p:cNvPicPr>
            <a:picLocks noChangeAspect="1"/>
          </p:cNvPicPr>
          <p:nvPr/>
        </p:nvPicPr>
        <p:blipFill>
          <a:blip r:embed="rId2">
            <a:alphaModFix/>
          </a:blip>
          <a:srcRect l="44947" r="18961"/>
          <a:stretch>
            <a:fillRect/>
          </a:stretch>
        </p:blipFill>
        <p:spPr>
          <a:xfrm>
            <a:off x="7775919" y="0"/>
            <a:ext cx="4416081" cy="6858000"/>
          </a:xfrm>
          <a:custGeom>
            <a:avLst/>
            <a:gdLst>
              <a:gd name="connsiteX0" fmla="*/ 1587903 w 4416081"/>
              <a:gd name="connsiteY0" fmla="*/ 0 h 6858000"/>
              <a:gd name="connsiteX1" fmla="*/ 4416081 w 4416081"/>
              <a:gd name="connsiteY1" fmla="*/ 0 h 6858000"/>
              <a:gd name="connsiteX2" fmla="*/ 4416081 w 4416081"/>
              <a:gd name="connsiteY2" fmla="*/ 6858000 h 6858000"/>
              <a:gd name="connsiteX3" fmla="*/ 1587903 w 4416081"/>
              <a:gd name="connsiteY3" fmla="*/ 6858000 h 6858000"/>
              <a:gd name="connsiteX4" fmla="*/ 1569042 w 4416081"/>
              <a:gd name="connsiteY4" fmla="*/ 6843370 h 6858000"/>
              <a:gd name="connsiteX5" fmla="*/ 0 w 4416081"/>
              <a:gd name="connsiteY5" fmla="*/ 3429000 h 6858000"/>
              <a:gd name="connsiteX6" fmla="*/ 1569042 w 4416081"/>
              <a:gd name="connsiteY6" fmla="*/ 14630 h 6858000"/>
            </a:gdLst>
            <a:ahLst/>
            <a:cxnLst/>
            <a:rect l="l" t="t" r="r" b="b"/>
            <a:pathLst>
              <a:path w="4416081" h="6858000">
                <a:moveTo>
                  <a:pt x="1587903" y="0"/>
                </a:moveTo>
                <a:lnTo>
                  <a:pt x="4416081" y="0"/>
                </a:lnTo>
                <a:lnTo>
                  <a:pt x="4416081" y="6858000"/>
                </a:lnTo>
                <a:lnTo>
                  <a:pt x="1587903" y="6858000"/>
                </a:lnTo>
                <a:lnTo>
                  <a:pt x="1569042" y="6843370"/>
                </a:lnTo>
                <a:cubicBezTo>
                  <a:pt x="616537" y="6066352"/>
                  <a:pt x="0" y="4826214"/>
                  <a:pt x="0" y="3429000"/>
                </a:cubicBezTo>
                <a:cubicBezTo>
                  <a:pt x="0" y="2031786"/>
                  <a:pt x="616537" y="791648"/>
                  <a:pt x="1569042" y="14630"/>
                </a:cubicBezTo>
                <a:close/>
              </a:path>
            </a:pathLst>
          </a:custGeom>
          <a:noFill/>
          <a:ln>
            <a:noFill/>
          </a:ln>
        </p:spPr>
      </p:pic>
      <p:sp>
        <p:nvSpPr>
          <p:cNvPr id="20" name="标题 1"/>
          <p:cNvSpPr txBox="1"/>
          <p:nvPr/>
        </p:nvSpPr>
        <p:spPr>
          <a:xfrm>
            <a:off x="668206" y="5190188"/>
            <a:ext cx="244665" cy="281776"/>
          </a:xfrm>
          <a:custGeom>
            <a:avLst/>
            <a:gdLst>
              <a:gd name="connsiteX0" fmla="*/ 116205 w 244665"/>
              <a:gd name="connsiteY0" fmla="*/ 196122 h 281776"/>
              <a:gd name="connsiteX1" fmla="*/ 128733 w 244665"/>
              <a:gd name="connsiteY1" fmla="*/ 208650 h 281776"/>
              <a:gd name="connsiteX2" fmla="*/ 116205 w 244665"/>
              <a:gd name="connsiteY2" fmla="*/ 221178 h 281776"/>
              <a:gd name="connsiteX3" fmla="*/ 103677 w 244665"/>
              <a:gd name="connsiteY3" fmla="*/ 208650 h 281776"/>
              <a:gd name="connsiteX4" fmla="*/ 116205 w 244665"/>
              <a:gd name="connsiteY4" fmla="*/ 196122 h 281776"/>
              <a:gd name="connsiteX5" fmla="*/ 87519 w 244665"/>
              <a:gd name="connsiteY5" fmla="*/ 140891 h 281776"/>
              <a:gd name="connsiteX6" fmla="*/ 116748 w 244665"/>
              <a:gd name="connsiteY6" fmla="*/ 170126 h 281776"/>
              <a:gd name="connsiteX7" fmla="*/ 116748 w 244665"/>
              <a:gd name="connsiteY7" fmla="*/ 170133 h 281776"/>
              <a:gd name="connsiteX8" fmla="*/ 87513 w 244665"/>
              <a:gd name="connsiteY8" fmla="*/ 199362 h 281776"/>
              <a:gd name="connsiteX9" fmla="*/ 58284 w 244665"/>
              <a:gd name="connsiteY9" fmla="*/ 170126 h 281776"/>
              <a:gd name="connsiteX10" fmla="*/ 58284 w 244665"/>
              <a:gd name="connsiteY10" fmla="*/ 170120 h 281776"/>
              <a:gd name="connsiteX11" fmla="*/ 87519 w 244665"/>
              <a:gd name="connsiteY11" fmla="*/ 140891 h 281776"/>
              <a:gd name="connsiteX12" fmla="*/ 122333 w 244665"/>
              <a:gd name="connsiteY12" fmla="*/ 43379 h 281776"/>
              <a:gd name="connsiteX13" fmla="*/ 80533 w 244665"/>
              <a:gd name="connsiteY13" fmla="*/ 76796 h 281776"/>
              <a:gd name="connsiteX14" fmla="*/ 49541 w 244665"/>
              <a:gd name="connsiteY14" fmla="*/ 116263 h 281776"/>
              <a:gd name="connsiteX15" fmla="*/ 37310 w 244665"/>
              <a:gd name="connsiteY15" fmla="*/ 159443 h 281776"/>
              <a:gd name="connsiteX16" fmla="*/ 122333 w 244665"/>
              <a:gd name="connsiteY16" fmla="*/ 244467 h 281776"/>
              <a:gd name="connsiteX17" fmla="*/ 207355 w 244665"/>
              <a:gd name="connsiteY17" fmla="*/ 159443 h 281776"/>
              <a:gd name="connsiteX18" fmla="*/ 195124 w 244665"/>
              <a:gd name="connsiteY18" fmla="*/ 116263 h 281776"/>
              <a:gd name="connsiteX19" fmla="*/ 164132 w 244665"/>
              <a:gd name="connsiteY19" fmla="*/ 76796 h 281776"/>
              <a:gd name="connsiteX20" fmla="*/ 122333 w 244665"/>
              <a:gd name="connsiteY20" fmla="*/ 43379 h 281776"/>
              <a:gd name="connsiteX21" fmla="*/ 122333 w 244665"/>
              <a:gd name="connsiteY21" fmla="*/ 0 h 281776"/>
              <a:gd name="connsiteX22" fmla="*/ 132325 w 244665"/>
              <a:gd name="connsiteY22" fmla="*/ 5708 h 281776"/>
              <a:gd name="connsiteX23" fmla="*/ 244665 w 244665"/>
              <a:gd name="connsiteY23" fmla="*/ 159443 h 281776"/>
              <a:gd name="connsiteX24" fmla="*/ 122333 w 244665"/>
              <a:gd name="connsiteY24" fmla="*/ 281776 h 281776"/>
              <a:gd name="connsiteX25" fmla="*/ 0 w 244665"/>
              <a:gd name="connsiteY25" fmla="*/ 159443 h 281776"/>
              <a:gd name="connsiteX26" fmla="*/ 112340 w 244665"/>
              <a:gd name="connsiteY26" fmla="*/ 5708 h 281776"/>
            </a:gdLst>
            <a:ahLst/>
            <a:cxnLst/>
            <a:rect l="l" t="t" r="r" b="b"/>
            <a:pathLst>
              <a:path w="244665" h="281776">
                <a:moveTo>
                  <a:pt x="116205" y="196122"/>
                </a:moveTo>
                <a:cubicBezTo>
                  <a:pt x="123124" y="196122"/>
                  <a:pt x="128733" y="201731"/>
                  <a:pt x="128733" y="208650"/>
                </a:cubicBezTo>
                <a:cubicBezTo>
                  <a:pt x="128733" y="215569"/>
                  <a:pt x="123124" y="221178"/>
                  <a:pt x="116205" y="221178"/>
                </a:cubicBezTo>
                <a:cubicBezTo>
                  <a:pt x="109286" y="221178"/>
                  <a:pt x="103677" y="215569"/>
                  <a:pt x="103677" y="208650"/>
                </a:cubicBezTo>
                <a:cubicBezTo>
                  <a:pt x="103677" y="201731"/>
                  <a:pt x="109286" y="196122"/>
                  <a:pt x="116205" y="196122"/>
                </a:cubicBezTo>
                <a:close/>
                <a:moveTo>
                  <a:pt x="87519" y="140891"/>
                </a:moveTo>
                <a:cubicBezTo>
                  <a:pt x="103664" y="140893"/>
                  <a:pt x="116750" y="153982"/>
                  <a:pt x="116748" y="170126"/>
                </a:cubicBezTo>
                <a:cubicBezTo>
                  <a:pt x="116748" y="170128"/>
                  <a:pt x="116748" y="170130"/>
                  <a:pt x="116748" y="170133"/>
                </a:cubicBezTo>
                <a:cubicBezTo>
                  <a:pt x="116746" y="186277"/>
                  <a:pt x="103657" y="199364"/>
                  <a:pt x="87513" y="199362"/>
                </a:cubicBezTo>
                <a:cubicBezTo>
                  <a:pt x="71368" y="199360"/>
                  <a:pt x="58282" y="186271"/>
                  <a:pt x="58284" y="170126"/>
                </a:cubicBezTo>
                <a:cubicBezTo>
                  <a:pt x="58284" y="170124"/>
                  <a:pt x="58284" y="170122"/>
                  <a:pt x="58284" y="170120"/>
                </a:cubicBezTo>
                <a:cubicBezTo>
                  <a:pt x="58286" y="153975"/>
                  <a:pt x="71375" y="140889"/>
                  <a:pt x="87519" y="140891"/>
                </a:cubicBezTo>
                <a:close/>
                <a:moveTo>
                  <a:pt x="122333" y="43379"/>
                </a:moveTo>
                <a:cubicBezTo>
                  <a:pt x="107365" y="53158"/>
                  <a:pt x="93368" y="64348"/>
                  <a:pt x="80533" y="76796"/>
                </a:cubicBezTo>
                <a:cubicBezTo>
                  <a:pt x="67245" y="89823"/>
                  <a:pt x="56817" y="103105"/>
                  <a:pt x="49541" y="116263"/>
                </a:cubicBezTo>
                <a:cubicBezTo>
                  <a:pt x="41420" y="130939"/>
                  <a:pt x="37310" y="145471"/>
                  <a:pt x="37310" y="159443"/>
                </a:cubicBezTo>
                <a:cubicBezTo>
                  <a:pt x="37310" y="206401"/>
                  <a:pt x="75376" y="244467"/>
                  <a:pt x="122333" y="244467"/>
                </a:cubicBezTo>
                <a:cubicBezTo>
                  <a:pt x="169289" y="244467"/>
                  <a:pt x="207355" y="206401"/>
                  <a:pt x="207355" y="159443"/>
                </a:cubicBezTo>
                <a:cubicBezTo>
                  <a:pt x="207355" y="145489"/>
                  <a:pt x="203245" y="130939"/>
                  <a:pt x="195124" y="116263"/>
                </a:cubicBezTo>
                <a:cubicBezTo>
                  <a:pt x="187849" y="103105"/>
                  <a:pt x="177421" y="89823"/>
                  <a:pt x="164132" y="76796"/>
                </a:cubicBezTo>
                <a:cubicBezTo>
                  <a:pt x="151297" y="64348"/>
                  <a:pt x="137300" y="53158"/>
                  <a:pt x="122333" y="43379"/>
                </a:cubicBezTo>
                <a:close/>
                <a:moveTo>
                  <a:pt x="122333" y="0"/>
                </a:moveTo>
                <a:lnTo>
                  <a:pt x="132325" y="5708"/>
                </a:lnTo>
                <a:cubicBezTo>
                  <a:pt x="137014" y="8338"/>
                  <a:pt x="244665" y="70341"/>
                  <a:pt x="244665" y="159443"/>
                </a:cubicBezTo>
                <a:cubicBezTo>
                  <a:pt x="244665" y="227006"/>
                  <a:pt x="189894" y="281776"/>
                  <a:pt x="122333" y="281776"/>
                </a:cubicBezTo>
                <a:cubicBezTo>
                  <a:pt x="54771" y="281776"/>
                  <a:pt x="0" y="227006"/>
                  <a:pt x="0" y="159443"/>
                </a:cubicBezTo>
                <a:cubicBezTo>
                  <a:pt x="0" y="70341"/>
                  <a:pt x="107651" y="8357"/>
                  <a:pt x="112340" y="5708"/>
                </a:cubicBezTo>
                <a:close/>
              </a:path>
            </a:pathLst>
          </a:custGeom>
          <a:solidFill>
            <a:schemeClr val="accent2"/>
          </a:solidFill>
          <a:ln w="1860" cap="flat">
            <a:noFill/>
            <a:miter/>
          </a:ln>
        </p:spPr>
        <p:txBody>
          <a:bodyPr vert="horz" wrap="square" lIns="91440" tIns="45720" rIns="91440" bIns="45720" rtlCol="0" anchor="ctr"/>
          <a:lstStyle/>
          <a:p>
            <a:pPr algn="l">
              <a:lnSpc>
                <a:spcPct val="100000"/>
              </a:lnSpc>
            </a:pPr>
            <a:endParaRPr kumimoji="1"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accent1">
                  <a:lumMod val="20000"/>
                  <a:lumOff val="80000"/>
                  <a:alpha val="40000"/>
                </a:schemeClr>
              </a:gs>
              <a:gs pos="100000">
                <a:schemeClr val="bg1">
                  <a:alpha val="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pic>
        <p:nvPicPr>
          <p:cNvPr id="3" name="图片 2"/>
          <p:cNvPicPr>
            <a:picLocks noChangeAspect="1"/>
          </p:cNvPicPr>
          <p:nvPr/>
        </p:nvPicPr>
        <p:blipFill>
          <a:blip r:embed="rId2">
            <a:alphaModFix/>
          </a:blip>
          <a:srcRect l="12683" r="12683"/>
          <a:stretch>
            <a:fillRect/>
          </a:stretch>
        </p:blipFill>
        <p:spPr>
          <a:xfrm>
            <a:off x="660400" y="1514270"/>
            <a:ext cx="5267248" cy="3950436"/>
          </a:xfrm>
          <a:custGeom>
            <a:avLst/>
            <a:gdLst/>
            <a:ahLst/>
            <a:cxnLst/>
            <a:rect l="l" t="t" r="r" b="b"/>
            <a:pathLst>
              <a:path w="5267248" h="3950436">
                <a:moveTo>
                  <a:pt x="0" y="658406"/>
                </a:moveTo>
                <a:cubicBezTo>
                  <a:pt x="0" y="294778"/>
                  <a:pt x="294778" y="0"/>
                  <a:pt x="658406" y="0"/>
                </a:cubicBezTo>
                <a:lnTo>
                  <a:pt x="4608842" y="0"/>
                </a:lnTo>
                <a:cubicBezTo>
                  <a:pt x="4972470" y="0"/>
                  <a:pt x="5267248" y="294778"/>
                  <a:pt x="5267248" y="658406"/>
                </a:cubicBezTo>
                <a:lnTo>
                  <a:pt x="5267248" y="3292030"/>
                </a:lnTo>
                <a:cubicBezTo>
                  <a:pt x="5267248" y="3655658"/>
                  <a:pt x="4972470" y="3950436"/>
                  <a:pt x="4608842" y="3950436"/>
                </a:cubicBezTo>
                <a:lnTo>
                  <a:pt x="658406" y="3950436"/>
                </a:lnTo>
                <a:cubicBezTo>
                  <a:pt x="294778" y="3950436"/>
                  <a:pt x="0" y="3655658"/>
                  <a:pt x="0" y="3292030"/>
                </a:cubicBezTo>
                <a:close/>
              </a:path>
            </a:pathLst>
          </a:custGeom>
          <a:noFill/>
          <a:ln>
            <a:noFill/>
          </a:ln>
        </p:spPr>
      </p:pic>
      <p:sp>
        <p:nvSpPr>
          <p:cNvPr id="4" name="标题 1"/>
          <p:cNvSpPr txBox="1"/>
          <p:nvPr/>
        </p:nvSpPr>
        <p:spPr>
          <a:xfrm>
            <a:off x="5181600" y="3359976"/>
            <a:ext cx="6329561" cy="2774124"/>
          </a:xfrm>
          <a:prstGeom prst="round2SameRect">
            <a:avLst/>
          </a:prstGeom>
          <a:gradFill>
            <a:gsLst>
              <a:gs pos="0">
                <a:schemeClr val="accent1"/>
              </a:gs>
              <a:gs pos="100000">
                <a:schemeClr val="accent2"/>
              </a:gs>
            </a:gsLst>
            <a:lin ang="135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6096000" y="1551105"/>
            <a:ext cx="5400597" cy="355718"/>
          </a:xfrm>
          <a:prstGeom prst="rect">
            <a:avLst/>
          </a:prstGeom>
          <a:noFill/>
          <a:ln>
            <a:noFill/>
          </a:ln>
        </p:spPr>
        <p:txBody>
          <a:bodyPr vert="horz" wrap="square" lIns="91440" tIns="45720" rIns="91440" bIns="45720" rtlCol="0" anchor="t"/>
          <a:lstStyle/>
          <a:p>
            <a:pPr algn="l">
              <a:lnSpc>
                <a:spcPct val="110000"/>
              </a:lnSpc>
            </a:pPr>
            <a:r>
              <a:rPr kumimoji="1" lang="en-US" altLang="zh-CN" sz="1600">
                <a:ln w="12700">
                  <a:noFill/>
                </a:ln>
                <a:solidFill>
                  <a:srgbClr val="4054FF">
                    <a:alpha val="100000"/>
                  </a:srgbClr>
                </a:solidFill>
                <a:latin typeface="Source Han Sans CN Bold"/>
                <a:ea typeface="Source Han Sans CN Bold"/>
                <a:cs typeface="Source Han Sans CN Bold"/>
              </a:rPr>
              <a:t>急停动作的精准把握</a:t>
            </a:r>
            <a:endParaRPr kumimoji="1" lang="zh-CN" altLang="en-US"/>
          </a:p>
        </p:txBody>
      </p:sp>
      <p:sp>
        <p:nvSpPr>
          <p:cNvPr id="6" name="标题 1"/>
          <p:cNvSpPr txBox="1"/>
          <p:nvPr/>
        </p:nvSpPr>
        <p:spPr>
          <a:xfrm>
            <a:off x="6096000" y="2119928"/>
            <a:ext cx="5400598" cy="1104056"/>
          </a:xfrm>
          <a:prstGeom prst="rect">
            <a:avLst/>
          </a:prstGeom>
          <a:noFill/>
          <a:ln>
            <a:noFill/>
          </a:ln>
        </p:spPr>
        <p:txBody>
          <a:bodyPr vert="horz" wrap="square" lIns="91440" tIns="45720" rIns="91440" bIns="45720" rtlCol="0" anchor="t"/>
          <a:lstStyle/>
          <a:p>
            <a:pPr algn="l">
              <a:lnSpc>
                <a:spcPct val="150000"/>
              </a:lnSpc>
            </a:pPr>
            <a:r>
              <a:rPr kumimoji="1" lang="en-US" altLang="zh-CN" sz="1097">
                <a:ln w="12700">
                  <a:noFill/>
                </a:ln>
                <a:solidFill>
                  <a:srgbClr val="262626">
                    <a:alpha val="100000"/>
                  </a:srgbClr>
                </a:solidFill>
                <a:latin typeface="Source Han Sans"/>
                <a:ea typeface="Source Han Sans"/>
                <a:cs typeface="Source Han Sans"/>
              </a:rPr>
              <a:t>急停时，运用跨步或跳步，前脚脚掌用力抵地制动，降低重心，身体稍向后仰，确保动作稳定，为后续动作衔接做好准备。
详细讲解跨步急停与跳步急停的区别与联系，让学生根据自身特点和比赛场景灵活选择，提高动作的适应性。</a:t>
            </a:r>
            <a:endParaRPr kumimoji="1" lang="zh-CN" altLang="en-US"/>
          </a:p>
        </p:txBody>
      </p:sp>
      <p:grpSp>
        <p:nvGrpSpPr>
          <p:cNvPr id="7" name="组合 6"/>
          <p:cNvGrpSpPr/>
          <p:nvPr/>
        </p:nvGrpSpPr>
        <p:grpSpPr>
          <a:xfrm>
            <a:off x="6310312" y="2042814"/>
            <a:ext cx="964393" cy="46800"/>
            <a:chOff x="6310312" y="2042814"/>
            <a:chExt cx="964393" cy="46800"/>
          </a:xfrm>
        </p:grpSpPr>
        <p:sp>
          <p:nvSpPr>
            <p:cNvPr id="8" name="标题 1"/>
            <p:cNvSpPr txBox="1"/>
            <p:nvPr/>
          </p:nvSpPr>
          <p:spPr>
            <a:xfrm>
              <a:off x="6784910" y="2042814"/>
              <a:ext cx="489795" cy="46800"/>
            </a:xfrm>
            <a:prstGeom prst="rect">
              <a:avLst/>
            </a:prstGeom>
            <a:solidFill>
              <a:schemeClr val="accent1">
                <a:lumMod val="20000"/>
                <a:lumOff val="80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9" name="标题 1"/>
            <p:cNvSpPr txBox="1"/>
            <p:nvPr/>
          </p:nvSpPr>
          <p:spPr>
            <a:xfrm>
              <a:off x="6310312" y="2043355"/>
              <a:ext cx="489795" cy="45719"/>
            </a:xfrm>
            <a:prstGeom prst="rect">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grpSp>
      <p:sp>
        <p:nvSpPr>
          <p:cNvPr id="10" name="标题 1"/>
          <p:cNvSpPr txBox="1"/>
          <p:nvPr/>
        </p:nvSpPr>
        <p:spPr>
          <a:xfrm>
            <a:off x="5486400" y="3627877"/>
            <a:ext cx="5782948" cy="355718"/>
          </a:xfrm>
          <a:prstGeom prst="rect">
            <a:avLst/>
          </a:prstGeom>
          <a:noFill/>
          <a:ln>
            <a:noFill/>
          </a:ln>
        </p:spPr>
        <p:txBody>
          <a:bodyPr vert="horz" wrap="square" lIns="91440" tIns="45720" rIns="91440" bIns="45720" rtlCol="0" anchor="t"/>
          <a:lstStyle/>
          <a:p>
            <a:pPr algn="l">
              <a:lnSpc>
                <a:spcPct val="110000"/>
              </a:lnSpc>
            </a:pPr>
            <a:r>
              <a:rPr kumimoji="1" lang="en-US" altLang="zh-CN" sz="1600">
                <a:ln w="12700">
                  <a:noFill/>
                </a:ln>
                <a:solidFill>
                  <a:srgbClr val="FFFFFF">
                    <a:alpha val="100000"/>
                  </a:srgbClr>
                </a:solidFill>
                <a:latin typeface="Source Han Sans CN Bold"/>
                <a:ea typeface="Source Han Sans CN Bold"/>
                <a:cs typeface="Source Han Sans CN Bold"/>
              </a:rPr>
              <a:t>急起动作的快速启动</a:t>
            </a:r>
            <a:endParaRPr kumimoji="1" lang="zh-CN" altLang="en-US"/>
          </a:p>
        </p:txBody>
      </p:sp>
      <p:sp>
        <p:nvSpPr>
          <p:cNvPr id="11" name="标题 1"/>
          <p:cNvSpPr txBox="1"/>
          <p:nvPr/>
        </p:nvSpPr>
        <p:spPr>
          <a:xfrm>
            <a:off x="5486399" y="4196699"/>
            <a:ext cx="5782949" cy="1721793"/>
          </a:xfrm>
          <a:prstGeom prst="rect">
            <a:avLst/>
          </a:prstGeom>
          <a:noFill/>
          <a:ln>
            <a:noFill/>
          </a:ln>
        </p:spPr>
        <p:txBody>
          <a:bodyPr vert="horz" wrap="square" lIns="91440" tIns="45720" rIns="91440" bIns="45720" rtlCol="0" anchor="t"/>
          <a:lstStyle/>
          <a:p>
            <a:pPr algn="l">
              <a:lnSpc>
                <a:spcPct val="150000"/>
              </a:lnSpc>
            </a:pPr>
            <a:r>
              <a:rPr kumimoji="1" lang="en-US" altLang="zh-CN" sz="1400">
                <a:ln w="12700">
                  <a:noFill/>
                </a:ln>
                <a:solidFill>
                  <a:srgbClr val="FFFFFF">
                    <a:alpha val="100000"/>
                  </a:srgbClr>
                </a:solidFill>
                <a:latin typeface="Source Han Sans"/>
                <a:ea typeface="Source Han Sans"/>
                <a:cs typeface="Source Han Sans"/>
              </a:rPr>
              <a:t>急起时，后脚用力蹬地，快速启动，同时按拍球的后上方，加速运球前进，强调动作的连贯性和爆发力。
强调在快速运球过程中，精准把握急起急停的时机，保持对球的有效控制，避免失误，确保动作的流畅性和实用性。</a:t>
            </a:r>
            <a:endParaRPr kumimoji="1" lang="zh-CN" altLang="en-US"/>
          </a:p>
        </p:txBody>
      </p:sp>
      <p:sp>
        <p:nvSpPr>
          <p:cNvPr id="12" name="标题 1"/>
          <p:cNvSpPr txBox="1"/>
          <p:nvPr/>
        </p:nvSpPr>
        <p:spPr>
          <a:xfrm>
            <a:off x="5591174" y="4119586"/>
            <a:ext cx="900000" cy="46800"/>
          </a:xfrm>
          <a:custGeom>
            <a:avLst/>
            <a:gdLst>
              <a:gd name="connsiteX0" fmla="*/ 442909 w 900000"/>
              <a:gd name="connsiteY0" fmla="*/ 0 h 46800"/>
              <a:gd name="connsiteX1" fmla="*/ 900000 w 900000"/>
              <a:gd name="connsiteY1" fmla="*/ 0 h 46800"/>
              <a:gd name="connsiteX2" fmla="*/ 900000 w 900000"/>
              <a:gd name="connsiteY2" fmla="*/ 46800 h 46800"/>
              <a:gd name="connsiteX3" fmla="*/ 442909 w 900000"/>
              <a:gd name="connsiteY3" fmla="*/ 46800 h 46800"/>
              <a:gd name="connsiteX4" fmla="*/ 442909 w 900000"/>
              <a:gd name="connsiteY4" fmla="*/ 46260 h 46800"/>
              <a:gd name="connsiteX5" fmla="*/ 0 w 900000"/>
              <a:gd name="connsiteY5" fmla="*/ 46260 h 46800"/>
              <a:gd name="connsiteX6" fmla="*/ 0 w 900000"/>
              <a:gd name="connsiteY6" fmla="*/ 541 h 46800"/>
              <a:gd name="connsiteX7" fmla="*/ 442909 w 900000"/>
              <a:gd name="connsiteY7" fmla="*/ 541 h 46800"/>
            </a:gdLst>
            <a:ahLst/>
            <a:cxnLst/>
            <a:rect l="l" t="t" r="r" b="b"/>
            <a:pathLst>
              <a:path w="900000" h="46800">
                <a:moveTo>
                  <a:pt x="442909" y="0"/>
                </a:moveTo>
                <a:lnTo>
                  <a:pt x="900000" y="0"/>
                </a:lnTo>
                <a:lnTo>
                  <a:pt x="900000" y="46800"/>
                </a:lnTo>
                <a:lnTo>
                  <a:pt x="442909" y="46800"/>
                </a:lnTo>
                <a:lnTo>
                  <a:pt x="442909" y="46260"/>
                </a:lnTo>
                <a:lnTo>
                  <a:pt x="0" y="46260"/>
                </a:lnTo>
                <a:lnTo>
                  <a:pt x="0" y="541"/>
                </a:lnTo>
                <a:lnTo>
                  <a:pt x="442909" y="541"/>
                </a:lnTo>
                <a:close/>
              </a:path>
            </a:pathLst>
          </a:custGeom>
          <a:solidFill>
            <a:schemeClr val="bg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a:off x="836650" y="475975"/>
            <a:ext cx="10682250" cy="468000"/>
          </a:xfrm>
          <a:prstGeom prst="rect">
            <a:avLst/>
          </a:prstGeom>
          <a:noFill/>
          <a:ln>
            <a:noFill/>
          </a:ln>
        </p:spPr>
        <p:txBody>
          <a:bodyPr vert="horz" wrap="square" lIns="0" tIns="0" rIns="0" bIns="0" rtlCol="0" anchor="ctr"/>
          <a:lstStyle/>
          <a:p>
            <a:pPr algn="l">
              <a:lnSpc>
                <a:spcPct val="110000"/>
              </a:lnSpc>
            </a:pPr>
            <a:r>
              <a:rPr kumimoji="1" lang="en-US" altLang="zh-CN" sz="3200">
                <a:ln w="12700">
                  <a:noFill/>
                </a:ln>
                <a:solidFill>
                  <a:srgbClr val="4054FF">
                    <a:alpha val="100000"/>
                  </a:srgbClr>
                </a:solidFill>
                <a:latin typeface="Source Han Sans CN Bold"/>
                <a:ea typeface="Source Han Sans CN Bold"/>
                <a:cs typeface="Source Han Sans CN Bold"/>
              </a:rPr>
              <a:t>动作细节与关键要点</a:t>
            </a:r>
            <a:endParaRPr kumimoji="1" lang="zh-CN" altLang="en-US"/>
          </a:p>
        </p:txBody>
      </p:sp>
      <p:sp>
        <p:nvSpPr>
          <p:cNvPr id="14" name="标题 1"/>
          <p:cNvSpPr txBox="1"/>
          <p:nvPr/>
        </p:nvSpPr>
        <p:spPr>
          <a:xfrm>
            <a:off x="169743" y="-1"/>
            <a:ext cx="603407" cy="965451"/>
          </a:xfrm>
          <a:prstGeom prst="parallelogram">
            <a:avLst>
              <a:gd name="adj" fmla="val 73502"/>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438153" y="454500"/>
            <a:ext cx="319344" cy="510950"/>
          </a:xfrm>
          <a:prstGeom prst="parallelogram">
            <a:avLst>
              <a:gd name="adj" fmla="val 73502"/>
            </a:avLst>
          </a:prstGeom>
          <a:solidFill>
            <a:schemeClr val="bg1">
              <a:lumMod val="8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alphaModFix amt="5000"/>
          </a:blip>
          <a:srcRect l="178" r="178"/>
          <a:stretch>
            <a:fillRect/>
          </a:stretch>
        </p:blipFill>
        <p:spPr>
          <a:xfrm>
            <a:off x="2" y="0"/>
            <a:ext cx="12191995" cy="6858000"/>
          </a:xfrm>
          <a:prstGeom prst="rect">
            <a:avLst/>
          </a:prstGeom>
          <a:noFill/>
          <a:ln>
            <a:noFill/>
          </a:ln>
        </p:spPr>
      </p:pic>
      <p:sp>
        <p:nvSpPr>
          <p:cNvPr id="3" name="标题 1"/>
          <p:cNvSpPr txBox="1"/>
          <p:nvPr/>
        </p:nvSpPr>
        <p:spPr>
          <a:xfrm>
            <a:off x="6450542" y="0"/>
            <a:ext cx="5741458" cy="6858000"/>
          </a:xfrm>
          <a:custGeom>
            <a:avLst/>
            <a:gdLst>
              <a:gd name="connsiteX0" fmla="*/ 1422213 w 5741458"/>
              <a:gd name="connsiteY0" fmla="*/ 0 h 6858000"/>
              <a:gd name="connsiteX1" fmla="*/ 5741458 w 5741458"/>
              <a:gd name="connsiteY1" fmla="*/ 0 h 6858000"/>
              <a:gd name="connsiteX2" fmla="*/ 5741458 w 5741458"/>
              <a:gd name="connsiteY2" fmla="*/ 6858000 h 6858000"/>
              <a:gd name="connsiteX3" fmla="*/ 1446843 w 5741458"/>
              <a:gd name="connsiteY3" fmla="*/ 6858000 h 6858000"/>
              <a:gd name="connsiteX4" fmla="*/ 1445120 w 5741458"/>
              <a:gd name="connsiteY4" fmla="*/ 6856380 h 6858000"/>
              <a:gd name="connsiteX5" fmla="*/ 0 w 5741458"/>
              <a:gd name="connsiteY5" fmla="*/ 3416345 h 6858000"/>
              <a:gd name="connsiteX6" fmla="*/ 1281750 w 5741458"/>
              <a:gd name="connsiteY6" fmla="*/ 145267 h 6858000"/>
            </a:gdLst>
            <a:ahLst/>
            <a:cxnLst/>
            <a:rect l="l" t="t" r="r" b="b"/>
            <a:pathLst>
              <a:path w="5741458" h="6858000">
                <a:moveTo>
                  <a:pt x="1422213" y="0"/>
                </a:moveTo>
                <a:lnTo>
                  <a:pt x="5741458" y="0"/>
                </a:lnTo>
                <a:lnTo>
                  <a:pt x="5741458" y="6858000"/>
                </a:lnTo>
                <a:lnTo>
                  <a:pt x="1446843" y="6858000"/>
                </a:lnTo>
                <a:lnTo>
                  <a:pt x="1445120" y="6856380"/>
                </a:lnTo>
                <a:cubicBezTo>
                  <a:pt x="552251" y="5975998"/>
                  <a:pt x="0" y="4759762"/>
                  <a:pt x="0" y="3416345"/>
                </a:cubicBezTo>
                <a:cubicBezTo>
                  <a:pt x="0" y="2156892"/>
                  <a:pt x="485377" y="1009218"/>
                  <a:pt x="1281750" y="145267"/>
                </a:cubicBezTo>
                <a:close/>
              </a:path>
            </a:pathLst>
          </a:custGeom>
          <a:solidFill>
            <a:schemeClr val="accent1"/>
          </a:solidFill>
          <a:ln w="76200" cap="sq">
            <a:noFill/>
            <a:miter/>
          </a:ln>
          <a:effectLst>
            <a:outerShdw blurRad="127000" dist="38100" dir="10800000" algn="r" rotWithShape="0">
              <a:schemeClr val="accent1">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297845" y="607765"/>
            <a:ext cx="5142072" cy="5917147"/>
          </a:xfrm>
          <a:custGeom>
            <a:avLst/>
            <a:gdLst>
              <a:gd name="connsiteX0" fmla="*/ 827034 w 1653852"/>
              <a:gd name="connsiteY0" fmla="*/ 293265 h 1903139"/>
              <a:gd name="connsiteX1" fmla="*/ 1109621 w 1653852"/>
              <a:gd name="connsiteY1" fmla="*/ 519182 h 1903139"/>
              <a:gd name="connsiteX2" fmla="*/ 1319144 w 1653852"/>
              <a:gd name="connsiteY2" fmla="*/ 786004 h 1903139"/>
              <a:gd name="connsiteX3" fmla="*/ 1401835 w 1653852"/>
              <a:gd name="connsiteY3" fmla="*/ 1077924 h 1903139"/>
              <a:gd name="connsiteX4" fmla="*/ 827034 w 1653852"/>
              <a:gd name="connsiteY4" fmla="*/ 1652724 h 1903139"/>
              <a:gd name="connsiteX5" fmla="*/ 252234 w 1653852"/>
              <a:gd name="connsiteY5" fmla="*/ 1077924 h 1903139"/>
              <a:gd name="connsiteX6" fmla="*/ 334925 w 1653852"/>
              <a:gd name="connsiteY6" fmla="*/ 786004 h 1903139"/>
              <a:gd name="connsiteX7" fmla="*/ 544448 w 1653852"/>
              <a:gd name="connsiteY7" fmla="*/ 519182 h 1903139"/>
              <a:gd name="connsiteX8" fmla="*/ 827034 w 1653852"/>
              <a:gd name="connsiteY8" fmla="*/ 293265 h 1903139"/>
              <a:gd name="connsiteX9" fmla="*/ 827034 w 1653852"/>
              <a:gd name="connsiteY9" fmla="*/ 0 h 1903139"/>
              <a:gd name="connsiteX10" fmla="*/ 759478 w 1653852"/>
              <a:gd name="connsiteY10" fmla="*/ 38592 h 1903139"/>
              <a:gd name="connsiteX11" fmla="*/ 0 w 1653852"/>
              <a:gd name="connsiteY11" fmla="*/ 1077924 h 1903139"/>
              <a:gd name="connsiteX12" fmla="*/ 827034 w 1653852"/>
              <a:gd name="connsiteY12" fmla="*/ 1904958 h 1903139"/>
              <a:gd name="connsiteX13" fmla="*/ 1654069 w 1653852"/>
              <a:gd name="connsiteY13" fmla="*/ 1077924 h 1903139"/>
              <a:gd name="connsiteX14" fmla="*/ 894591 w 1653852"/>
              <a:gd name="connsiteY14" fmla="*/ 38592 h 1903139"/>
              <a:gd name="connsiteX15" fmla="*/ 827034 w 1653852"/>
              <a:gd name="connsiteY15" fmla="*/ 0 h 1903139"/>
            </a:gdLst>
            <a:ahLst/>
            <a:cxnLst/>
            <a:rect l="l" t="t" r="r" b="b"/>
            <a:pathLst>
              <a:path w="1653852" h="1903139">
                <a:moveTo>
                  <a:pt x="827034" y="293265"/>
                </a:moveTo>
                <a:cubicBezTo>
                  <a:pt x="928225" y="359378"/>
                  <a:pt x="1022852" y="435029"/>
                  <a:pt x="1109621" y="519182"/>
                </a:cubicBezTo>
                <a:cubicBezTo>
                  <a:pt x="1199459" y="607254"/>
                  <a:pt x="1269958" y="697050"/>
                  <a:pt x="1319144" y="786004"/>
                </a:cubicBezTo>
                <a:cubicBezTo>
                  <a:pt x="1374047" y="885217"/>
                  <a:pt x="1401835" y="983588"/>
                  <a:pt x="1401835" y="1077924"/>
                </a:cubicBezTo>
                <a:cubicBezTo>
                  <a:pt x="1401835" y="1395377"/>
                  <a:pt x="1144488" y="1652724"/>
                  <a:pt x="827034" y="1652724"/>
                </a:cubicBezTo>
                <a:cubicBezTo>
                  <a:pt x="509581" y="1652724"/>
                  <a:pt x="252234" y="1395377"/>
                  <a:pt x="252234" y="1077924"/>
                </a:cubicBezTo>
                <a:cubicBezTo>
                  <a:pt x="252234" y="983462"/>
                  <a:pt x="280022" y="885217"/>
                  <a:pt x="334925" y="786004"/>
                </a:cubicBezTo>
                <a:cubicBezTo>
                  <a:pt x="384111" y="697050"/>
                  <a:pt x="454610" y="607254"/>
                  <a:pt x="544448" y="519182"/>
                </a:cubicBezTo>
                <a:cubicBezTo>
                  <a:pt x="631217" y="435029"/>
                  <a:pt x="725844" y="359378"/>
                  <a:pt x="827034" y="293265"/>
                </a:cubicBezTo>
                <a:moveTo>
                  <a:pt x="827034" y="0"/>
                </a:moveTo>
                <a:lnTo>
                  <a:pt x="759478" y="38592"/>
                </a:lnTo>
                <a:cubicBezTo>
                  <a:pt x="727780" y="56500"/>
                  <a:pt x="0" y="475546"/>
                  <a:pt x="0" y="1077924"/>
                </a:cubicBezTo>
                <a:cubicBezTo>
                  <a:pt x="0" y="1534678"/>
                  <a:pt x="370280" y="1904958"/>
                  <a:pt x="827034" y="1904958"/>
                </a:cubicBezTo>
                <a:cubicBezTo>
                  <a:pt x="1283789" y="1904958"/>
                  <a:pt x="1654069" y="1534678"/>
                  <a:pt x="1654069" y="1077924"/>
                </a:cubicBezTo>
                <a:cubicBezTo>
                  <a:pt x="1654069" y="475546"/>
                  <a:pt x="926289" y="56374"/>
                  <a:pt x="894591" y="38592"/>
                </a:cubicBezTo>
                <a:lnTo>
                  <a:pt x="827034" y="0"/>
                </a:ln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5" name="标题 1"/>
          <p:cNvSpPr txBox="1"/>
          <p:nvPr/>
        </p:nvSpPr>
        <p:spPr>
          <a:xfrm>
            <a:off x="1522948" y="3569230"/>
            <a:ext cx="1227466" cy="1227467"/>
          </a:xfrm>
          <a:custGeom>
            <a:avLst/>
            <a:gdLst>
              <a:gd name="connsiteX0" fmla="*/ 0 w 293935"/>
              <a:gd name="connsiteY0" fmla="*/ 147153 h 293935"/>
              <a:gd name="connsiteX1" fmla="*/ 147120 w 293935"/>
              <a:gd name="connsiteY1" fmla="*/ 294307 h 293935"/>
              <a:gd name="connsiteX2" fmla="*/ 294273 w 293935"/>
              <a:gd name="connsiteY2" fmla="*/ 147186 h 293935"/>
              <a:gd name="connsiteX3" fmla="*/ 294273 w 293935"/>
              <a:gd name="connsiteY3" fmla="*/ 147153 h 293935"/>
              <a:gd name="connsiteX4" fmla="*/ 147153 w 293935"/>
              <a:gd name="connsiteY4" fmla="*/ 0 h 293935"/>
              <a:gd name="connsiteX5" fmla="*/ 0 w 293935"/>
              <a:gd name="connsiteY5" fmla="*/ 147120 h 293935"/>
              <a:gd name="connsiteX6" fmla="*/ 0 w 293935"/>
              <a:gd name="connsiteY6" fmla="*/ 147153 h 293935"/>
            </a:gdLst>
            <a:ahLst/>
            <a:cxnLst/>
            <a:rect l="l" t="t" r="r" b="b"/>
            <a:pathLst>
              <a:path w="293935" h="293935">
                <a:moveTo>
                  <a:pt x="0" y="147153"/>
                </a:moveTo>
                <a:cubicBezTo>
                  <a:pt x="-9" y="228415"/>
                  <a:pt x="65859" y="294297"/>
                  <a:pt x="147120" y="294307"/>
                </a:cubicBezTo>
                <a:cubicBezTo>
                  <a:pt x="228381" y="294316"/>
                  <a:pt x="294264" y="228448"/>
                  <a:pt x="294273" y="147186"/>
                </a:cubicBezTo>
                <a:cubicBezTo>
                  <a:pt x="294273" y="147175"/>
                  <a:pt x="294273" y="147164"/>
                  <a:pt x="294273" y="147153"/>
                </a:cubicBezTo>
                <a:cubicBezTo>
                  <a:pt x="294283" y="65892"/>
                  <a:pt x="228415" y="9"/>
                  <a:pt x="147153" y="0"/>
                </a:cubicBezTo>
                <a:cubicBezTo>
                  <a:pt x="65892" y="-9"/>
                  <a:pt x="9" y="65859"/>
                  <a:pt x="0" y="147120"/>
                </a:cubicBezTo>
                <a:cubicBezTo>
                  <a:pt x="0" y="147131"/>
                  <a:pt x="0" y="147142"/>
                  <a:pt x="0" y="147153"/>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6" name="标题 1"/>
          <p:cNvSpPr txBox="1"/>
          <p:nvPr/>
        </p:nvSpPr>
        <p:spPr>
          <a:xfrm>
            <a:off x="2477099" y="4730180"/>
            <a:ext cx="520515" cy="520515"/>
          </a:xfrm>
          <a:custGeom>
            <a:avLst/>
            <a:gdLst>
              <a:gd name="connsiteX0" fmla="*/ 0 w 124643"/>
              <a:gd name="connsiteY0" fmla="*/ 63059 h 124643"/>
              <a:gd name="connsiteX1" fmla="*/ 63059 w 124643"/>
              <a:gd name="connsiteY1" fmla="*/ 126117 h 124643"/>
              <a:gd name="connsiteX2" fmla="*/ 126117 w 124643"/>
              <a:gd name="connsiteY2" fmla="*/ 63059 h 124643"/>
              <a:gd name="connsiteX3" fmla="*/ 63059 w 124643"/>
              <a:gd name="connsiteY3" fmla="*/ 0 h 124643"/>
              <a:gd name="connsiteX4" fmla="*/ 0 w 124643"/>
              <a:gd name="connsiteY4" fmla="*/ 63059 h 124643"/>
            </a:gdLst>
            <a:ahLst/>
            <a:cxnLst/>
            <a:rect l="l" t="t" r="r" b="b"/>
            <a:pathLst>
              <a:path w="124643" h="124643">
                <a:moveTo>
                  <a:pt x="0" y="63059"/>
                </a:moveTo>
                <a:cubicBezTo>
                  <a:pt x="0" y="97885"/>
                  <a:pt x="28232" y="126117"/>
                  <a:pt x="63059" y="126117"/>
                </a:cubicBezTo>
                <a:cubicBezTo>
                  <a:pt x="97885" y="126117"/>
                  <a:pt x="126117" y="97885"/>
                  <a:pt x="126117" y="63059"/>
                </a:cubicBezTo>
                <a:cubicBezTo>
                  <a:pt x="126117" y="28232"/>
                  <a:pt x="97885" y="0"/>
                  <a:pt x="63059" y="0"/>
                </a:cubicBezTo>
                <a:cubicBezTo>
                  <a:pt x="28232" y="0"/>
                  <a:pt x="0" y="28232"/>
                  <a:pt x="0" y="63059"/>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7" name="标题 1"/>
          <p:cNvSpPr txBox="1"/>
          <p:nvPr/>
        </p:nvSpPr>
        <p:spPr>
          <a:xfrm>
            <a:off x="0" y="1516235"/>
            <a:ext cx="9961123" cy="3059776"/>
          </a:xfrm>
          <a:prstGeom prst="rect">
            <a:avLst/>
          </a:prstGeom>
          <a:solidFill>
            <a:schemeClr val="bg1"/>
          </a:solidFill>
          <a:ln w="12700" cap="sq">
            <a:noFill/>
            <a:miter/>
          </a:ln>
          <a:effectLst>
            <a:outerShdw blurRad="254000" sx="102000" sy="102000" algn="ctr" rotWithShape="0">
              <a:schemeClr val="accent1">
                <a:lumMod val="60000"/>
                <a:lumOff val="40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7358592" y="0"/>
            <a:ext cx="4833408" cy="6858000"/>
          </a:xfrm>
          <a:custGeom>
            <a:avLst/>
            <a:gdLst>
              <a:gd name="connsiteX0" fmla="*/ 1422214 w 4833408"/>
              <a:gd name="connsiteY0" fmla="*/ 0 h 6858000"/>
              <a:gd name="connsiteX1" fmla="*/ 4833408 w 4833408"/>
              <a:gd name="connsiteY1" fmla="*/ 0 h 6858000"/>
              <a:gd name="connsiteX2" fmla="*/ 4833408 w 4833408"/>
              <a:gd name="connsiteY2" fmla="*/ 6858000 h 6858000"/>
              <a:gd name="connsiteX3" fmla="*/ 1446844 w 4833408"/>
              <a:gd name="connsiteY3" fmla="*/ 6858000 h 6858000"/>
              <a:gd name="connsiteX4" fmla="*/ 1445121 w 4833408"/>
              <a:gd name="connsiteY4" fmla="*/ 6856380 h 6858000"/>
              <a:gd name="connsiteX5" fmla="*/ 0 w 4833408"/>
              <a:gd name="connsiteY5" fmla="*/ 3416345 h 6858000"/>
              <a:gd name="connsiteX6" fmla="*/ 1281751 w 4833408"/>
              <a:gd name="connsiteY6" fmla="*/ 145267 h 6858000"/>
            </a:gdLst>
            <a:ahLst/>
            <a:cxnLst/>
            <a:rect l="l" t="t" r="r" b="b"/>
            <a:pathLst>
              <a:path w="4833408" h="6858000">
                <a:moveTo>
                  <a:pt x="1422214" y="0"/>
                </a:moveTo>
                <a:lnTo>
                  <a:pt x="4833408" y="0"/>
                </a:lnTo>
                <a:lnTo>
                  <a:pt x="4833408" y="6858000"/>
                </a:lnTo>
                <a:lnTo>
                  <a:pt x="1446844" y="6858000"/>
                </a:lnTo>
                <a:lnTo>
                  <a:pt x="1445121" y="6856380"/>
                </a:lnTo>
                <a:cubicBezTo>
                  <a:pt x="552252" y="5975998"/>
                  <a:pt x="0" y="4759762"/>
                  <a:pt x="0" y="3416345"/>
                </a:cubicBezTo>
                <a:cubicBezTo>
                  <a:pt x="0" y="2156892"/>
                  <a:pt x="485377" y="1009218"/>
                  <a:pt x="1281751" y="145267"/>
                </a:cubicBezTo>
                <a:close/>
              </a:path>
            </a:pathLst>
          </a:custGeom>
          <a:solidFill>
            <a:schemeClr val="accent2"/>
          </a:solidFill>
          <a:ln w="76200" cap="sq">
            <a:noFill/>
            <a:miter/>
          </a:ln>
          <a:effectLst>
            <a:outerShdw blurRad="127000" dist="38100" dir="10800000" algn="r" rotWithShape="0">
              <a:schemeClr val="accent2">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9" name="标题 1"/>
          <p:cNvSpPr txBox="1"/>
          <p:nvPr/>
        </p:nvSpPr>
        <p:spPr>
          <a:xfrm>
            <a:off x="7574786" y="0"/>
            <a:ext cx="4617214" cy="6858000"/>
          </a:xfrm>
          <a:custGeom>
            <a:avLst/>
            <a:gdLst>
              <a:gd name="connsiteX0" fmla="*/ 1422213 w 4617214"/>
              <a:gd name="connsiteY0" fmla="*/ 0 h 6858000"/>
              <a:gd name="connsiteX1" fmla="*/ 4617214 w 4617214"/>
              <a:gd name="connsiteY1" fmla="*/ 0 h 6858000"/>
              <a:gd name="connsiteX2" fmla="*/ 4617214 w 4617214"/>
              <a:gd name="connsiteY2" fmla="*/ 6858000 h 6858000"/>
              <a:gd name="connsiteX3" fmla="*/ 1446845 w 4617214"/>
              <a:gd name="connsiteY3" fmla="*/ 6858000 h 6858000"/>
              <a:gd name="connsiteX4" fmla="*/ 1445121 w 4617214"/>
              <a:gd name="connsiteY4" fmla="*/ 6856379 h 6858000"/>
              <a:gd name="connsiteX5" fmla="*/ 0 w 4617214"/>
              <a:gd name="connsiteY5" fmla="*/ 3416344 h 6858000"/>
              <a:gd name="connsiteX6" fmla="*/ 1281751 w 4617214"/>
              <a:gd name="connsiteY6" fmla="*/ 145266 h 6858000"/>
            </a:gdLst>
            <a:ahLst/>
            <a:cxnLst/>
            <a:rect l="l" t="t" r="r" b="b"/>
            <a:pathLst>
              <a:path w="4617214" h="6858000">
                <a:moveTo>
                  <a:pt x="1422213" y="0"/>
                </a:moveTo>
                <a:lnTo>
                  <a:pt x="4617214" y="0"/>
                </a:lnTo>
                <a:lnTo>
                  <a:pt x="4617214" y="6858000"/>
                </a:lnTo>
                <a:lnTo>
                  <a:pt x="1446845" y="6858000"/>
                </a:lnTo>
                <a:lnTo>
                  <a:pt x="1445121" y="6856379"/>
                </a:lnTo>
                <a:cubicBezTo>
                  <a:pt x="552252" y="5975997"/>
                  <a:pt x="0" y="4759761"/>
                  <a:pt x="0" y="3416344"/>
                </a:cubicBezTo>
                <a:cubicBezTo>
                  <a:pt x="0" y="2156891"/>
                  <a:pt x="485377" y="1009217"/>
                  <a:pt x="1281751" y="145266"/>
                </a:cubicBezTo>
                <a:close/>
              </a:path>
            </a:pathLst>
          </a:custGeom>
          <a:solidFill>
            <a:schemeClr val="accent1"/>
          </a:solidFill>
          <a:ln w="76200" cap="sq">
            <a:noFill/>
            <a:miter/>
          </a:ln>
        </p:spPr>
        <p:txBody>
          <a:bodyPr vert="horz" wrap="square" lIns="91440" tIns="45720" rIns="91440" bIns="45720" rtlCol="0" anchor="ctr"/>
          <a:lstStyle/>
          <a:p>
            <a:pPr algn="ctr">
              <a:lnSpc>
                <a:spcPct val="100000"/>
              </a:lnSpc>
            </a:pPr>
            <a:endParaRPr kumimoji="1" lang="zh-CN" altLang="en-US"/>
          </a:p>
        </p:txBody>
      </p:sp>
      <p:sp>
        <p:nvSpPr>
          <p:cNvPr id="10" name="标题 1"/>
          <p:cNvSpPr txBox="1"/>
          <p:nvPr/>
        </p:nvSpPr>
        <p:spPr>
          <a:xfrm>
            <a:off x="660402" y="2166793"/>
            <a:ext cx="5790140" cy="2398284"/>
          </a:xfrm>
          <a:prstGeom prst="rect">
            <a:avLst/>
          </a:prstGeom>
          <a:noFill/>
          <a:ln>
            <a:noFill/>
          </a:ln>
        </p:spPr>
        <p:txBody>
          <a:bodyPr vert="horz" wrap="square" lIns="0" tIns="0" rIns="0" bIns="0" rtlCol="0" anchor="ctr"/>
          <a:lstStyle/>
          <a:p>
            <a:pPr algn="l">
              <a:lnSpc>
                <a:spcPct val="130000"/>
              </a:lnSpc>
            </a:pPr>
            <a:r>
              <a:rPr kumimoji="1" lang="en-US" altLang="zh-CN" sz="5000">
                <a:ln w="12700">
                  <a:noFill/>
                </a:ln>
                <a:solidFill>
                  <a:srgbClr val="262626">
                    <a:alpha val="100000"/>
                  </a:srgbClr>
                </a:solidFill>
                <a:latin typeface="Source Han Sans CN Bold"/>
                <a:ea typeface="Source Han Sans CN Bold"/>
                <a:cs typeface="Source Han Sans CN Bold"/>
              </a:rPr>
              <a:t>教学方法与策略</a:t>
            </a:r>
            <a:endParaRPr kumimoji="1" lang="zh-CN" altLang="en-US"/>
          </a:p>
        </p:txBody>
      </p:sp>
      <p:sp>
        <p:nvSpPr>
          <p:cNvPr id="11" name="标题 1"/>
          <p:cNvSpPr txBox="1"/>
          <p:nvPr/>
        </p:nvSpPr>
        <p:spPr>
          <a:xfrm>
            <a:off x="0" y="5171821"/>
            <a:ext cx="4201160" cy="340714"/>
          </a:xfrm>
          <a:custGeom>
            <a:avLst/>
            <a:gdLst>
              <a:gd name="connsiteX0" fmla="*/ 0 w 3953740"/>
              <a:gd name="connsiteY0" fmla="*/ 0 h 342094"/>
              <a:gd name="connsiteX1" fmla="*/ 3953740 w 3953740"/>
              <a:gd name="connsiteY1" fmla="*/ 0 h 342094"/>
              <a:gd name="connsiteX2" fmla="*/ 3868217 w 3953740"/>
              <a:gd name="connsiteY2" fmla="*/ 342094 h 342094"/>
              <a:gd name="connsiteX3" fmla="*/ 0 w 3953740"/>
              <a:gd name="connsiteY3" fmla="*/ 342094 h 342094"/>
            </a:gdLst>
            <a:ahLst/>
            <a:cxnLst/>
            <a:rect l="l" t="t" r="r" b="b"/>
            <a:pathLst>
              <a:path w="3953740" h="342094">
                <a:moveTo>
                  <a:pt x="0" y="0"/>
                </a:moveTo>
                <a:lnTo>
                  <a:pt x="3953740" y="0"/>
                </a:lnTo>
                <a:lnTo>
                  <a:pt x="3868217" y="342094"/>
                </a:lnTo>
                <a:lnTo>
                  <a:pt x="0" y="342094"/>
                </a:ln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1" y="0"/>
            <a:ext cx="997743" cy="3302190"/>
          </a:xfrm>
          <a:custGeom>
            <a:avLst/>
            <a:gdLst>
              <a:gd name="connsiteX0" fmla="*/ 0 w 997743"/>
              <a:gd name="connsiteY0" fmla="*/ 0 h 3302190"/>
              <a:gd name="connsiteX1" fmla="*/ 997743 w 997743"/>
              <a:gd name="connsiteY1" fmla="*/ 0 h 3302190"/>
              <a:gd name="connsiteX2" fmla="*/ 0 w 997743"/>
              <a:gd name="connsiteY2" fmla="*/ 3302190 h 3302190"/>
            </a:gdLst>
            <a:ahLst/>
            <a:cxnLst/>
            <a:rect l="l" t="t" r="r" b="b"/>
            <a:pathLst>
              <a:path w="997743" h="3302190">
                <a:moveTo>
                  <a:pt x="0" y="0"/>
                </a:moveTo>
                <a:lnTo>
                  <a:pt x="997743" y="0"/>
                </a:lnTo>
                <a:lnTo>
                  <a:pt x="0" y="3302190"/>
                </a:lnTo>
                <a:close/>
              </a:path>
            </a:pathLst>
          </a:custGeom>
          <a:gradFill>
            <a:gsLst>
              <a:gs pos="0">
                <a:schemeClr val="accent1">
                  <a:alpha val="55000"/>
                </a:schemeClr>
              </a:gs>
              <a:gs pos="86000">
                <a:schemeClr val="accent1">
                  <a:lumMod val="75000"/>
                  <a:alpha val="86000"/>
                </a:schemeClr>
              </a:gs>
            </a:gsLst>
            <a:lin ang="27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flipH="1">
            <a:off x="773290" y="696767"/>
            <a:ext cx="443467" cy="304645"/>
          </a:xfrm>
          <a:custGeom>
            <a:avLst/>
            <a:gdLst>
              <a:gd name="connsiteX0" fmla="*/ 412439 w 443467"/>
              <a:gd name="connsiteY0" fmla="*/ 242589 h 304645"/>
              <a:gd name="connsiteX1" fmla="*/ 202777 w 443467"/>
              <a:gd name="connsiteY1" fmla="*/ 242589 h 304645"/>
              <a:gd name="connsiteX2" fmla="*/ 171749 w 443467"/>
              <a:gd name="connsiteY2" fmla="*/ 273617 h 304645"/>
              <a:gd name="connsiteX3" fmla="*/ 202777 w 443467"/>
              <a:gd name="connsiteY3" fmla="*/ 304645 h 304645"/>
              <a:gd name="connsiteX4" fmla="*/ 412439 w 443467"/>
              <a:gd name="connsiteY4" fmla="*/ 304645 h 304645"/>
              <a:gd name="connsiteX5" fmla="*/ 443467 w 443467"/>
              <a:gd name="connsiteY5" fmla="*/ 273617 h 304645"/>
              <a:gd name="connsiteX6" fmla="*/ 412439 w 443467"/>
              <a:gd name="connsiteY6" fmla="*/ 242589 h 304645"/>
              <a:gd name="connsiteX7" fmla="*/ 412439 w 443467"/>
              <a:gd name="connsiteY7" fmla="*/ 121295 h 304645"/>
              <a:gd name="connsiteX8" fmla="*/ 114718 w 443467"/>
              <a:gd name="connsiteY8" fmla="*/ 121295 h 304645"/>
              <a:gd name="connsiteX9" fmla="*/ 83690 w 443467"/>
              <a:gd name="connsiteY9" fmla="*/ 152323 h 304645"/>
              <a:gd name="connsiteX10" fmla="*/ 114718 w 443467"/>
              <a:gd name="connsiteY10" fmla="*/ 183351 h 304645"/>
              <a:gd name="connsiteX11" fmla="*/ 412439 w 443467"/>
              <a:gd name="connsiteY11" fmla="*/ 183351 h 304645"/>
              <a:gd name="connsiteX12" fmla="*/ 443467 w 443467"/>
              <a:gd name="connsiteY12" fmla="*/ 152323 h 304645"/>
              <a:gd name="connsiteX13" fmla="*/ 412439 w 443467"/>
              <a:gd name="connsiteY13" fmla="*/ 121295 h 304645"/>
              <a:gd name="connsiteX14" fmla="*/ 412439 w 443467"/>
              <a:gd name="connsiteY14" fmla="*/ 0 h 304645"/>
              <a:gd name="connsiteX15" fmla="*/ 31028 w 443467"/>
              <a:gd name="connsiteY15" fmla="*/ 0 h 304645"/>
              <a:gd name="connsiteX16" fmla="*/ 0 w 443467"/>
              <a:gd name="connsiteY16" fmla="*/ 31028 h 304645"/>
              <a:gd name="connsiteX17" fmla="*/ 31028 w 443467"/>
              <a:gd name="connsiteY17" fmla="*/ 62056 h 304645"/>
              <a:gd name="connsiteX18" fmla="*/ 412439 w 443467"/>
              <a:gd name="connsiteY18" fmla="*/ 62056 h 304645"/>
              <a:gd name="connsiteX19" fmla="*/ 443467 w 443467"/>
              <a:gd name="connsiteY19" fmla="*/ 31028 h 304645"/>
              <a:gd name="connsiteX20" fmla="*/ 412439 w 443467"/>
              <a:gd name="connsiteY20" fmla="*/ 0 h 304645"/>
            </a:gdLst>
            <a:ahLst/>
            <a:cxnLst/>
            <a:rect l="l" t="t" r="r" b="b"/>
            <a:pathLst>
              <a:path w="443467" h="304645">
                <a:moveTo>
                  <a:pt x="412439" y="242589"/>
                </a:moveTo>
                <a:lnTo>
                  <a:pt x="202777" y="242589"/>
                </a:lnTo>
                <a:cubicBezTo>
                  <a:pt x="185641" y="242589"/>
                  <a:pt x="171749" y="256481"/>
                  <a:pt x="171749" y="273617"/>
                </a:cubicBezTo>
                <a:cubicBezTo>
                  <a:pt x="171749" y="290753"/>
                  <a:pt x="185641" y="304645"/>
                  <a:pt x="202777" y="304645"/>
                </a:cubicBezTo>
                <a:lnTo>
                  <a:pt x="412439" y="304645"/>
                </a:lnTo>
                <a:cubicBezTo>
                  <a:pt x="429575" y="304645"/>
                  <a:pt x="443467" y="290753"/>
                  <a:pt x="443467" y="273617"/>
                </a:cubicBezTo>
                <a:cubicBezTo>
                  <a:pt x="443467" y="256481"/>
                  <a:pt x="429575" y="242589"/>
                  <a:pt x="412439" y="242589"/>
                </a:cubicBezTo>
                <a:close/>
                <a:moveTo>
                  <a:pt x="412439" y="121295"/>
                </a:moveTo>
                <a:lnTo>
                  <a:pt x="114718" y="121295"/>
                </a:lnTo>
                <a:cubicBezTo>
                  <a:pt x="97582" y="121295"/>
                  <a:pt x="83690" y="135187"/>
                  <a:pt x="83690" y="152323"/>
                </a:cubicBezTo>
                <a:cubicBezTo>
                  <a:pt x="83690" y="169459"/>
                  <a:pt x="97582" y="183351"/>
                  <a:pt x="114718" y="183351"/>
                </a:cubicBezTo>
                <a:lnTo>
                  <a:pt x="412439" y="183351"/>
                </a:lnTo>
                <a:cubicBezTo>
                  <a:pt x="429575" y="183351"/>
                  <a:pt x="443467" y="169459"/>
                  <a:pt x="443467" y="152323"/>
                </a:cubicBezTo>
                <a:cubicBezTo>
                  <a:pt x="443467" y="135187"/>
                  <a:pt x="429575" y="121295"/>
                  <a:pt x="412439" y="121295"/>
                </a:cubicBezTo>
                <a:close/>
                <a:moveTo>
                  <a:pt x="412439" y="0"/>
                </a:moveTo>
                <a:lnTo>
                  <a:pt x="31028" y="0"/>
                </a:lnTo>
                <a:cubicBezTo>
                  <a:pt x="13892" y="0"/>
                  <a:pt x="0" y="13892"/>
                  <a:pt x="0" y="31028"/>
                </a:cubicBezTo>
                <a:cubicBezTo>
                  <a:pt x="0" y="48164"/>
                  <a:pt x="13892" y="62056"/>
                  <a:pt x="31028" y="62056"/>
                </a:cubicBezTo>
                <a:lnTo>
                  <a:pt x="412439" y="62056"/>
                </a:lnTo>
                <a:cubicBezTo>
                  <a:pt x="429575" y="62056"/>
                  <a:pt x="443467" y="48164"/>
                  <a:pt x="443467" y="31028"/>
                </a:cubicBezTo>
                <a:cubicBezTo>
                  <a:pt x="443467" y="13892"/>
                  <a:pt x="429575" y="0"/>
                  <a:pt x="412439" y="0"/>
                </a:cubicBezTo>
                <a:close/>
              </a:path>
            </a:pathLst>
          </a:cu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660399" y="1640716"/>
            <a:ext cx="2129095" cy="670553"/>
          </a:xfrm>
          <a:prstGeom prst="roundRect">
            <a:avLst>
              <a:gd name="adj" fmla="val 50000"/>
            </a:avLst>
          </a:prstGeom>
          <a:gradFill>
            <a:gsLst>
              <a:gs pos="0">
                <a:schemeClr val="accent2"/>
              </a:gs>
              <a:gs pos="100000">
                <a:schemeClr val="accent2">
                  <a:lumMod val="75000"/>
                </a:schemeClr>
              </a:gs>
            </a:gsLst>
            <a:lin ang="2700000" scaled="0"/>
          </a:gradFill>
          <a:ln w="12700" cap="sq">
            <a:noFill/>
            <a:miter/>
          </a:ln>
          <a:effectLst>
            <a:outerShdw blurRad="127000" sx="102000" sy="102000" algn="ctr" rotWithShape="0">
              <a:schemeClr val="accent2">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663989" y="1695226"/>
            <a:ext cx="1494818" cy="615154"/>
          </a:xfrm>
          <a:prstGeom prst="rect">
            <a:avLst/>
          </a:prstGeom>
          <a:noFill/>
          <a:ln>
            <a:noFill/>
          </a:ln>
          <a:effectLst/>
        </p:spPr>
        <p:txBody>
          <a:bodyPr vert="horz" wrap="square" lIns="0" tIns="0" rIns="0" bIns="0" rtlCol="0" anchor="t"/>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PART</a:t>
            </a:r>
            <a:endParaRPr kumimoji="1" lang="zh-CN" altLang="en-US"/>
          </a:p>
        </p:txBody>
      </p:sp>
      <p:sp>
        <p:nvSpPr>
          <p:cNvPr id="17" name="标题 1"/>
          <p:cNvSpPr txBox="1"/>
          <p:nvPr/>
        </p:nvSpPr>
        <p:spPr>
          <a:xfrm>
            <a:off x="1709425" y="1040329"/>
            <a:ext cx="1137481" cy="1185384"/>
          </a:xfrm>
          <a:prstGeom prst="rect">
            <a:avLst/>
          </a:prstGeom>
          <a:noFill/>
          <a:ln>
            <a:noFill/>
          </a:ln>
          <a:effectLst/>
        </p:spPr>
        <p:txBody>
          <a:bodyPr vert="horz" wrap="square" lIns="0" tIns="0" rIns="0" bIns="0" rtlCol="0" anchor="b"/>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03</a:t>
            </a:r>
            <a:endParaRPr kumimoji="1" lang="zh-CN" altLang="en-US"/>
          </a:p>
        </p:txBody>
      </p:sp>
      <p:pic>
        <p:nvPicPr>
          <p:cNvPr id="19" name="图片 18"/>
          <p:cNvPicPr>
            <a:picLocks noChangeAspect="1"/>
          </p:cNvPicPr>
          <p:nvPr/>
        </p:nvPicPr>
        <p:blipFill>
          <a:blip r:embed="rId2">
            <a:alphaModFix/>
          </a:blip>
          <a:srcRect l="44947" r="18961"/>
          <a:stretch>
            <a:fillRect/>
          </a:stretch>
        </p:blipFill>
        <p:spPr>
          <a:xfrm>
            <a:off x="7775919" y="0"/>
            <a:ext cx="4416081" cy="6858000"/>
          </a:xfrm>
          <a:custGeom>
            <a:avLst/>
            <a:gdLst>
              <a:gd name="connsiteX0" fmla="*/ 1587903 w 4416081"/>
              <a:gd name="connsiteY0" fmla="*/ 0 h 6858000"/>
              <a:gd name="connsiteX1" fmla="*/ 4416081 w 4416081"/>
              <a:gd name="connsiteY1" fmla="*/ 0 h 6858000"/>
              <a:gd name="connsiteX2" fmla="*/ 4416081 w 4416081"/>
              <a:gd name="connsiteY2" fmla="*/ 6858000 h 6858000"/>
              <a:gd name="connsiteX3" fmla="*/ 1587903 w 4416081"/>
              <a:gd name="connsiteY3" fmla="*/ 6858000 h 6858000"/>
              <a:gd name="connsiteX4" fmla="*/ 1569042 w 4416081"/>
              <a:gd name="connsiteY4" fmla="*/ 6843370 h 6858000"/>
              <a:gd name="connsiteX5" fmla="*/ 0 w 4416081"/>
              <a:gd name="connsiteY5" fmla="*/ 3429000 h 6858000"/>
              <a:gd name="connsiteX6" fmla="*/ 1569042 w 4416081"/>
              <a:gd name="connsiteY6" fmla="*/ 14630 h 6858000"/>
            </a:gdLst>
            <a:ahLst/>
            <a:cxnLst/>
            <a:rect l="l" t="t" r="r" b="b"/>
            <a:pathLst>
              <a:path w="4416081" h="6858000">
                <a:moveTo>
                  <a:pt x="1587903" y="0"/>
                </a:moveTo>
                <a:lnTo>
                  <a:pt x="4416081" y="0"/>
                </a:lnTo>
                <a:lnTo>
                  <a:pt x="4416081" y="6858000"/>
                </a:lnTo>
                <a:lnTo>
                  <a:pt x="1587903" y="6858000"/>
                </a:lnTo>
                <a:lnTo>
                  <a:pt x="1569042" y="6843370"/>
                </a:lnTo>
                <a:cubicBezTo>
                  <a:pt x="616537" y="6066352"/>
                  <a:pt x="0" y="4826214"/>
                  <a:pt x="0" y="3429000"/>
                </a:cubicBezTo>
                <a:cubicBezTo>
                  <a:pt x="0" y="2031786"/>
                  <a:pt x="616537" y="791648"/>
                  <a:pt x="1569042" y="14630"/>
                </a:cubicBezTo>
                <a:close/>
              </a:path>
            </a:pathLst>
          </a:custGeom>
          <a:noFill/>
          <a:ln>
            <a:noFill/>
          </a:ln>
        </p:spPr>
      </p:pic>
      <p:sp>
        <p:nvSpPr>
          <p:cNvPr id="20" name="标题 1"/>
          <p:cNvSpPr txBox="1"/>
          <p:nvPr/>
        </p:nvSpPr>
        <p:spPr>
          <a:xfrm>
            <a:off x="668206" y="5190188"/>
            <a:ext cx="244665" cy="281776"/>
          </a:xfrm>
          <a:custGeom>
            <a:avLst/>
            <a:gdLst>
              <a:gd name="connsiteX0" fmla="*/ 116205 w 244665"/>
              <a:gd name="connsiteY0" fmla="*/ 196122 h 281776"/>
              <a:gd name="connsiteX1" fmla="*/ 128733 w 244665"/>
              <a:gd name="connsiteY1" fmla="*/ 208650 h 281776"/>
              <a:gd name="connsiteX2" fmla="*/ 116205 w 244665"/>
              <a:gd name="connsiteY2" fmla="*/ 221178 h 281776"/>
              <a:gd name="connsiteX3" fmla="*/ 103677 w 244665"/>
              <a:gd name="connsiteY3" fmla="*/ 208650 h 281776"/>
              <a:gd name="connsiteX4" fmla="*/ 116205 w 244665"/>
              <a:gd name="connsiteY4" fmla="*/ 196122 h 281776"/>
              <a:gd name="connsiteX5" fmla="*/ 87519 w 244665"/>
              <a:gd name="connsiteY5" fmla="*/ 140891 h 281776"/>
              <a:gd name="connsiteX6" fmla="*/ 116748 w 244665"/>
              <a:gd name="connsiteY6" fmla="*/ 170126 h 281776"/>
              <a:gd name="connsiteX7" fmla="*/ 116748 w 244665"/>
              <a:gd name="connsiteY7" fmla="*/ 170133 h 281776"/>
              <a:gd name="connsiteX8" fmla="*/ 87513 w 244665"/>
              <a:gd name="connsiteY8" fmla="*/ 199362 h 281776"/>
              <a:gd name="connsiteX9" fmla="*/ 58284 w 244665"/>
              <a:gd name="connsiteY9" fmla="*/ 170126 h 281776"/>
              <a:gd name="connsiteX10" fmla="*/ 58284 w 244665"/>
              <a:gd name="connsiteY10" fmla="*/ 170120 h 281776"/>
              <a:gd name="connsiteX11" fmla="*/ 87519 w 244665"/>
              <a:gd name="connsiteY11" fmla="*/ 140891 h 281776"/>
              <a:gd name="connsiteX12" fmla="*/ 122333 w 244665"/>
              <a:gd name="connsiteY12" fmla="*/ 43379 h 281776"/>
              <a:gd name="connsiteX13" fmla="*/ 80533 w 244665"/>
              <a:gd name="connsiteY13" fmla="*/ 76796 h 281776"/>
              <a:gd name="connsiteX14" fmla="*/ 49541 w 244665"/>
              <a:gd name="connsiteY14" fmla="*/ 116263 h 281776"/>
              <a:gd name="connsiteX15" fmla="*/ 37310 w 244665"/>
              <a:gd name="connsiteY15" fmla="*/ 159443 h 281776"/>
              <a:gd name="connsiteX16" fmla="*/ 122333 w 244665"/>
              <a:gd name="connsiteY16" fmla="*/ 244467 h 281776"/>
              <a:gd name="connsiteX17" fmla="*/ 207355 w 244665"/>
              <a:gd name="connsiteY17" fmla="*/ 159443 h 281776"/>
              <a:gd name="connsiteX18" fmla="*/ 195124 w 244665"/>
              <a:gd name="connsiteY18" fmla="*/ 116263 h 281776"/>
              <a:gd name="connsiteX19" fmla="*/ 164132 w 244665"/>
              <a:gd name="connsiteY19" fmla="*/ 76796 h 281776"/>
              <a:gd name="connsiteX20" fmla="*/ 122333 w 244665"/>
              <a:gd name="connsiteY20" fmla="*/ 43379 h 281776"/>
              <a:gd name="connsiteX21" fmla="*/ 122333 w 244665"/>
              <a:gd name="connsiteY21" fmla="*/ 0 h 281776"/>
              <a:gd name="connsiteX22" fmla="*/ 132325 w 244665"/>
              <a:gd name="connsiteY22" fmla="*/ 5708 h 281776"/>
              <a:gd name="connsiteX23" fmla="*/ 244665 w 244665"/>
              <a:gd name="connsiteY23" fmla="*/ 159443 h 281776"/>
              <a:gd name="connsiteX24" fmla="*/ 122333 w 244665"/>
              <a:gd name="connsiteY24" fmla="*/ 281776 h 281776"/>
              <a:gd name="connsiteX25" fmla="*/ 0 w 244665"/>
              <a:gd name="connsiteY25" fmla="*/ 159443 h 281776"/>
              <a:gd name="connsiteX26" fmla="*/ 112340 w 244665"/>
              <a:gd name="connsiteY26" fmla="*/ 5708 h 281776"/>
            </a:gdLst>
            <a:ahLst/>
            <a:cxnLst/>
            <a:rect l="l" t="t" r="r" b="b"/>
            <a:pathLst>
              <a:path w="244665" h="281776">
                <a:moveTo>
                  <a:pt x="116205" y="196122"/>
                </a:moveTo>
                <a:cubicBezTo>
                  <a:pt x="123124" y="196122"/>
                  <a:pt x="128733" y="201731"/>
                  <a:pt x="128733" y="208650"/>
                </a:cubicBezTo>
                <a:cubicBezTo>
                  <a:pt x="128733" y="215569"/>
                  <a:pt x="123124" y="221178"/>
                  <a:pt x="116205" y="221178"/>
                </a:cubicBezTo>
                <a:cubicBezTo>
                  <a:pt x="109286" y="221178"/>
                  <a:pt x="103677" y="215569"/>
                  <a:pt x="103677" y="208650"/>
                </a:cubicBezTo>
                <a:cubicBezTo>
                  <a:pt x="103677" y="201731"/>
                  <a:pt x="109286" y="196122"/>
                  <a:pt x="116205" y="196122"/>
                </a:cubicBezTo>
                <a:close/>
                <a:moveTo>
                  <a:pt x="87519" y="140891"/>
                </a:moveTo>
                <a:cubicBezTo>
                  <a:pt x="103664" y="140893"/>
                  <a:pt x="116750" y="153982"/>
                  <a:pt x="116748" y="170126"/>
                </a:cubicBezTo>
                <a:cubicBezTo>
                  <a:pt x="116748" y="170128"/>
                  <a:pt x="116748" y="170130"/>
                  <a:pt x="116748" y="170133"/>
                </a:cubicBezTo>
                <a:cubicBezTo>
                  <a:pt x="116746" y="186277"/>
                  <a:pt x="103657" y="199364"/>
                  <a:pt x="87513" y="199362"/>
                </a:cubicBezTo>
                <a:cubicBezTo>
                  <a:pt x="71368" y="199360"/>
                  <a:pt x="58282" y="186271"/>
                  <a:pt x="58284" y="170126"/>
                </a:cubicBezTo>
                <a:cubicBezTo>
                  <a:pt x="58284" y="170124"/>
                  <a:pt x="58284" y="170122"/>
                  <a:pt x="58284" y="170120"/>
                </a:cubicBezTo>
                <a:cubicBezTo>
                  <a:pt x="58286" y="153975"/>
                  <a:pt x="71375" y="140889"/>
                  <a:pt x="87519" y="140891"/>
                </a:cubicBezTo>
                <a:close/>
                <a:moveTo>
                  <a:pt x="122333" y="43379"/>
                </a:moveTo>
                <a:cubicBezTo>
                  <a:pt x="107365" y="53158"/>
                  <a:pt x="93368" y="64348"/>
                  <a:pt x="80533" y="76796"/>
                </a:cubicBezTo>
                <a:cubicBezTo>
                  <a:pt x="67245" y="89823"/>
                  <a:pt x="56817" y="103105"/>
                  <a:pt x="49541" y="116263"/>
                </a:cubicBezTo>
                <a:cubicBezTo>
                  <a:pt x="41420" y="130939"/>
                  <a:pt x="37310" y="145471"/>
                  <a:pt x="37310" y="159443"/>
                </a:cubicBezTo>
                <a:cubicBezTo>
                  <a:pt x="37310" y="206401"/>
                  <a:pt x="75376" y="244467"/>
                  <a:pt x="122333" y="244467"/>
                </a:cubicBezTo>
                <a:cubicBezTo>
                  <a:pt x="169289" y="244467"/>
                  <a:pt x="207355" y="206401"/>
                  <a:pt x="207355" y="159443"/>
                </a:cubicBezTo>
                <a:cubicBezTo>
                  <a:pt x="207355" y="145489"/>
                  <a:pt x="203245" y="130939"/>
                  <a:pt x="195124" y="116263"/>
                </a:cubicBezTo>
                <a:cubicBezTo>
                  <a:pt x="187849" y="103105"/>
                  <a:pt x="177421" y="89823"/>
                  <a:pt x="164132" y="76796"/>
                </a:cubicBezTo>
                <a:cubicBezTo>
                  <a:pt x="151297" y="64348"/>
                  <a:pt x="137300" y="53158"/>
                  <a:pt x="122333" y="43379"/>
                </a:cubicBezTo>
                <a:close/>
                <a:moveTo>
                  <a:pt x="122333" y="0"/>
                </a:moveTo>
                <a:lnTo>
                  <a:pt x="132325" y="5708"/>
                </a:lnTo>
                <a:cubicBezTo>
                  <a:pt x="137014" y="8338"/>
                  <a:pt x="244665" y="70341"/>
                  <a:pt x="244665" y="159443"/>
                </a:cubicBezTo>
                <a:cubicBezTo>
                  <a:pt x="244665" y="227006"/>
                  <a:pt x="189894" y="281776"/>
                  <a:pt x="122333" y="281776"/>
                </a:cubicBezTo>
                <a:cubicBezTo>
                  <a:pt x="54771" y="281776"/>
                  <a:pt x="0" y="227006"/>
                  <a:pt x="0" y="159443"/>
                </a:cubicBezTo>
                <a:cubicBezTo>
                  <a:pt x="0" y="70341"/>
                  <a:pt x="107651" y="8357"/>
                  <a:pt x="112340" y="5708"/>
                </a:cubicBezTo>
                <a:close/>
              </a:path>
            </a:pathLst>
          </a:custGeom>
          <a:solidFill>
            <a:schemeClr val="accent2"/>
          </a:solidFill>
          <a:ln w="1860" cap="flat">
            <a:noFill/>
            <a:miter/>
          </a:ln>
        </p:spPr>
        <p:txBody>
          <a:bodyPr vert="horz" wrap="square" lIns="91440" tIns="45720" rIns="91440" bIns="45720" rtlCol="0" anchor="ctr"/>
          <a:lstStyle/>
          <a:p>
            <a:pPr algn="l">
              <a:lnSpc>
                <a:spcPct val="100000"/>
              </a:lnSpc>
            </a:pPr>
            <a:endParaRPr kumimoji="1"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 1"/>
          <p:cNvSpPr txBox="1"/>
          <p:nvPr/>
        </p:nvSpPr>
        <p:spPr>
          <a:xfrm>
            <a:off x="0" y="0"/>
            <a:ext cx="12192000" cy="6858000"/>
          </a:xfrm>
          <a:prstGeom prst="rect">
            <a:avLst/>
          </a:prstGeom>
          <a:gradFill>
            <a:gsLst>
              <a:gs pos="0">
                <a:schemeClr val="accent1">
                  <a:lumMod val="20000"/>
                  <a:lumOff val="80000"/>
                  <a:alpha val="40000"/>
                </a:schemeClr>
              </a:gs>
              <a:gs pos="100000">
                <a:schemeClr val="bg1">
                  <a:alpha val="0"/>
                </a:schemeClr>
              </a:gs>
            </a:gsLst>
            <a:lin ang="162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cxnSp>
        <p:nvCxnSpPr>
          <p:cNvPr id="3" name="标题 1"/>
          <p:cNvCxnSpPr/>
          <p:nvPr/>
        </p:nvCxnSpPr>
        <p:spPr>
          <a:xfrm>
            <a:off x="2430416" y="1600200"/>
            <a:ext cx="0" cy="5257800"/>
          </a:xfrm>
          <a:prstGeom prst="line">
            <a:avLst/>
          </a:prstGeom>
          <a:noFill/>
          <a:ln w="12700" cap="sq">
            <a:solidFill>
              <a:schemeClr val="bg1">
                <a:lumMod val="85000"/>
              </a:schemeClr>
            </a:solidFill>
            <a:miter/>
            <a:headEnd type="oval"/>
          </a:ln>
        </p:spPr>
      </p:cxnSp>
      <p:sp>
        <p:nvSpPr>
          <p:cNvPr id="4" name="标题 1"/>
          <p:cNvSpPr txBox="1"/>
          <p:nvPr/>
        </p:nvSpPr>
        <p:spPr>
          <a:xfrm>
            <a:off x="2372612" y="3034743"/>
            <a:ext cx="115608" cy="115608"/>
          </a:xfrm>
          <a:prstGeom prst="ellipse">
            <a:avLst/>
          </a:prstGeom>
          <a:solidFill>
            <a:schemeClr val="accent1"/>
          </a:solidFill>
          <a:ln w="25400" cap="sq">
            <a:solidFill>
              <a:schemeClr val="bg1">
                <a:lumMod val="85000"/>
              </a:schemeClr>
            </a:solidFill>
            <a:miter/>
          </a:ln>
        </p:spPr>
        <p:txBody>
          <a:bodyPr vert="horz" wrap="square" lIns="91440" tIns="45720" rIns="91440" bIns="45720" rtlCol="0" anchor="ctr"/>
          <a:lstStyle/>
          <a:p>
            <a:pPr algn="ctr">
              <a:lnSpc>
                <a:spcPct val="110000"/>
              </a:lnSpc>
            </a:pPr>
            <a:endParaRPr kumimoji="1" lang="zh-CN" altLang="en-US"/>
          </a:p>
        </p:txBody>
      </p:sp>
      <p:sp>
        <p:nvSpPr>
          <p:cNvPr id="5" name="标题 1"/>
          <p:cNvSpPr txBox="1"/>
          <p:nvPr/>
        </p:nvSpPr>
        <p:spPr>
          <a:xfrm>
            <a:off x="2372612" y="5199997"/>
            <a:ext cx="115608" cy="115608"/>
          </a:xfrm>
          <a:prstGeom prst="ellipse">
            <a:avLst/>
          </a:prstGeom>
          <a:solidFill>
            <a:schemeClr val="accent1"/>
          </a:solidFill>
          <a:ln w="25400" cap="sq">
            <a:solidFill>
              <a:schemeClr val="bg1">
                <a:lumMod val="85000"/>
              </a:schemeClr>
            </a:solidFill>
            <a:miter/>
          </a:ln>
        </p:spPr>
        <p:txBody>
          <a:bodyPr vert="horz" wrap="square" lIns="91440" tIns="45720" rIns="91440" bIns="45720" rtlCol="0" anchor="ctr"/>
          <a:lstStyle/>
          <a:p>
            <a:pPr algn="ctr">
              <a:lnSpc>
                <a:spcPct val="110000"/>
              </a:lnSpc>
            </a:pPr>
            <a:endParaRPr kumimoji="1" lang="zh-CN" altLang="en-US"/>
          </a:p>
        </p:txBody>
      </p:sp>
      <p:sp>
        <p:nvSpPr>
          <p:cNvPr id="6" name="标题 1"/>
          <p:cNvSpPr txBox="1"/>
          <p:nvPr/>
        </p:nvSpPr>
        <p:spPr>
          <a:xfrm>
            <a:off x="4517922" y="2322485"/>
            <a:ext cx="5205198" cy="333523"/>
          </a:xfrm>
          <a:prstGeom prst="rect">
            <a:avLst/>
          </a:prstGeom>
          <a:noFill/>
          <a:ln cap="sq">
            <a:noFill/>
          </a:ln>
          <a:effectLst/>
        </p:spPr>
        <p:txBody>
          <a:bodyPr vert="horz" wrap="square" lIns="0" tIns="0" rIns="0" bIns="0" rtlCol="0" anchor="ctr"/>
          <a:lstStyle/>
          <a:p>
            <a:pPr algn="l">
              <a:lnSpc>
                <a:spcPct val="100000"/>
              </a:lnSpc>
            </a:pPr>
            <a:r>
              <a:rPr kumimoji="1" lang="en-US" altLang="zh-CN" sz="1600">
                <a:ln w="12700">
                  <a:noFill/>
                </a:ln>
                <a:solidFill>
                  <a:srgbClr val="000000">
                    <a:alpha val="100000"/>
                  </a:srgbClr>
                </a:solidFill>
                <a:latin typeface="Source Han Sans CN Bold"/>
                <a:ea typeface="Source Han Sans CN Bold"/>
                <a:cs typeface="Source Han Sans CN Bold"/>
              </a:rPr>
              <a:t>游戏竞赛与纠错指导</a:t>
            </a:r>
            <a:endParaRPr kumimoji="1" lang="zh-CN" altLang="en-US"/>
          </a:p>
        </p:txBody>
      </p:sp>
      <p:sp>
        <p:nvSpPr>
          <p:cNvPr id="7" name="标题 1"/>
          <p:cNvSpPr txBox="1"/>
          <p:nvPr/>
        </p:nvSpPr>
        <p:spPr>
          <a:xfrm>
            <a:off x="4517922" y="2694124"/>
            <a:ext cx="5252150" cy="1209855"/>
          </a:xfrm>
          <a:prstGeom prst="rect">
            <a:avLst/>
          </a:prstGeom>
          <a:noFill/>
          <a:ln>
            <a:noFill/>
          </a:ln>
        </p:spPr>
        <p:txBody>
          <a:bodyPr vert="horz" wrap="square" lIns="0" tIns="0" rIns="0" bIns="0" rtlCol="0" anchor="t"/>
          <a:lstStyle/>
          <a:p>
            <a:pPr algn="l">
              <a:lnSpc>
                <a:spcPct val="130000"/>
              </a:lnSpc>
            </a:pPr>
            <a:r>
              <a:rPr kumimoji="1" lang="en-US" altLang="zh-CN" sz="1400">
                <a:ln w="12700">
                  <a:noFill/>
                </a:ln>
                <a:solidFill>
                  <a:srgbClr val="000000">
                    <a:alpha val="100000"/>
                  </a:srgbClr>
                </a:solidFill>
                <a:latin typeface="Source Han Sans"/>
                <a:ea typeface="Source Han Sans"/>
                <a:cs typeface="Source Han Sans"/>
              </a:rPr>
              <a:t>设计充满趣味的游戏和紧张刺激的竞赛，激发学生的学习兴趣和竞争意识，让学生在快乐中学习和提高。
在学生练习过程中，密切观察，及时发现并纠正错误动作，确保学生动作的准确性，避免错误动作的形成和巩固。</a:t>
            </a:r>
            <a:endParaRPr kumimoji="1" lang="zh-CN" altLang="en-US"/>
          </a:p>
        </p:txBody>
      </p:sp>
      <p:sp>
        <p:nvSpPr>
          <p:cNvPr id="8" name="标题 1"/>
          <p:cNvSpPr txBox="1"/>
          <p:nvPr/>
        </p:nvSpPr>
        <p:spPr>
          <a:xfrm>
            <a:off x="4556022" y="4469665"/>
            <a:ext cx="5205198" cy="333523"/>
          </a:xfrm>
          <a:prstGeom prst="rect">
            <a:avLst/>
          </a:prstGeom>
          <a:noFill/>
          <a:ln cap="sq">
            <a:noFill/>
          </a:ln>
          <a:effectLst/>
        </p:spPr>
        <p:txBody>
          <a:bodyPr vert="horz" wrap="square" lIns="0" tIns="0" rIns="0" bIns="0" rtlCol="0" anchor="ctr"/>
          <a:lstStyle/>
          <a:p>
            <a:pPr algn="l">
              <a:lnSpc>
                <a:spcPct val="100000"/>
              </a:lnSpc>
            </a:pPr>
            <a:r>
              <a:rPr kumimoji="1" lang="en-US" altLang="zh-CN" sz="1600">
                <a:ln w="12700">
                  <a:noFill/>
                </a:ln>
                <a:solidFill>
                  <a:srgbClr val="000000">
                    <a:alpha val="100000"/>
                  </a:srgbClr>
                </a:solidFill>
                <a:latin typeface="Source Han Sans CN Bold"/>
                <a:ea typeface="Source Han Sans CN Bold"/>
                <a:cs typeface="Source Han Sans CN Bold"/>
              </a:rPr>
              <a:t>讲解示范与分解练习</a:t>
            </a:r>
            <a:endParaRPr kumimoji="1" lang="zh-CN" altLang="en-US"/>
          </a:p>
        </p:txBody>
      </p:sp>
      <p:sp>
        <p:nvSpPr>
          <p:cNvPr id="9" name="标题 1"/>
          <p:cNvSpPr txBox="1"/>
          <p:nvPr/>
        </p:nvSpPr>
        <p:spPr>
          <a:xfrm>
            <a:off x="4556022" y="4844461"/>
            <a:ext cx="5438878" cy="1223600"/>
          </a:xfrm>
          <a:prstGeom prst="rect">
            <a:avLst/>
          </a:prstGeom>
          <a:noFill/>
          <a:ln>
            <a:noFill/>
          </a:ln>
        </p:spPr>
        <p:txBody>
          <a:bodyPr vert="horz" wrap="square" lIns="0" tIns="0" rIns="0" bIns="0" rtlCol="0" anchor="t"/>
          <a:lstStyle/>
          <a:p>
            <a:pPr algn="l">
              <a:lnSpc>
                <a:spcPct val="130000"/>
              </a:lnSpc>
            </a:pPr>
            <a:r>
              <a:rPr kumimoji="1" lang="en-US" altLang="zh-CN" sz="1400">
                <a:ln w="12700">
                  <a:noFill/>
                </a:ln>
                <a:solidFill>
                  <a:srgbClr val="000000">
                    <a:alpha val="100000"/>
                  </a:srgbClr>
                </a:solidFill>
                <a:latin typeface="Source Han Sans"/>
                <a:ea typeface="Source Han Sans"/>
                <a:cs typeface="Source Han Sans"/>
              </a:rPr>
              <a:t>运用简洁明了的语言和标准规范的动作示范，让学生快速建立正确的动作表象，为后续练习奠定基础。
将完整的运球急起急停动作分解为多个部分，由简至繁、循序渐进地引导学生逐步掌握，降低学习难度，提高学习效率。</a:t>
            </a:r>
            <a:endParaRPr kumimoji="1" lang="zh-CN" altLang="en-US"/>
          </a:p>
        </p:txBody>
      </p:sp>
      <p:sp>
        <p:nvSpPr>
          <p:cNvPr id="10" name="标题 1"/>
          <p:cNvSpPr txBox="1"/>
          <p:nvPr/>
        </p:nvSpPr>
        <p:spPr>
          <a:xfrm>
            <a:off x="10702944" y="2488706"/>
            <a:ext cx="178535" cy="178535"/>
          </a:xfrm>
          <a:prstGeom prst="ellipse">
            <a:avLst/>
          </a:prstGeom>
          <a:solidFill>
            <a:schemeClr val="tx1"/>
          </a:solidFill>
          <a:ln w="1270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11" name="标题 1"/>
          <p:cNvSpPr txBox="1"/>
          <p:nvPr/>
        </p:nvSpPr>
        <p:spPr>
          <a:xfrm>
            <a:off x="10946725" y="2488706"/>
            <a:ext cx="178535" cy="178535"/>
          </a:xfrm>
          <a:prstGeom prst="ellipse">
            <a:avLst/>
          </a:prstGeom>
          <a:solidFill>
            <a:schemeClr val="tx1"/>
          </a:solidFill>
          <a:ln w="1270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10702944" y="4737486"/>
            <a:ext cx="178535" cy="178535"/>
          </a:xfrm>
          <a:prstGeom prst="ellipse">
            <a:avLst/>
          </a:prstGeom>
          <a:solidFill>
            <a:schemeClr val="tx1"/>
          </a:solidFill>
          <a:ln w="1270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13" name="标题 1"/>
          <p:cNvSpPr txBox="1"/>
          <p:nvPr/>
        </p:nvSpPr>
        <p:spPr>
          <a:xfrm>
            <a:off x="10946725" y="4737486"/>
            <a:ext cx="178535" cy="178535"/>
          </a:xfrm>
          <a:prstGeom prst="ellipse">
            <a:avLst/>
          </a:prstGeom>
          <a:solidFill>
            <a:schemeClr val="tx1"/>
          </a:solidFill>
          <a:ln w="12700" cap="sq">
            <a:noFill/>
            <a:miter/>
          </a:ln>
          <a:effectLst/>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a:off x="1190329" y="4898762"/>
            <a:ext cx="1090164" cy="769441"/>
          </a:xfrm>
          <a:prstGeom prst="rect">
            <a:avLst/>
          </a:prstGeom>
          <a:noFill/>
          <a:ln>
            <a:noFill/>
          </a:ln>
        </p:spPr>
        <p:txBody>
          <a:bodyPr vert="horz" wrap="square" lIns="91440" tIns="45720" rIns="91440" bIns="45720" rtlCol="0" anchor="t"/>
          <a:lstStyle/>
          <a:p>
            <a:pPr algn="l">
              <a:lnSpc>
                <a:spcPct val="110000"/>
              </a:lnSpc>
            </a:pPr>
            <a:r>
              <a:rPr kumimoji="1" lang="en-US" altLang="zh-CN" sz="4400">
                <a:ln w="12700">
                  <a:noFill/>
                </a:ln>
                <a:solidFill>
                  <a:srgbClr val="595959">
                    <a:alpha val="100000"/>
                  </a:srgbClr>
                </a:solidFill>
                <a:latin typeface="OPPOSans H"/>
                <a:ea typeface="OPPOSans H"/>
                <a:cs typeface="OPPOSans H"/>
              </a:rPr>
              <a:t>01</a:t>
            </a:r>
            <a:endParaRPr kumimoji="1" lang="zh-CN" altLang="en-US"/>
          </a:p>
        </p:txBody>
      </p:sp>
      <p:sp>
        <p:nvSpPr>
          <p:cNvPr id="15" name="标题 1"/>
          <p:cNvSpPr txBox="1"/>
          <p:nvPr/>
        </p:nvSpPr>
        <p:spPr>
          <a:xfrm>
            <a:off x="1177629" y="2703596"/>
            <a:ext cx="1111816" cy="769441"/>
          </a:xfrm>
          <a:prstGeom prst="rect">
            <a:avLst/>
          </a:prstGeom>
          <a:noFill/>
          <a:ln>
            <a:noFill/>
          </a:ln>
        </p:spPr>
        <p:txBody>
          <a:bodyPr vert="horz" wrap="square" lIns="91440" tIns="45720" rIns="91440" bIns="45720" rtlCol="0" anchor="t"/>
          <a:lstStyle/>
          <a:p>
            <a:pPr algn="l">
              <a:lnSpc>
                <a:spcPct val="110000"/>
              </a:lnSpc>
            </a:pPr>
            <a:r>
              <a:rPr kumimoji="1" lang="en-US" altLang="zh-CN" sz="4400">
                <a:ln w="12700">
                  <a:noFill/>
                </a:ln>
                <a:solidFill>
                  <a:srgbClr val="595959">
                    <a:alpha val="100000"/>
                  </a:srgbClr>
                </a:solidFill>
                <a:latin typeface="OPPOSans H"/>
                <a:ea typeface="OPPOSans H"/>
                <a:cs typeface="OPPOSans H"/>
              </a:rPr>
              <a:t>02</a:t>
            </a:r>
            <a:endParaRPr kumimoji="1" lang="zh-CN" altLang="en-US"/>
          </a:p>
        </p:txBody>
      </p:sp>
      <p:pic>
        <p:nvPicPr>
          <p:cNvPr id="16" name="图片 15"/>
          <p:cNvPicPr>
            <a:picLocks noChangeAspect="1"/>
          </p:cNvPicPr>
          <p:nvPr/>
        </p:nvPicPr>
        <p:blipFill>
          <a:blip r:embed="rId2">
            <a:alphaModFix/>
          </a:blip>
          <a:srcRect/>
          <a:stretch>
            <a:fillRect/>
          </a:stretch>
        </p:blipFill>
        <p:spPr>
          <a:xfrm>
            <a:off x="2641600" y="2324100"/>
            <a:ext cx="1612900" cy="1612900"/>
          </a:xfrm>
          <a:prstGeom prst="rect">
            <a:avLst/>
          </a:prstGeom>
        </p:spPr>
      </p:pic>
      <p:pic>
        <p:nvPicPr>
          <p:cNvPr id="17" name="图片 16"/>
          <p:cNvPicPr>
            <a:picLocks noChangeAspect="1"/>
          </p:cNvPicPr>
          <p:nvPr/>
        </p:nvPicPr>
        <p:blipFill>
          <a:blip r:embed="rId3">
            <a:alphaModFix/>
          </a:blip>
          <a:srcRect/>
          <a:stretch>
            <a:fillRect/>
          </a:stretch>
        </p:blipFill>
        <p:spPr>
          <a:xfrm>
            <a:off x="2641600" y="4483100"/>
            <a:ext cx="1600200" cy="1600200"/>
          </a:xfrm>
          <a:prstGeom prst="rect">
            <a:avLst/>
          </a:prstGeom>
        </p:spPr>
      </p:pic>
      <p:sp>
        <p:nvSpPr>
          <p:cNvPr id="18" name="标题 1"/>
          <p:cNvSpPr txBox="1"/>
          <p:nvPr/>
        </p:nvSpPr>
        <p:spPr>
          <a:xfrm>
            <a:off x="836650" y="475975"/>
            <a:ext cx="10682250" cy="468000"/>
          </a:xfrm>
          <a:prstGeom prst="rect">
            <a:avLst/>
          </a:prstGeom>
          <a:noFill/>
          <a:ln>
            <a:noFill/>
          </a:ln>
        </p:spPr>
        <p:txBody>
          <a:bodyPr vert="horz" wrap="square" lIns="0" tIns="0" rIns="0" bIns="0" rtlCol="0" anchor="ctr"/>
          <a:lstStyle/>
          <a:p>
            <a:pPr algn="l">
              <a:lnSpc>
                <a:spcPct val="110000"/>
              </a:lnSpc>
            </a:pPr>
            <a:r>
              <a:rPr kumimoji="1" lang="en-US" altLang="zh-CN" sz="3200">
                <a:ln w="12700">
                  <a:noFill/>
                </a:ln>
                <a:solidFill>
                  <a:srgbClr val="4054FF">
                    <a:alpha val="100000"/>
                  </a:srgbClr>
                </a:solidFill>
                <a:latin typeface="Source Han Sans CN Bold"/>
                <a:ea typeface="Source Han Sans CN Bold"/>
                <a:cs typeface="Source Han Sans CN Bold"/>
              </a:rPr>
              <a:t>多样化教学方法应用</a:t>
            </a:r>
            <a:endParaRPr kumimoji="1" lang="zh-CN" altLang="en-US"/>
          </a:p>
        </p:txBody>
      </p:sp>
      <p:sp>
        <p:nvSpPr>
          <p:cNvPr id="19" name="标题 1"/>
          <p:cNvSpPr txBox="1"/>
          <p:nvPr/>
        </p:nvSpPr>
        <p:spPr>
          <a:xfrm>
            <a:off x="169743" y="-1"/>
            <a:ext cx="603407" cy="965451"/>
          </a:xfrm>
          <a:prstGeom prst="parallelogram">
            <a:avLst>
              <a:gd name="adj" fmla="val 73502"/>
            </a:avLst>
          </a:pr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20" name="标题 1"/>
          <p:cNvSpPr txBox="1"/>
          <p:nvPr/>
        </p:nvSpPr>
        <p:spPr>
          <a:xfrm>
            <a:off x="438153" y="454500"/>
            <a:ext cx="319344" cy="510950"/>
          </a:xfrm>
          <a:prstGeom prst="parallelogram">
            <a:avLst>
              <a:gd name="adj" fmla="val 73502"/>
            </a:avLst>
          </a:prstGeom>
          <a:solidFill>
            <a:schemeClr val="bg1">
              <a:lumMod val="8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alphaModFix amt="5000"/>
          </a:blip>
          <a:srcRect l="178" r="178"/>
          <a:stretch>
            <a:fillRect/>
          </a:stretch>
        </p:blipFill>
        <p:spPr>
          <a:xfrm>
            <a:off x="2" y="0"/>
            <a:ext cx="12191995" cy="6858000"/>
          </a:xfrm>
          <a:prstGeom prst="rect">
            <a:avLst/>
          </a:prstGeom>
          <a:noFill/>
          <a:ln>
            <a:noFill/>
          </a:ln>
        </p:spPr>
      </p:pic>
      <p:sp>
        <p:nvSpPr>
          <p:cNvPr id="3" name="标题 1"/>
          <p:cNvSpPr txBox="1"/>
          <p:nvPr/>
        </p:nvSpPr>
        <p:spPr>
          <a:xfrm>
            <a:off x="6450542" y="0"/>
            <a:ext cx="5741458" cy="6858000"/>
          </a:xfrm>
          <a:custGeom>
            <a:avLst/>
            <a:gdLst>
              <a:gd name="connsiteX0" fmla="*/ 1422213 w 5741458"/>
              <a:gd name="connsiteY0" fmla="*/ 0 h 6858000"/>
              <a:gd name="connsiteX1" fmla="*/ 5741458 w 5741458"/>
              <a:gd name="connsiteY1" fmla="*/ 0 h 6858000"/>
              <a:gd name="connsiteX2" fmla="*/ 5741458 w 5741458"/>
              <a:gd name="connsiteY2" fmla="*/ 6858000 h 6858000"/>
              <a:gd name="connsiteX3" fmla="*/ 1446843 w 5741458"/>
              <a:gd name="connsiteY3" fmla="*/ 6858000 h 6858000"/>
              <a:gd name="connsiteX4" fmla="*/ 1445120 w 5741458"/>
              <a:gd name="connsiteY4" fmla="*/ 6856380 h 6858000"/>
              <a:gd name="connsiteX5" fmla="*/ 0 w 5741458"/>
              <a:gd name="connsiteY5" fmla="*/ 3416345 h 6858000"/>
              <a:gd name="connsiteX6" fmla="*/ 1281750 w 5741458"/>
              <a:gd name="connsiteY6" fmla="*/ 145267 h 6858000"/>
            </a:gdLst>
            <a:ahLst/>
            <a:cxnLst/>
            <a:rect l="l" t="t" r="r" b="b"/>
            <a:pathLst>
              <a:path w="5741458" h="6858000">
                <a:moveTo>
                  <a:pt x="1422213" y="0"/>
                </a:moveTo>
                <a:lnTo>
                  <a:pt x="5741458" y="0"/>
                </a:lnTo>
                <a:lnTo>
                  <a:pt x="5741458" y="6858000"/>
                </a:lnTo>
                <a:lnTo>
                  <a:pt x="1446843" y="6858000"/>
                </a:lnTo>
                <a:lnTo>
                  <a:pt x="1445120" y="6856380"/>
                </a:lnTo>
                <a:cubicBezTo>
                  <a:pt x="552251" y="5975998"/>
                  <a:pt x="0" y="4759762"/>
                  <a:pt x="0" y="3416345"/>
                </a:cubicBezTo>
                <a:cubicBezTo>
                  <a:pt x="0" y="2156892"/>
                  <a:pt x="485377" y="1009218"/>
                  <a:pt x="1281750" y="145267"/>
                </a:cubicBezTo>
                <a:close/>
              </a:path>
            </a:pathLst>
          </a:custGeom>
          <a:solidFill>
            <a:schemeClr val="accent1"/>
          </a:solidFill>
          <a:ln w="76200" cap="sq">
            <a:noFill/>
            <a:miter/>
          </a:ln>
          <a:effectLst>
            <a:outerShdw blurRad="127000" dist="38100" dir="10800000" algn="r" rotWithShape="0">
              <a:schemeClr val="accent1">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4" name="标题 1"/>
          <p:cNvSpPr txBox="1"/>
          <p:nvPr/>
        </p:nvSpPr>
        <p:spPr>
          <a:xfrm>
            <a:off x="297845" y="607765"/>
            <a:ext cx="5142072" cy="5917147"/>
          </a:xfrm>
          <a:custGeom>
            <a:avLst/>
            <a:gdLst>
              <a:gd name="connsiteX0" fmla="*/ 827034 w 1653852"/>
              <a:gd name="connsiteY0" fmla="*/ 293265 h 1903139"/>
              <a:gd name="connsiteX1" fmla="*/ 1109621 w 1653852"/>
              <a:gd name="connsiteY1" fmla="*/ 519182 h 1903139"/>
              <a:gd name="connsiteX2" fmla="*/ 1319144 w 1653852"/>
              <a:gd name="connsiteY2" fmla="*/ 786004 h 1903139"/>
              <a:gd name="connsiteX3" fmla="*/ 1401835 w 1653852"/>
              <a:gd name="connsiteY3" fmla="*/ 1077924 h 1903139"/>
              <a:gd name="connsiteX4" fmla="*/ 827034 w 1653852"/>
              <a:gd name="connsiteY4" fmla="*/ 1652724 h 1903139"/>
              <a:gd name="connsiteX5" fmla="*/ 252234 w 1653852"/>
              <a:gd name="connsiteY5" fmla="*/ 1077924 h 1903139"/>
              <a:gd name="connsiteX6" fmla="*/ 334925 w 1653852"/>
              <a:gd name="connsiteY6" fmla="*/ 786004 h 1903139"/>
              <a:gd name="connsiteX7" fmla="*/ 544448 w 1653852"/>
              <a:gd name="connsiteY7" fmla="*/ 519182 h 1903139"/>
              <a:gd name="connsiteX8" fmla="*/ 827034 w 1653852"/>
              <a:gd name="connsiteY8" fmla="*/ 293265 h 1903139"/>
              <a:gd name="connsiteX9" fmla="*/ 827034 w 1653852"/>
              <a:gd name="connsiteY9" fmla="*/ 0 h 1903139"/>
              <a:gd name="connsiteX10" fmla="*/ 759478 w 1653852"/>
              <a:gd name="connsiteY10" fmla="*/ 38592 h 1903139"/>
              <a:gd name="connsiteX11" fmla="*/ 0 w 1653852"/>
              <a:gd name="connsiteY11" fmla="*/ 1077924 h 1903139"/>
              <a:gd name="connsiteX12" fmla="*/ 827034 w 1653852"/>
              <a:gd name="connsiteY12" fmla="*/ 1904958 h 1903139"/>
              <a:gd name="connsiteX13" fmla="*/ 1654069 w 1653852"/>
              <a:gd name="connsiteY13" fmla="*/ 1077924 h 1903139"/>
              <a:gd name="connsiteX14" fmla="*/ 894591 w 1653852"/>
              <a:gd name="connsiteY14" fmla="*/ 38592 h 1903139"/>
              <a:gd name="connsiteX15" fmla="*/ 827034 w 1653852"/>
              <a:gd name="connsiteY15" fmla="*/ 0 h 1903139"/>
            </a:gdLst>
            <a:ahLst/>
            <a:cxnLst/>
            <a:rect l="l" t="t" r="r" b="b"/>
            <a:pathLst>
              <a:path w="1653852" h="1903139">
                <a:moveTo>
                  <a:pt x="827034" y="293265"/>
                </a:moveTo>
                <a:cubicBezTo>
                  <a:pt x="928225" y="359378"/>
                  <a:pt x="1022852" y="435029"/>
                  <a:pt x="1109621" y="519182"/>
                </a:cubicBezTo>
                <a:cubicBezTo>
                  <a:pt x="1199459" y="607254"/>
                  <a:pt x="1269958" y="697050"/>
                  <a:pt x="1319144" y="786004"/>
                </a:cubicBezTo>
                <a:cubicBezTo>
                  <a:pt x="1374047" y="885217"/>
                  <a:pt x="1401835" y="983588"/>
                  <a:pt x="1401835" y="1077924"/>
                </a:cubicBezTo>
                <a:cubicBezTo>
                  <a:pt x="1401835" y="1395377"/>
                  <a:pt x="1144488" y="1652724"/>
                  <a:pt x="827034" y="1652724"/>
                </a:cubicBezTo>
                <a:cubicBezTo>
                  <a:pt x="509581" y="1652724"/>
                  <a:pt x="252234" y="1395377"/>
                  <a:pt x="252234" y="1077924"/>
                </a:cubicBezTo>
                <a:cubicBezTo>
                  <a:pt x="252234" y="983462"/>
                  <a:pt x="280022" y="885217"/>
                  <a:pt x="334925" y="786004"/>
                </a:cubicBezTo>
                <a:cubicBezTo>
                  <a:pt x="384111" y="697050"/>
                  <a:pt x="454610" y="607254"/>
                  <a:pt x="544448" y="519182"/>
                </a:cubicBezTo>
                <a:cubicBezTo>
                  <a:pt x="631217" y="435029"/>
                  <a:pt x="725844" y="359378"/>
                  <a:pt x="827034" y="293265"/>
                </a:cubicBezTo>
                <a:moveTo>
                  <a:pt x="827034" y="0"/>
                </a:moveTo>
                <a:lnTo>
                  <a:pt x="759478" y="38592"/>
                </a:lnTo>
                <a:cubicBezTo>
                  <a:pt x="727780" y="56500"/>
                  <a:pt x="0" y="475546"/>
                  <a:pt x="0" y="1077924"/>
                </a:cubicBezTo>
                <a:cubicBezTo>
                  <a:pt x="0" y="1534678"/>
                  <a:pt x="370280" y="1904958"/>
                  <a:pt x="827034" y="1904958"/>
                </a:cubicBezTo>
                <a:cubicBezTo>
                  <a:pt x="1283789" y="1904958"/>
                  <a:pt x="1654069" y="1534678"/>
                  <a:pt x="1654069" y="1077924"/>
                </a:cubicBezTo>
                <a:cubicBezTo>
                  <a:pt x="1654069" y="475546"/>
                  <a:pt x="926289" y="56374"/>
                  <a:pt x="894591" y="38592"/>
                </a:cubicBezTo>
                <a:lnTo>
                  <a:pt x="827034" y="0"/>
                </a:ln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5" name="标题 1"/>
          <p:cNvSpPr txBox="1"/>
          <p:nvPr/>
        </p:nvSpPr>
        <p:spPr>
          <a:xfrm>
            <a:off x="1522948" y="3569230"/>
            <a:ext cx="1227466" cy="1227467"/>
          </a:xfrm>
          <a:custGeom>
            <a:avLst/>
            <a:gdLst>
              <a:gd name="connsiteX0" fmla="*/ 0 w 293935"/>
              <a:gd name="connsiteY0" fmla="*/ 147153 h 293935"/>
              <a:gd name="connsiteX1" fmla="*/ 147120 w 293935"/>
              <a:gd name="connsiteY1" fmla="*/ 294307 h 293935"/>
              <a:gd name="connsiteX2" fmla="*/ 294273 w 293935"/>
              <a:gd name="connsiteY2" fmla="*/ 147186 h 293935"/>
              <a:gd name="connsiteX3" fmla="*/ 294273 w 293935"/>
              <a:gd name="connsiteY3" fmla="*/ 147153 h 293935"/>
              <a:gd name="connsiteX4" fmla="*/ 147153 w 293935"/>
              <a:gd name="connsiteY4" fmla="*/ 0 h 293935"/>
              <a:gd name="connsiteX5" fmla="*/ 0 w 293935"/>
              <a:gd name="connsiteY5" fmla="*/ 147120 h 293935"/>
              <a:gd name="connsiteX6" fmla="*/ 0 w 293935"/>
              <a:gd name="connsiteY6" fmla="*/ 147153 h 293935"/>
            </a:gdLst>
            <a:ahLst/>
            <a:cxnLst/>
            <a:rect l="l" t="t" r="r" b="b"/>
            <a:pathLst>
              <a:path w="293935" h="293935">
                <a:moveTo>
                  <a:pt x="0" y="147153"/>
                </a:moveTo>
                <a:cubicBezTo>
                  <a:pt x="-9" y="228415"/>
                  <a:pt x="65859" y="294297"/>
                  <a:pt x="147120" y="294307"/>
                </a:cubicBezTo>
                <a:cubicBezTo>
                  <a:pt x="228381" y="294316"/>
                  <a:pt x="294264" y="228448"/>
                  <a:pt x="294273" y="147186"/>
                </a:cubicBezTo>
                <a:cubicBezTo>
                  <a:pt x="294273" y="147175"/>
                  <a:pt x="294273" y="147164"/>
                  <a:pt x="294273" y="147153"/>
                </a:cubicBezTo>
                <a:cubicBezTo>
                  <a:pt x="294283" y="65892"/>
                  <a:pt x="228415" y="9"/>
                  <a:pt x="147153" y="0"/>
                </a:cubicBezTo>
                <a:cubicBezTo>
                  <a:pt x="65892" y="-9"/>
                  <a:pt x="9" y="65859"/>
                  <a:pt x="0" y="147120"/>
                </a:cubicBezTo>
                <a:cubicBezTo>
                  <a:pt x="0" y="147131"/>
                  <a:pt x="0" y="147142"/>
                  <a:pt x="0" y="147153"/>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6" name="标题 1"/>
          <p:cNvSpPr txBox="1"/>
          <p:nvPr/>
        </p:nvSpPr>
        <p:spPr>
          <a:xfrm>
            <a:off x="2477099" y="4730180"/>
            <a:ext cx="520515" cy="520515"/>
          </a:xfrm>
          <a:custGeom>
            <a:avLst/>
            <a:gdLst>
              <a:gd name="connsiteX0" fmla="*/ 0 w 124643"/>
              <a:gd name="connsiteY0" fmla="*/ 63059 h 124643"/>
              <a:gd name="connsiteX1" fmla="*/ 63059 w 124643"/>
              <a:gd name="connsiteY1" fmla="*/ 126117 h 124643"/>
              <a:gd name="connsiteX2" fmla="*/ 126117 w 124643"/>
              <a:gd name="connsiteY2" fmla="*/ 63059 h 124643"/>
              <a:gd name="connsiteX3" fmla="*/ 63059 w 124643"/>
              <a:gd name="connsiteY3" fmla="*/ 0 h 124643"/>
              <a:gd name="connsiteX4" fmla="*/ 0 w 124643"/>
              <a:gd name="connsiteY4" fmla="*/ 63059 h 124643"/>
            </a:gdLst>
            <a:ahLst/>
            <a:cxnLst/>
            <a:rect l="l" t="t" r="r" b="b"/>
            <a:pathLst>
              <a:path w="124643" h="124643">
                <a:moveTo>
                  <a:pt x="0" y="63059"/>
                </a:moveTo>
                <a:cubicBezTo>
                  <a:pt x="0" y="97885"/>
                  <a:pt x="28232" y="126117"/>
                  <a:pt x="63059" y="126117"/>
                </a:cubicBezTo>
                <a:cubicBezTo>
                  <a:pt x="97885" y="126117"/>
                  <a:pt x="126117" y="97885"/>
                  <a:pt x="126117" y="63059"/>
                </a:cubicBezTo>
                <a:cubicBezTo>
                  <a:pt x="126117" y="28232"/>
                  <a:pt x="97885" y="0"/>
                  <a:pt x="63059" y="0"/>
                </a:cubicBezTo>
                <a:cubicBezTo>
                  <a:pt x="28232" y="0"/>
                  <a:pt x="0" y="28232"/>
                  <a:pt x="0" y="63059"/>
                </a:cubicBezTo>
                <a:close/>
              </a:path>
            </a:pathLst>
          </a:custGeom>
          <a:solidFill>
            <a:schemeClr val="accent1">
              <a:alpha val="4000"/>
            </a:schemeClr>
          </a:solidFill>
          <a:ln w="1860" cap="flat">
            <a:noFill/>
            <a:miter/>
          </a:ln>
        </p:spPr>
        <p:txBody>
          <a:bodyPr vert="horz" wrap="square" lIns="91440" tIns="45720" rIns="91440" bIns="45720" rtlCol="0" anchor="ctr"/>
          <a:lstStyle/>
          <a:p>
            <a:pPr algn="l">
              <a:lnSpc>
                <a:spcPct val="100000"/>
              </a:lnSpc>
            </a:pPr>
            <a:endParaRPr kumimoji="1" lang="zh-CN" altLang="en-US"/>
          </a:p>
        </p:txBody>
      </p:sp>
      <p:sp>
        <p:nvSpPr>
          <p:cNvPr id="7" name="标题 1"/>
          <p:cNvSpPr txBox="1"/>
          <p:nvPr/>
        </p:nvSpPr>
        <p:spPr>
          <a:xfrm>
            <a:off x="0" y="1516235"/>
            <a:ext cx="9961123" cy="3059776"/>
          </a:xfrm>
          <a:prstGeom prst="rect">
            <a:avLst/>
          </a:prstGeom>
          <a:solidFill>
            <a:schemeClr val="bg1"/>
          </a:solidFill>
          <a:ln w="12700" cap="sq">
            <a:noFill/>
            <a:miter/>
          </a:ln>
          <a:effectLst>
            <a:outerShdw blurRad="254000" sx="102000" sy="102000" algn="ctr" rotWithShape="0">
              <a:schemeClr val="accent1">
                <a:lumMod val="60000"/>
                <a:lumOff val="40000"/>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8" name="标题 1"/>
          <p:cNvSpPr txBox="1"/>
          <p:nvPr/>
        </p:nvSpPr>
        <p:spPr>
          <a:xfrm>
            <a:off x="7358592" y="0"/>
            <a:ext cx="4833408" cy="6858000"/>
          </a:xfrm>
          <a:custGeom>
            <a:avLst/>
            <a:gdLst>
              <a:gd name="connsiteX0" fmla="*/ 1422214 w 4833408"/>
              <a:gd name="connsiteY0" fmla="*/ 0 h 6858000"/>
              <a:gd name="connsiteX1" fmla="*/ 4833408 w 4833408"/>
              <a:gd name="connsiteY1" fmla="*/ 0 h 6858000"/>
              <a:gd name="connsiteX2" fmla="*/ 4833408 w 4833408"/>
              <a:gd name="connsiteY2" fmla="*/ 6858000 h 6858000"/>
              <a:gd name="connsiteX3" fmla="*/ 1446844 w 4833408"/>
              <a:gd name="connsiteY3" fmla="*/ 6858000 h 6858000"/>
              <a:gd name="connsiteX4" fmla="*/ 1445121 w 4833408"/>
              <a:gd name="connsiteY4" fmla="*/ 6856380 h 6858000"/>
              <a:gd name="connsiteX5" fmla="*/ 0 w 4833408"/>
              <a:gd name="connsiteY5" fmla="*/ 3416345 h 6858000"/>
              <a:gd name="connsiteX6" fmla="*/ 1281751 w 4833408"/>
              <a:gd name="connsiteY6" fmla="*/ 145267 h 6858000"/>
            </a:gdLst>
            <a:ahLst/>
            <a:cxnLst/>
            <a:rect l="l" t="t" r="r" b="b"/>
            <a:pathLst>
              <a:path w="4833408" h="6858000">
                <a:moveTo>
                  <a:pt x="1422214" y="0"/>
                </a:moveTo>
                <a:lnTo>
                  <a:pt x="4833408" y="0"/>
                </a:lnTo>
                <a:lnTo>
                  <a:pt x="4833408" y="6858000"/>
                </a:lnTo>
                <a:lnTo>
                  <a:pt x="1446844" y="6858000"/>
                </a:lnTo>
                <a:lnTo>
                  <a:pt x="1445121" y="6856380"/>
                </a:lnTo>
                <a:cubicBezTo>
                  <a:pt x="552252" y="5975998"/>
                  <a:pt x="0" y="4759762"/>
                  <a:pt x="0" y="3416345"/>
                </a:cubicBezTo>
                <a:cubicBezTo>
                  <a:pt x="0" y="2156892"/>
                  <a:pt x="485377" y="1009218"/>
                  <a:pt x="1281751" y="145267"/>
                </a:cubicBezTo>
                <a:close/>
              </a:path>
            </a:pathLst>
          </a:custGeom>
          <a:solidFill>
            <a:schemeClr val="accent2"/>
          </a:solidFill>
          <a:ln w="76200" cap="sq">
            <a:noFill/>
            <a:miter/>
          </a:ln>
          <a:effectLst>
            <a:outerShdw blurRad="127000" dist="38100" dir="10800000" algn="r" rotWithShape="0">
              <a:schemeClr val="accent2">
                <a:alpha val="20000"/>
              </a:schemeClr>
            </a:outerShdw>
          </a:effectLst>
        </p:spPr>
        <p:txBody>
          <a:bodyPr vert="horz" wrap="square" lIns="91440" tIns="45720" rIns="91440" bIns="45720" rtlCol="0" anchor="ctr"/>
          <a:lstStyle/>
          <a:p>
            <a:pPr algn="ctr">
              <a:lnSpc>
                <a:spcPct val="100000"/>
              </a:lnSpc>
            </a:pPr>
            <a:endParaRPr kumimoji="1" lang="zh-CN" altLang="en-US"/>
          </a:p>
        </p:txBody>
      </p:sp>
      <p:sp>
        <p:nvSpPr>
          <p:cNvPr id="9" name="标题 1"/>
          <p:cNvSpPr txBox="1"/>
          <p:nvPr/>
        </p:nvSpPr>
        <p:spPr>
          <a:xfrm>
            <a:off x="7574786" y="0"/>
            <a:ext cx="4617214" cy="6858000"/>
          </a:xfrm>
          <a:custGeom>
            <a:avLst/>
            <a:gdLst>
              <a:gd name="connsiteX0" fmla="*/ 1422213 w 4617214"/>
              <a:gd name="connsiteY0" fmla="*/ 0 h 6858000"/>
              <a:gd name="connsiteX1" fmla="*/ 4617214 w 4617214"/>
              <a:gd name="connsiteY1" fmla="*/ 0 h 6858000"/>
              <a:gd name="connsiteX2" fmla="*/ 4617214 w 4617214"/>
              <a:gd name="connsiteY2" fmla="*/ 6858000 h 6858000"/>
              <a:gd name="connsiteX3" fmla="*/ 1446845 w 4617214"/>
              <a:gd name="connsiteY3" fmla="*/ 6858000 h 6858000"/>
              <a:gd name="connsiteX4" fmla="*/ 1445121 w 4617214"/>
              <a:gd name="connsiteY4" fmla="*/ 6856379 h 6858000"/>
              <a:gd name="connsiteX5" fmla="*/ 0 w 4617214"/>
              <a:gd name="connsiteY5" fmla="*/ 3416344 h 6858000"/>
              <a:gd name="connsiteX6" fmla="*/ 1281751 w 4617214"/>
              <a:gd name="connsiteY6" fmla="*/ 145266 h 6858000"/>
            </a:gdLst>
            <a:ahLst/>
            <a:cxnLst/>
            <a:rect l="l" t="t" r="r" b="b"/>
            <a:pathLst>
              <a:path w="4617214" h="6858000">
                <a:moveTo>
                  <a:pt x="1422213" y="0"/>
                </a:moveTo>
                <a:lnTo>
                  <a:pt x="4617214" y="0"/>
                </a:lnTo>
                <a:lnTo>
                  <a:pt x="4617214" y="6858000"/>
                </a:lnTo>
                <a:lnTo>
                  <a:pt x="1446845" y="6858000"/>
                </a:lnTo>
                <a:lnTo>
                  <a:pt x="1445121" y="6856379"/>
                </a:lnTo>
                <a:cubicBezTo>
                  <a:pt x="552252" y="5975997"/>
                  <a:pt x="0" y="4759761"/>
                  <a:pt x="0" y="3416344"/>
                </a:cubicBezTo>
                <a:cubicBezTo>
                  <a:pt x="0" y="2156891"/>
                  <a:pt x="485377" y="1009217"/>
                  <a:pt x="1281751" y="145266"/>
                </a:cubicBezTo>
                <a:close/>
              </a:path>
            </a:pathLst>
          </a:custGeom>
          <a:solidFill>
            <a:schemeClr val="accent1"/>
          </a:solidFill>
          <a:ln w="76200" cap="sq">
            <a:noFill/>
            <a:miter/>
          </a:ln>
        </p:spPr>
        <p:txBody>
          <a:bodyPr vert="horz" wrap="square" lIns="91440" tIns="45720" rIns="91440" bIns="45720" rtlCol="0" anchor="ctr"/>
          <a:lstStyle/>
          <a:p>
            <a:pPr algn="ctr">
              <a:lnSpc>
                <a:spcPct val="100000"/>
              </a:lnSpc>
            </a:pPr>
            <a:endParaRPr kumimoji="1" lang="zh-CN" altLang="en-US"/>
          </a:p>
        </p:txBody>
      </p:sp>
      <p:sp>
        <p:nvSpPr>
          <p:cNvPr id="10" name="标题 1"/>
          <p:cNvSpPr txBox="1"/>
          <p:nvPr/>
        </p:nvSpPr>
        <p:spPr>
          <a:xfrm>
            <a:off x="660402" y="2166793"/>
            <a:ext cx="5790140" cy="2398284"/>
          </a:xfrm>
          <a:prstGeom prst="rect">
            <a:avLst/>
          </a:prstGeom>
          <a:noFill/>
          <a:ln>
            <a:noFill/>
          </a:ln>
        </p:spPr>
        <p:txBody>
          <a:bodyPr vert="horz" wrap="square" lIns="0" tIns="0" rIns="0" bIns="0" rtlCol="0" anchor="ctr"/>
          <a:lstStyle/>
          <a:p>
            <a:pPr algn="l">
              <a:lnSpc>
                <a:spcPct val="130000"/>
              </a:lnSpc>
            </a:pPr>
            <a:r>
              <a:rPr kumimoji="1" lang="en-US" altLang="zh-CN" sz="5000">
                <a:ln w="12700">
                  <a:noFill/>
                </a:ln>
                <a:solidFill>
                  <a:srgbClr val="262626">
                    <a:alpha val="100000"/>
                  </a:srgbClr>
                </a:solidFill>
                <a:latin typeface="Source Han Sans CN Bold"/>
                <a:ea typeface="Source Han Sans CN Bold"/>
                <a:cs typeface="Source Han Sans CN Bold"/>
              </a:rPr>
              <a:t>教学过程设计</a:t>
            </a:r>
            <a:endParaRPr kumimoji="1" lang="zh-CN" altLang="en-US"/>
          </a:p>
        </p:txBody>
      </p:sp>
      <p:sp>
        <p:nvSpPr>
          <p:cNvPr id="11" name="标题 1"/>
          <p:cNvSpPr txBox="1"/>
          <p:nvPr/>
        </p:nvSpPr>
        <p:spPr>
          <a:xfrm>
            <a:off x="0" y="5171821"/>
            <a:ext cx="4201160" cy="340714"/>
          </a:xfrm>
          <a:custGeom>
            <a:avLst/>
            <a:gdLst>
              <a:gd name="connsiteX0" fmla="*/ 0 w 3953740"/>
              <a:gd name="connsiteY0" fmla="*/ 0 h 342094"/>
              <a:gd name="connsiteX1" fmla="*/ 3953740 w 3953740"/>
              <a:gd name="connsiteY1" fmla="*/ 0 h 342094"/>
              <a:gd name="connsiteX2" fmla="*/ 3868217 w 3953740"/>
              <a:gd name="connsiteY2" fmla="*/ 342094 h 342094"/>
              <a:gd name="connsiteX3" fmla="*/ 0 w 3953740"/>
              <a:gd name="connsiteY3" fmla="*/ 342094 h 342094"/>
            </a:gdLst>
            <a:ahLst/>
            <a:cxnLst/>
            <a:rect l="l" t="t" r="r" b="b"/>
            <a:pathLst>
              <a:path w="3953740" h="342094">
                <a:moveTo>
                  <a:pt x="0" y="0"/>
                </a:moveTo>
                <a:lnTo>
                  <a:pt x="3953740" y="0"/>
                </a:lnTo>
                <a:lnTo>
                  <a:pt x="3868217" y="342094"/>
                </a:lnTo>
                <a:lnTo>
                  <a:pt x="0" y="342094"/>
                </a:lnTo>
                <a:close/>
              </a:path>
            </a:pathLst>
          </a:custGeom>
          <a:solidFill>
            <a:schemeClr val="accent1"/>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2" name="标题 1"/>
          <p:cNvSpPr txBox="1"/>
          <p:nvPr/>
        </p:nvSpPr>
        <p:spPr>
          <a:xfrm>
            <a:off x="1" y="0"/>
            <a:ext cx="997743" cy="3302190"/>
          </a:xfrm>
          <a:custGeom>
            <a:avLst/>
            <a:gdLst>
              <a:gd name="connsiteX0" fmla="*/ 0 w 997743"/>
              <a:gd name="connsiteY0" fmla="*/ 0 h 3302190"/>
              <a:gd name="connsiteX1" fmla="*/ 997743 w 997743"/>
              <a:gd name="connsiteY1" fmla="*/ 0 h 3302190"/>
              <a:gd name="connsiteX2" fmla="*/ 0 w 997743"/>
              <a:gd name="connsiteY2" fmla="*/ 3302190 h 3302190"/>
            </a:gdLst>
            <a:ahLst/>
            <a:cxnLst/>
            <a:rect l="l" t="t" r="r" b="b"/>
            <a:pathLst>
              <a:path w="997743" h="3302190">
                <a:moveTo>
                  <a:pt x="0" y="0"/>
                </a:moveTo>
                <a:lnTo>
                  <a:pt x="997743" y="0"/>
                </a:lnTo>
                <a:lnTo>
                  <a:pt x="0" y="3302190"/>
                </a:lnTo>
                <a:close/>
              </a:path>
            </a:pathLst>
          </a:custGeom>
          <a:gradFill>
            <a:gsLst>
              <a:gs pos="0">
                <a:schemeClr val="accent1">
                  <a:alpha val="55000"/>
                </a:schemeClr>
              </a:gs>
              <a:gs pos="86000">
                <a:schemeClr val="accent1">
                  <a:lumMod val="75000"/>
                  <a:alpha val="86000"/>
                </a:schemeClr>
              </a:gs>
            </a:gsLst>
            <a:lin ang="2700000" scaled="0"/>
          </a:gra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4" name="标题 1"/>
          <p:cNvSpPr txBox="1"/>
          <p:nvPr/>
        </p:nvSpPr>
        <p:spPr>
          <a:xfrm flipH="1">
            <a:off x="773290" y="696767"/>
            <a:ext cx="443467" cy="304645"/>
          </a:xfrm>
          <a:custGeom>
            <a:avLst/>
            <a:gdLst>
              <a:gd name="connsiteX0" fmla="*/ 412439 w 443467"/>
              <a:gd name="connsiteY0" fmla="*/ 242589 h 304645"/>
              <a:gd name="connsiteX1" fmla="*/ 202777 w 443467"/>
              <a:gd name="connsiteY1" fmla="*/ 242589 h 304645"/>
              <a:gd name="connsiteX2" fmla="*/ 171749 w 443467"/>
              <a:gd name="connsiteY2" fmla="*/ 273617 h 304645"/>
              <a:gd name="connsiteX3" fmla="*/ 202777 w 443467"/>
              <a:gd name="connsiteY3" fmla="*/ 304645 h 304645"/>
              <a:gd name="connsiteX4" fmla="*/ 412439 w 443467"/>
              <a:gd name="connsiteY4" fmla="*/ 304645 h 304645"/>
              <a:gd name="connsiteX5" fmla="*/ 443467 w 443467"/>
              <a:gd name="connsiteY5" fmla="*/ 273617 h 304645"/>
              <a:gd name="connsiteX6" fmla="*/ 412439 w 443467"/>
              <a:gd name="connsiteY6" fmla="*/ 242589 h 304645"/>
              <a:gd name="connsiteX7" fmla="*/ 412439 w 443467"/>
              <a:gd name="connsiteY7" fmla="*/ 121295 h 304645"/>
              <a:gd name="connsiteX8" fmla="*/ 114718 w 443467"/>
              <a:gd name="connsiteY8" fmla="*/ 121295 h 304645"/>
              <a:gd name="connsiteX9" fmla="*/ 83690 w 443467"/>
              <a:gd name="connsiteY9" fmla="*/ 152323 h 304645"/>
              <a:gd name="connsiteX10" fmla="*/ 114718 w 443467"/>
              <a:gd name="connsiteY10" fmla="*/ 183351 h 304645"/>
              <a:gd name="connsiteX11" fmla="*/ 412439 w 443467"/>
              <a:gd name="connsiteY11" fmla="*/ 183351 h 304645"/>
              <a:gd name="connsiteX12" fmla="*/ 443467 w 443467"/>
              <a:gd name="connsiteY12" fmla="*/ 152323 h 304645"/>
              <a:gd name="connsiteX13" fmla="*/ 412439 w 443467"/>
              <a:gd name="connsiteY13" fmla="*/ 121295 h 304645"/>
              <a:gd name="connsiteX14" fmla="*/ 412439 w 443467"/>
              <a:gd name="connsiteY14" fmla="*/ 0 h 304645"/>
              <a:gd name="connsiteX15" fmla="*/ 31028 w 443467"/>
              <a:gd name="connsiteY15" fmla="*/ 0 h 304645"/>
              <a:gd name="connsiteX16" fmla="*/ 0 w 443467"/>
              <a:gd name="connsiteY16" fmla="*/ 31028 h 304645"/>
              <a:gd name="connsiteX17" fmla="*/ 31028 w 443467"/>
              <a:gd name="connsiteY17" fmla="*/ 62056 h 304645"/>
              <a:gd name="connsiteX18" fmla="*/ 412439 w 443467"/>
              <a:gd name="connsiteY18" fmla="*/ 62056 h 304645"/>
              <a:gd name="connsiteX19" fmla="*/ 443467 w 443467"/>
              <a:gd name="connsiteY19" fmla="*/ 31028 h 304645"/>
              <a:gd name="connsiteX20" fmla="*/ 412439 w 443467"/>
              <a:gd name="connsiteY20" fmla="*/ 0 h 304645"/>
            </a:gdLst>
            <a:ahLst/>
            <a:cxnLst/>
            <a:rect l="l" t="t" r="r" b="b"/>
            <a:pathLst>
              <a:path w="443467" h="304645">
                <a:moveTo>
                  <a:pt x="412439" y="242589"/>
                </a:moveTo>
                <a:lnTo>
                  <a:pt x="202777" y="242589"/>
                </a:lnTo>
                <a:cubicBezTo>
                  <a:pt x="185641" y="242589"/>
                  <a:pt x="171749" y="256481"/>
                  <a:pt x="171749" y="273617"/>
                </a:cubicBezTo>
                <a:cubicBezTo>
                  <a:pt x="171749" y="290753"/>
                  <a:pt x="185641" y="304645"/>
                  <a:pt x="202777" y="304645"/>
                </a:cubicBezTo>
                <a:lnTo>
                  <a:pt x="412439" y="304645"/>
                </a:lnTo>
                <a:cubicBezTo>
                  <a:pt x="429575" y="304645"/>
                  <a:pt x="443467" y="290753"/>
                  <a:pt x="443467" y="273617"/>
                </a:cubicBezTo>
                <a:cubicBezTo>
                  <a:pt x="443467" y="256481"/>
                  <a:pt x="429575" y="242589"/>
                  <a:pt x="412439" y="242589"/>
                </a:cubicBezTo>
                <a:close/>
                <a:moveTo>
                  <a:pt x="412439" y="121295"/>
                </a:moveTo>
                <a:lnTo>
                  <a:pt x="114718" y="121295"/>
                </a:lnTo>
                <a:cubicBezTo>
                  <a:pt x="97582" y="121295"/>
                  <a:pt x="83690" y="135187"/>
                  <a:pt x="83690" y="152323"/>
                </a:cubicBezTo>
                <a:cubicBezTo>
                  <a:pt x="83690" y="169459"/>
                  <a:pt x="97582" y="183351"/>
                  <a:pt x="114718" y="183351"/>
                </a:cubicBezTo>
                <a:lnTo>
                  <a:pt x="412439" y="183351"/>
                </a:lnTo>
                <a:cubicBezTo>
                  <a:pt x="429575" y="183351"/>
                  <a:pt x="443467" y="169459"/>
                  <a:pt x="443467" y="152323"/>
                </a:cubicBezTo>
                <a:cubicBezTo>
                  <a:pt x="443467" y="135187"/>
                  <a:pt x="429575" y="121295"/>
                  <a:pt x="412439" y="121295"/>
                </a:cubicBezTo>
                <a:close/>
                <a:moveTo>
                  <a:pt x="412439" y="0"/>
                </a:moveTo>
                <a:lnTo>
                  <a:pt x="31028" y="0"/>
                </a:lnTo>
                <a:cubicBezTo>
                  <a:pt x="13892" y="0"/>
                  <a:pt x="0" y="13892"/>
                  <a:pt x="0" y="31028"/>
                </a:cubicBezTo>
                <a:cubicBezTo>
                  <a:pt x="0" y="48164"/>
                  <a:pt x="13892" y="62056"/>
                  <a:pt x="31028" y="62056"/>
                </a:cubicBezTo>
                <a:lnTo>
                  <a:pt x="412439" y="62056"/>
                </a:lnTo>
                <a:cubicBezTo>
                  <a:pt x="429575" y="62056"/>
                  <a:pt x="443467" y="48164"/>
                  <a:pt x="443467" y="31028"/>
                </a:cubicBezTo>
                <a:cubicBezTo>
                  <a:pt x="443467" y="13892"/>
                  <a:pt x="429575" y="0"/>
                  <a:pt x="412439" y="0"/>
                </a:cubicBezTo>
                <a:close/>
              </a:path>
            </a:pathLst>
          </a:custGeom>
          <a:solidFill>
            <a:schemeClr val="accent1">
              <a:lumMod val="75000"/>
            </a:schemeClr>
          </a:solidFill>
          <a:ln w="12700" cap="sq">
            <a:noFill/>
            <a:miter/>
          </a:ln>
        </p:spPr>
        <p:txBody>
          <a:bodyPr vert="horz" wrap="square" lIns="91440" tIns="45720" rIns="91440" bIns="45720" rtlCol="0" anchor="ctr"/>
          <a:lstStyle/>
          <a:p>
            <a:pPr algn="ctr">
              <a:lnSpc>
                <a:spcPct val="110000"/>
              </a:lnSpc>
            </a:pPr>
            <a:endParaRPr kumimoji="1" lang="zh-CN" altLang="en-US"/>
          </a:p>
        </p:txBody>
      </p:sp>
      <p:sp>
        <p:nvSpPr>
          <p:cNvPr id="15" name="标题 1"/>
          <p:cNvSpPr txBox="1"/>
          <p:nvPr/>
        </p:nvSpPr>
        <p:spPr>
          <a:xfrm>
            <a:off x="660399" y="1640716"/>
            <a:ext cx="2129095" cy="670553"/>
          </a:xfrm>
          <a:prstGeom prst="roundRect">
            <a:avLst>
              <a:gd name="adj" fmla="val 50000"/>
            </a:avLst>
          </a:prstGeom>
          <a:gradFill>
            <a:gsLst>
              <a:gs pos="0">
                <a:schemeClr val="accent2"/>
              </a:gs>
              <a:gs pos="100000">
                <a:schemeClr val="accent2">
                  <a:lumMod val="75000"/>
                </a:schemeClr>
              </a:gs>
            </a:gsLst>
            <a:lin ang="2700000" scaled="0"/>
          </a:gradFill>
          <a:ln w="12700" cap="sq">
            <a:noFill/>
            <a:miter/>
          </a:ln>
          <a:effectLst>
            <a:outerShdw blurRad="127000" sx="102000" sy="102000" algn="ctr" rotWithShape="0">
              <a:schemeClr val="accent2">
                <a:alpha val="20000"/>
              </a:schemeClr>
            </a:outerShdw>
          </a:effectLst>
        </p:spPr>
        <p:txBody>
          <a:bodyPr vert="horz" wrap="square" lIns="91440" tIns="45720" rIns="91440" bIns="45720" rtlCol="0" anchor="ctr"/>
          <a:lstStyle/>
          <a:p>
            <a:pPr algn="ctr">
              <a:lnSpc>
                <a:spcPct val="110000"/>
              </a:lnSpc>
            </a:pPr>
            <a:endParaRPr kumimoji="1" lang="zh-CN" altLang="en-US"/>
          </a:p>
        </p:txBody>
      </p:sp>
      <p:sp>
        <p:nvSpPr>
          <p:cNvPr id="16" name="标题 1"/>
          <p:cNvSpPr txBox="1"/>
          <p:nvPr/>
        </p:nvSpPr>
        <p:spPr>
          <a:xfrm>
            <a:off x="663989" y="1695226"/>
            <a:ext cx="1494818" cy="615154"/>
          </a:xfrm>
          <a:prstGeom prst="rect">
            <a:avLst/>
          </a:prstGeom>
          <a:noFill/>
          <a:ln>
            <a:noFill/>
          </a:ln>
          <a:effectLst/>
        </p:spPr>
        <p:txBody>
          <a:bodyPr vert="horz" wrap="square" lIns="0" tIns="0" rIns="0" bIns="0" rtlCol="0" anchor="t"/>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PART</a:t>
            </a:r>
            <a:endParaRPr kumimoji="1" lang="zh-CN" altLang="en-US"/>
          </a:p>
        </p:txBody>
      </p:sp>
      <p:sp>
        <p:nvSpPr>
          <p:cNvPr id="17" name="标题 1"/>
          <p:cNvSpPr txBox="1"/>
          <p:nvPr/>
        </p:nvSpPr>
        <p:spPr>
          <a:xfrm>
            <a:off x="1709425" y="1040329"/>
            <a:ext cx="1137481" cy="1185384"/>
          </a:xfrm>
          <a:prstGeom prst="rect">
            <a:avLst/>
          </a:prstGeom>
          <a:noFill/>
          <a:ln>
            <a:noFill/>
          </a:ln>
          <a:effectLst/>
        </p:spPr>
        <p:txBody>
          <a:bodyPr vert="horz" wrap="square" lIns="0" tIns="0" rIns="0" bIns="0" rtlCol="0" anchor="b"/>
          <a:lstStyle/>
          <a:p>
            <a:pPr algn="ctr">
              <a:lnSpc>
                <a:spcPct val="130000"/>
              </a:lnSpc>
            </a:pPr>
            <a:r>
              <a:rPr kumimoji="1" lang="en-US" altLang="zh-CN" sz="3200">
                <a:ln w="12700">
                  <a:noFill/>
                </a:ln>
                <a:solidFill>
                  <a:srgbClr val="FFFFFF">
                    <a:alpha val="100000"/>
                  </a:srgbClr>
                </a:solidFill>
                <a:latin typeface="Source Han Sans CN Bold"/>
                <a:ea typeface="Source Han Sans CN Bold"/>
                <a:cs typeface="Source Han Sans CN Bold"/>
              </a:rPr>
              <a:t>04</a:t>
            </a:r>
            <a:endParaRPr kumimoji="1" lang="zh-CN" altLang="en-US"/>
          </a:p>
        </p:txBody>
      </p:sp>
      <p:pic>
        <p:nvPicPr>
          <p:cNvPr id="19" name="图片 18"/>
          <p:cNvPicPr>
            <a:picLocks noChangeAspect="1"/>
          </p:cNvPicPr>
          <p:nvPr/>
        </p:nvPicPr>
        <p:blipFill>
          <a:blip r:embed="rId2">
            <a:alphaModFix/>
          </a:blip>
          <a:srcRect l="44947" r="18961"/>
          <a:stretch>
            <a:fillRect/>
          </a:stretch>
        </p:blipFill>
        <p:spPr>
          <a:xfrm>
            <a:off x="7775919" y="0"/>
            <a:ext cx="4416081" cy="6858000"/>
          </a:xfrm>
          <a:custGeom>
            <a:avLst/>
            <a:gdLst>
              <a:gd name="connsiteX0" fmla="*/ 1587903 w 4416081"/>
              <a:gd name="connsiteY0" fmla="*/ 0 h 6858000"/>
              <a:gd name="connsiteX1" fmla="*/ 4416081 w 4416081"/>
              <a:gd name="connsiteY1" fmla="*/ 0 h 6858000"/>
              <a:gd name="connsiteX2" fmla="*/ 4416081 w 4416081"/>
              <a:gd name="connsiteY2" fmla="*/ 6858000 h 6858000"/>
              <a:gd name="connsiteX3" fmla="*/ 1587903 w 4416081"/>
              <a:gd name="connsiteY3" fmla="*/ 6858000 h 6858000"/>
              <a:gd name="connsiteX4" fmla="*/ 1569042 w 4416081"/>
              <a:gd name="connsiteY4" fmla="*/ 6843370 h 6858000"/>
              <a:gd name="connsiteX5" fmla="*/ 0 w 4416081"/>
              <a:gd name="connsiteY5" fmla="*/ 3429000 h 6858000"/>
              <a:gd name="connsiteX6" fmla="*/ 1569042 w 4416081"/>
              <a:gd name="connsiteY6" fmla="*/ 14630 h 6858000"/>
            </a:gdLst>
            <a:ahLst/>
            <a:cxnLst/>
            <a:rect l="l" t="t" r="r" b="b"/>
            <a:pathLst>
              <a:path w="4416081" h="6858000">
                <a:moveTo>
                  <a:pt x="1587903" y="0"/>
                </a:moveTo>
                <a:lnTo>
                  <a:pt x="4416081" y="0"/>
                </a:lnTo>
                <a:lnTo>
                  <a:pt x="4416081" y="6858000"/>
                </a:lnTo>
                <a:lnTo>
                  <a:pt x="1587903" y="6858000"/>
                </a:lnTo>
                <a:lnTo>
                  <a:pt x="1569042" y="6843370"/>
                </a:lnTo>
                <a:cubicBezTo>
                  <a:pt x="616537" y="6066352"/>
                  <a:pt x="0" y="4826214"/>
                  <a:pt x="0" y="3429000"/>
                </a:cubicBezTo>
                <a:cubicBezTo>
                  <a:pt x="0" y="2031786"/>
                  <a:pt x="616537" y="791648"/>
                  <a:pt x="1569042" y="14630"/>
                </a:cubicBezTo>
                <a:close/>
              </a:path>
            </a:pathLst>
          </a:custGeom>
          <a:noFill/>
          <a:ln>
            <a:noFill/>
          </a:ln>
        </p:spPr>
      </p:pic>
      <p:sp>
        <p:nvSpPr>
          <p:cNvPr id="20" name="标题 1"/>
          <p:cNvSpPr txBox="1"/>
          <p:nvPr/>
        </p:nvSpPr>
        <p:spPr>
          <a:xfrm>
            <a:off x="668206" y="5190188"/>
            <a:ext cx="244665" cy="281776"/>
          </a:xfrm>
          <a:custGeom>
            <a:avLst/>
            <a:gdLst>
              <a:gd name="connsiteX0" fmla="*/ 116205 w 244665"/>
              <a:gd name="connsiteY0" fmla="*/ 196122 h 281776"/>
              <a:gd name="connsiteX1" fmla="*/ 128733 w 244665"/>
              <a:gd name="connsiteY1" fmla="*/ 208650 h 281776"/>
              <a:gd name="connsiteX2" fmla="*/ 116205 w 244665"/>
              <a:gd name="connsiteY2" fmla="*/ 221178 h 281776"/>
              <a:gd name="connsiteX3" fmla="*/ 103677 w 244665"/>
              <a:gd name="connsiteY3" fmla="*/ 208650 h 281776"/>
              <a:gd name="connsiteX4" fmla="*/ 116205 w 244665"/>
              <a:gd name="connsiteY4" fmla="*/ 196122 h 281776"/>
              <a:gd name="connsiteX5" fmla="*/ 87519 w 244665"/>
              <a:gd name="connsiteY5" fmla="*/ 140891 h 281776"/>
              <a:gd name="connsiteX6" fmla="*/ 116748 w 244665"/>
              <a:gd name="connsiteY6" fmla="*/ 170126 h 281776"/>
              <a:gd name="connsiteX7" fmla="*/ 116748 w 244665"/>
              <a:gd name="connsiteY7" fmla="*/ 170133 h 281776"/>
              <a:gd name="connsiteX8" fmla="*/ 87513 w 244665"/>
              <a:gd name="connsiteY8" fmla="*/ 199362 h 281776"/>
              <a:gd name="connsiteX9" fmla="*/ 58284 w 244665"/>
              <a:gd name="connsiteY9" fmla="*/ 170126 h 281776"/>
              <a:gd name="connsiteX10" fmla="*/ 58284 w 244665"/>
              <a:gd name="connsiteY10" fmla="*/ 170120 h 281776"/>
              <a:gd name="connsiteX11" fmla="*/ 87519 w 244665"/>
              <a:gd name="connsiteY11" fmla="*/ 140891 h 281776"/>
              <a:gd name="connsiteX12" fmla="*/ 122333 w 244665"/>
              <a:gd name="connsiteY12" fmla="*/ 43379 h 281776"/>
              <a:gd name="connsiteX13" fmla="*/ 80533 w 244665"/>
              <a:gd name="connsiteY13" fmla="*/ 76796 h 281776"/>
              <a:gd name="connsiteX14" fmla="*/ 49541 w 244665"/>
              <a:gd name="connsiteY14" fmla="*/ 116263 h 281776"/>
              <a:gd name="connsiteX15" fmla="*/ 37310 w 244665"/>
              <a:gd name="connsiteY15" fmla="*/ 159443 h 281776"/>
              <a:gd name="connsiteX16" fmla="*/ 122333 w 244665"/>
              <a:gd name="connsiteY16" fmla="*/ 244467 h 281776"/>
              <a:gd name="connsiteX17" fmla="*/ 207355 w 244665"/>
              <a:gd name="connsiteY17" fmla="*/ 159443 h 281776"/>
              <a:gd name="connsiteX18" fmla="*/ 195124 w 244665"/>
              <a:gd name="connsiteY18" fmla="*/ 116263 h 281776"/>
              <a:gd name="connsiteX19" fmla="*/ 164132 w 244665"/>
              <a:gd name="connsiteY19" fmla="*/ 76796 h 281776"/>
              <a:gd name="connsiteX20" fmla="*/ 122333 w 244665"/>
              <a:gd name="connsiteY20" fmla="*/ 43379 h 281776"/>
              <a:gd name="connsiteX21" fmla="*/ 122333 w 244665"/>
              <a:gd name="connsiteY21" fmla="*/ 0 h 281776"/>
              <a:gd name="connsiteX22" fmla="*/ 132325 w 244665"/>
              <a:gd name="connsiteY22" fmla="*/ 5708 h 281776"/>
              <a:gd name="connsiteX23" fmla="*/ 244665 w 244665"/>
              <a:gd name="connsiteY23" fmla="*/ 159443 h 281776"/>
              <a:gd name="connsiteX24" fmla="*/ 122333 w 244665"/>
              <a:gd name="connsiteY24" fmla="*/ 281776 h 281776"/>
              <a:gd name="connsiteX25" fmla="*/ 0 w 244665"/>
              <a:gd name="connsiteY25" fmla="*/ 159443 h 281776"/>
              <a:gd name="connsiteX26" fmla="*/ 112340 w 244665"/>
              <a:gd name="connsiteY26" fmla="*/ 5708 h 281776"/>
            </a:gdLst>
            <a:ahLst/>
            <a:cxnLst/>
            <a:rect l="l" t="t" r="r" b="b"/>
            <a:pathLst>
              <a:path w="244665" h="281776">
                <a:moveTo>
                  <a:pt x="116205" y="196122"/>
                </a:moveTo>
                <a:cubicBezTo>
                  <a:pt x="123124" y="196122"/>
                  <a:pt x="128733" y="201731"/>
                  <a:pt x="128733" y="208650"/>
                </a:cubicBezTo>
                <a:cubicBezTo>
                  <a:pt x="128733" y="215569"/>
                  <a:pt x="123124" y="221178"/>
                  <a:pt x="116205" y="221178"/>
                </a:cubicBezTo>
                <a:cubicBezTo>
                  <a:pt x="109286" y="221178"/>
                  <a:pt x="103677" y="215569"/>
                  <a:pt x="103677" y="208650"/>
                </a:cubicBezTo>
                <a:cubicBezTo>
                  <a:pt x="103677" y="201731"/>
                  <a:pt x="109286" y="196122"/>
                  <a:pt x="116205" y="196122"/>
                </a:cubicBezTo>
                <a:close/>
                <a:moveTo>
                  <a:pt x="87519" y="140891"/>
                </a:moveTo>
                <a:cubicBezTo>
                  <a:pt x="103664" y="140893"/>
                  <a:pt x="116750" y="153982"/>
                  <a:pt x="116748" y="170126"/>
                </a:cubicBezTo>
                <a:cubicBezTo>
                  <a:pt x="116748" y="170128"/>
                  <a:pt x="116748" y="170130"/>
                  <a:pt x="116748" y="170133"/>
                </a:cubicBezTo>
                <a:cubicBezTo>
                  <a:pt x="116746" y="186277"/>
                  <a:pt x="103657" y="199364"/>
                  <a:pt x="87513" y="199362"/>
                </a:cubicBezTo>
                <a:cubicBezTo>
                  <a:pt x="71368" y="199360"/>
                  <a:pt x="58282" y="186271"/>
                  <a:pt x="58284" y="170126"/>
                </a:cubicBezTo>
                <a:cubicBezTo>
                  <a:pt x="58284" y="170124"/>
                  <a:pt x="58284" y="170122"/>
                  <a:pt x="58284" y="170120"/>
                </a:cubicBezTo>
                <a:cubicBezTo>
                  <a:pt x="58286" y="153975"/>
                  <a:pt x="71375" y="140889"/>
                  <a:pt x="87519" y="140891"/>
                </a:cubicBezTo>
                <a:close/>
                <a:moveTo>
                  <a:pt x="122333" y="43379"/>
                </a:moveTo>
                <a:cubicBezTo>
                  <a:pt x="107365" y="53158"/>
                  <a:pt x="93368" y="64348"/>
                  <a:pt x="80533" y="76796"/>
                </a:cubicBezTo>
                <a:cubicBezTo>
                  <a:pt x="67245" y="89823"/>
                  <a:pt x="56817" y="103105"/>
                  <a:pt x="49541" y="116263"/>
                </a:cubicBezTo>
                <a:cubicBezTo>
                  <a:pt x="41420" y="130939"/>
                  <a:pt x="37310" y="145471"/>
                  <a:pt x="37310" y="159443"/>
                </a:cubicBezTo>
                <a:cubicBezTo>
                  <a:pt x="37310" y="206401"/>
                  <a:pt x="75376" y="244467"/>
                  <a:pt x="122333" y="244467"/>
                </a:cubicBezTo>
                <a:cubicBezTo>
                  <a:pt x="169289" y="244467"/>
                  <a:pt x="207355" y="206401"/>
                  <a:pt x="207355" y="159443"/>
                </a:cubicBezTo>
                <a:cubicBezTo>
                  <a:pt x="207355" y="145489"/>
                  <a:pt x="203245" y="130939"/>
                  <a:pt x="195124" y="116263"/>
                </a:cubicBezTo>
                <a:cubicBezTo>
                  <a:pt x="187849" y="103105"/>
                  <a:pt x="177421" y="89823"/>
                  <a:pt x="164132" y="76796"/>
                </a:cubicBezTo>
                <a:cubicBezTo>
                  <a:pt x="151297" y="64348"/>
                  <a:pt x="137300" y="53158"/>
                  <a:pt x="122333" y="43379"/>
                </a:cubicBezTo>
                <a:close/>
                <a:moveTo>
                  <a:pt x="122333" y="0"/>
                </a:moveTo>
                <a:lnTo>
                  <a:pt x="132325" y="5708"/>
                </a:lnTo>
                <a:cubicBezTo>
                  <a:pt x="137014" y="8338"/>
                  <a:pt x="244665" y="70341"/>
                  <a:pt x="244665" y="159443"/>
                </a:cubicBezTo>
                <a:cubicBezTo>
                  <a:pt x="244665" y="227006"/>
                  <a:pt x="189894" y="281776"/>
                  <a:pt x="122333" y="281776"/>
                </a:cubicBezTo>
                <a:cubicBezTo>
                  <a:pt x="54771" y="281776"/>
                  <a:pt x="0" y="227006"/>
                  <a:pt x="0" y="159443"/>
                </a:cubicBezTo>
                <a:cubicBezTo>
                  <a:pt x="0" y="70341"/>
                  <a:pt x="107651" y="8357"/>
                  <a:pt x="112340" y="5708"/>
                </a:cubicBezTo>
                <a:close/>
              </a:path>
            </a:pathLst>
          </a:custGeom>
          <a:solidFill>
            <a:schemeClr val="accent2"/>
          </a:solidFill>
          <a:ln w="1860" cap="flat">
            <a:noFill/>
            <a:miter/>
          </a:ln>
        </p:spPr>
        <p:txBody>
          <a:bodyPr vert="horz" wrap="square" lIns="91440" tIns="45720" rIns="91440" bIns="45720" rtlCol="0" anchor="ctr"/>
          <a:lstStyle/>
          <a:p>
            <a:pPr algn="l">
              <a:lnSpc>
                <a:spcPct val="100000"/>
              </a:lnSpc>
            </a:pPr>
            <a:endParaRPr kumimoji="1" lang="zh-CN" altLang="en-US"/>
          </a:p>
        </p:txBody>
      </p:sp>
    </p:spTree>
  </p:cSld>
  <p:clrMapOvr>
    <a:masterClrMapping/>
  </p:clrMapOvr>
</p:sld>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4054FF"/>
      </a:accent1>
      <a:accent2>
        <a:srgbClr val="36BDFF"/>
      </a:accent2>
      <a:accent3>
        <a:srgbClr val="65FDF8"/>
      </a:accent3>
      <a:accent4>
        <a:srgbClr val="0F5748"/>
      </a:accent4>
      <a:accent5>
        <a:srgbClr val="00457A"/>
      </a:accent5>
      <a:accent6>
        <a:srgbClr val="E4D200"/>
      </a:accent6>
      <a:hlink>
        <a:srgbClr val="6F3B55"/>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282</Words>
  <Application>Microsoft Office PowerPoint</Application>
  <PresentationFormat>宽屏</PresentationFormat>
  <Paragraphs>60</Paragraphs>
  <Slides>14</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14</vt:i4>
      </vt:variant>
    </vt:vector>
  </HeadingPairs>
  <TitlesOfParts>
    <vt:vector size="20" baseType="lpstr">
      <vt:lpstr>Source Han Sans</vt:lpstr>
      <vt:lpstr>OPPOSans H</vt:lpstr>
      <vt:lpstr>OPPOSans R</vt:lpstr>
      <vt:lpstr>Arial</vt:lpstr>
      <vt:lpstr>Source Han Sans CN 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huaqi</cp:lastModifiedBy>
  <cp:revision>1</cp:revision>
  <dcterms:modified xsi:type="dcterms:W3CDTF">2025-02-19T03:22:33Z</dcterms:modified>
</cp:coreProperties>
</file>