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embeddedFontLst>
    <p:embeddedFont>
      <p:font typeface="OPPOSans H" panose="020B0604020202020204" charset="-122"/>
      <p:regular r:id="rId25"/>
    </p:embeddedFont>
    <p:embeddedFont>
      <p:font typeface="OPPOSans R" panose="020B0604020202020204" charset="-122"/>
      <p:regular r:id="rId26"/>
    </p:embeddedFont>
    <p:embeddedFont>
      <p:font typeface="Source Han Sans" panose="020B0604020202020204" charset="-128"/>
      <p:regular r:id="rId27"/>
    </p:embeddedFont>
    <p:embeddedFont>
      <p:font typeface="Source Han Sans CN Bold" panose="020B0604020202020204" charset="-128"/>
      <p:regular r:id="rId2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6212" y="0"/>
            <a:ext cx="121595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519485" y="529315"/>
            <a:ext cx="11153030" cy="5932445"/>
          </a:xfrm>
          <a:prstGeom prst="rect">
            <a:avLst/>
          </a:pr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818719" y="-467819"/>
            <a:ext cx="2274041" cy="3403721"/>
          </a:xfrm>
          <a:prstGeom prst="triangl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5400000">
            <a:off x="564840" y="-564840"/>
            <a:ext cx="2274041" cy="3403721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6200000">
            <a:off x="10249017" y="5028074"/>
            <a:ext cx="1428634" cy="2138339"/>
          </a:xfrm>
          <a:prstGeom prst="triangl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6200000">
            <a:off x="10408512" y="5089026"/>
            <a:ext cx="1428634" cy="2138339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6234391">
            <a:off x="278428" y="2653949"/>
            <a:ext cx="636501" cy="548708"/>
          </a:xfrm>
          <a:prstGeom prst="triangle">
            <a:avLst/>
          </a:prstGeom>
          <a:noFill/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1981419">
            <a:off x="748785" y="2162542"/>
            <a:ext cx="381386" cy="328781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2675658">
            <a:off x="11519286" y="4519981"/>
            <a:ext cx="636501" cy="548708"/>
          </a:xfrm>
          <a:prstGeom prst="triangle">
            <a:avLst/>
          </a:prstGeom>
          <a:noFill/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11981419">
            <a:off x="9580868" y="6428140"/>
            <a:ext cx="381386" cy="328781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8847109">
            <a:off x="-378289" y="6274208"/>
            <a:ext cx="1075569" cy="252596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19569854">
            <a:off x="11134731" y="-1337"/>
            <a:ext cx="1075569" cy="252596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9569854">
            <a:off x="11131831" y="296419"/>
            <a:ext cx="1801347" cy="216982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5099262" y="1077962"/>
            <a:ext cx="1988350" cy="246910"/>
          </a:xfrm>
          <a:custGeom>
            <a:avLst/>
            <a:gdLst>
              <a:gd name="connsiteX0" fmla="*/ 353068 w 1228797"/>
              <a:gd name="connsiteY0" fmla="*/ 146933 h 152590"/>
              <a:gd name="connsiteX1" fmla="*/ 353259 w 1228797"/>
              <a:gd name="connsiteY1" fmla="*/ 146971 h 152590"/>
              <a:gd name="connsiteX2" fmla="*/ 352878 w 1228797"/>
              <a:gd name="connsiteY2" fmla="*/ 146971 h 152590"/>
              <a:gd name="connsiteX3" fmla="*/ 463654 w 1228797"/>
              <a:gd name="connsiteY3" fmla="*/ 28766 h 152590"/>
              <a:gd name="connsiteX4" fmla="*/ 457368 w 1228797"/>
              <a:gd name="connsiteY4" fmla="*/ 35052 h 152590"/>
              <a:gd name="connsiteX5" fmla="*/ 457368 w 1228797"/>
              <a:gd name="connsiteY5" fmla="*/ 66866 h 152590"/>
              <a:gd name="connsiteX6" fmla="*/ 463464 w 1228797"/>
              <a:gd name="connsiteY6" fmla="*/ 73152 h 152590"/>
              <a:gd name="connsiteX7" fmla="*/ 463654 w 1228797"/>
              <a:gd name="connsiteY7" fmla="*/ 73152 h 152590"/>
              <a:gd name="connsiteX8" fmla="*/ 502611 w 1228797"/>
              <a:gd name="connsiteY8" fmla="*/ 73152 h 152590"/>
              <a:gd name="connsiteX9" fmla="*/ 525281 w 1228797"/>
              <a:gd name="connsiteY9" fmla="*/ 51911 h 152590"/>
              <a:gd name="connsiteX10" fmla="*/ 504450 w 1228797"/>
              <a:gd name="connsiteY10" fmla="*/ 28795 h 152590"/>
              <a:gd name="connsiteX11" fmla="*/ 503183 w 1228797"/>
              <a:gd name="connsiteY11" fmla="*/ 28766 h 152590"/>
              <a:gd name="connsiteX12" fmla="*/ 1154216 w 1228797"/>
              <a:gd name="connsiteY12" fmla="*/ 28194 h 152590"/>
              <a:gd name="connsiteX13" fmla="*/ 1154216 w 1228797"/>
              <a:gd name="connsiteY13" fmla="*/ 28765 h 152590"/>
              <a:gd name="connsiteX14" fmla="*/ 1104877 w 1228797"/>
              <a:gd name="connsiteY14" fmla="*/ 77914 h 152590"/>
              <a:gd name="connsiteX15" fmla="*/ 1154026 w 1228797"/>
              <a:gd name="connsiteY15" fmla="*/ 127254 h 152590"/>
              <a:gd name="connsiteX16" fmla="*/ 1203365 w 1228797"/>
              <a:gd name="connsiteY16" fmla="*/ 78105 h 152590"/>
              <a:gd name="connsiteX17" fmla="*/ 1203365 w 1228797"/>
              <a:gd name="connsiteY17" fmla="*/ 78009 h 152590"/>
              <a:gd name="connsiteX18" fmla="*/ 1154502 w 1228797"/>
              <a:gd name="connsiteY18" fmla="*/ 28195 h 152590"/>
              <a:gd name="connsiteX19" fmla="*/ 1154216 w 1228797"/>
              <a:gd name="connsiteY19" fmla="*/ 28194 h 152590"/>
              <a:gd name="connsiteX20" fmla="*/ 836558 w 1228797"/>
              <a:gd name="connsiteY20" fmla="*/ 25718 h 152590"/>
              <a:gd name="connsiteX21" fmla="*/ 787314 w 1228797"/>
              <a:gd name="connsiteY21" fmla="*/ 74962 h 152590"/>
              <a:gd name="connsiteX22" fmla="*/ 836558 w 1228797"/>
              <a:gd name="connsiteY22" fmla="*/ 124207 h 152590"/>
              <a:gd name="connsiteX23" fmla="*/ 885802 w 1228797"/>
              <a:gd name="connsiteY23" fmla="*/ 74962 h 152590"/>
              <a:gd name="connsiteX24" fmla="*/ 885802 w 1228797"/>
              <a:gd name="connsiteY24" fmla="*/ 74867 h 152590"/>
              <a:gd name="connsiteX25" fmla="*/ 836558 w 1228797"/>
              <a:gd name="connsiteY25" fmla="*/ 25718 h 152590"/>
              <a:gd name="connsiteX26" fmla="*/ 200954 w 1228797"/>
              <a:gd name="connsiteY26" fmla="*/ 25527 h 152590"/>
              <a:gd name="connsiteX27" fmla="*/ 200954 w 1228797"/>
              <a:gd name="connsiteY27" fmla="*/ 25908 h 152590"/>
              <a:gd name="connsiteX28" fmla="*/ 151424 w 1228797"/>
              <a:gd name="connsiteY28" fmla="*/ 75248 h 152590"/>
              <a:gd name="connsiteX29" fmla="*/ 200764 w 1228797"/>
              <a:gd name="connsiteY29" fmla="*/ 124778 h 152590"/>
              <a:gd name="connsiteX30" fmla="*/ 250294 w 1228797"/>
              <a:gd name="connsiteY30" fmla="*/ 75438 h 152590"/>
              <a:gd name="connsiteX31" fmla="*/ 250294 w 1228797"/>
              <a:gd name="connsiteY31" fmla="*/ 75248 h 152590"/>
              <a:gd name="connsiteX32" fmla="*/ 201145 w 1228797"/>
              <a:gd name="connsiteY32" fmla="*/ 25528 h 152590"/>
              <a:gd name="connsiteX33" fmla="*/ 200954 w 1228797"/>
              <a:gd name="connsiteY33" fmla="*/ 25527 h 152590"/>
              <a:gd name="connsiteX34" fmla="*/ 437841 w 1228797"/>
              <a:gd name="connsiteY34" fmla="*/ 3429 h 152590"/>
              <a:gd name="connsiteX35" fmla="*/ 502040 w 1228797"/>
              <a:gd name="connsiteY35" fmla="*/ 3429 h 152590"/>
              <a:gd name="connsiteX36" fmla="*/ 535949 w 1228797"/>
              <a:gd name="connsiteY36" fmla="*/ 16764 h 152590"/>
              <a:gd name="connsiteX37" fmla="*/ 550808 w 1228797"/>
              <a:gd name="connsiteY37" fmla="*/ 49340 h 152590"/>
              <a:gd name="connsiteX38" fmla="*/ 528615 w 1228797"/>
              <a:gd name="connsiteY38" fmla="*/ 91345 h 152590"/>
              <a:gd name="connsiteX39" fmla="*/ 526233 w 1228797"/>
              <a:gd name="connsiteY39" fmla="*/ 99251 h 152590"/>
              <a:gd name="connsiteX40" fmla="*/ 544712 w 1228797"/>
              <a:gd name="connsiteY40" fmla="*/ 138017 h 152590"/>
              <a:gd name="connsiteX41" fmla="*/ 541683 w 1228797"/>
              <a:gd name="connsiteY41" fmla="*/ 146377 h 152590"/>
              <a:gd name="connsiteX42" fmla="*/ 538997 w 1228797"/>
              <a:gd name="connsiteY42" fmla="*/ 146971 h 152590"/>
              <a:gd name="connsiteX43" fmla="*/ 525567 w 1228797"/>
              <a:gd name="connsiteY43" fmla="*/ 146971 h 152590"/>
              <a:gd name="connsiteX44" fmla="*/ 519947 w 1228797"/>
              <a:gd name="connsiteY44" fmla="*/ 143447 h 152590"/>
              <a:gd name="connsiteX45" fmla="*/ 500230 w 1228797"/>
              <a:gd name="connsiteY45" fmla="*/ 102203 h 152590"/>
              <a:gd name="connsiteX46" fmla="*/ 494611 w 1228797"/>
              <a:gd name="connsiteY46" fmla="*/ 98679 h 152590"/>
              <a:gd name="connsiteX47" fmla="*/ 463654 w 1228797"/>
              <a:gd name="connsiteY47" fmla="*/ 98679 h 152590"/>
              <a:gd name="connsiteX48" fmla="*/ 457368 w 1228797"/>
              <a:gd name="connsiteY48" fmla="*/ 104773 h 152590"/>
              <a:gd name="connsiteX49" fmla="*/ 457368 w 1228797"/>
              <a:gd name="connsiteY49" fmla="*/ 104966 h 152590"/>
              <a:gd name="connsiteX50" fmla="*/ 457368 w 1228797"/>
              <a:gd name="connsiteY50" fmla="*/ 140684 h 152590"/>
              <a:gd name="connsiteX51" fmla="*/ 451081 w 1228797"/>
              <a:gd name="connsiteY51" fmla="*/ 146971 h 152590"/>
              <a:gd name="connsiteX52" fmla="*/ 437841 w 1228797"/>
              <a:gd name="connsiteY52" fmla="*/ 146971 h 152590"/>
              <a:gd name="connsiteX53" fmla="*/ 431555 w 1228797"/>
              <a:gd name="connsiteY53" fmla="*/ 140684 h 152590"/>
              <a:gd name="connsiteX54" fmla="*/ 431555 w 1228797"/>
              <a:gd name="connsiteY54" fmla="*/ 9716 h 152590"/>
              <a:gd name="connsiteX55" fmla="*/ 437841 w 1228797"/>
              <a:gd name="connsiteY55" fmla="*/ 3429 h 152590"/>
              <a:gd name="connsiteX56" fmla="*/ 293633 w 1228797"/>
              <a:gd name="connsiteY56" fmla="*/ 3429 h 152590"/>
              <a:gd name="connsiteX57" fmla="*/ 306777 w 1228797"/>
              <a:gd name="connsiteY57" fmla="*/ 3429 h 152590"/>
              <a:gd name="connsiteX58" fmla="*/ 312683 w 1228797"/>
              <a:gd name="connsiteY58" fmla="*/ 9715 h 152590"/>
              <a:gd name="connsiteX59" fmla="*/ 312683 w 1228797"/>
              <a:gd name="connsiteY59" fmla="*/ 80677 h 152590"/>
              <a:gd name="connsiteX60" fmla="*/ 350592 w 1228797"/>
              <a:gd name="connsiteY60" fmla="*/ 123032 h 152590"/>
              <a:gd name="connsiteX61" fmla="*/ 392950 w 1228797"/>
              <a:gd name="connsiteY61" fmla="*/ 85118 h 152590"/>
              <a:gd name="connsiteX62" fmla="*/ 392978 w 1228797"/>
              <a:gd name="connsiteY62" fmla="*/ 81248 h 152590"/>
              <a:gd name="connsiteX63" fmla="*/ 392978 w 1228797"/>
              <a:gd name="connsiteY63" fmla="*/ 9715 h 152590"/>
              <a:gd name="connsiteX64" fmla="*/ 399265 w 1228797"/>
              <a:gd name="connsiteY64" fmla="*/ 3429 h 152590"/>
              <a:gd name="connsiteX65" fmla="*/ 412505 w 1228797"/>
              <a:gd name="connsiteY65" fmla="*/ 3429 h 152590"/>
              <a:gd name="connsiteX66" fmla="*/ 418696 w 1228797"/>
              <a:gd name="connsiteY66" fmla="*/ 9715 h 152590"/>
              <a:gd name="connsiteX67" fmla="*/ 418696 w 1228797"/>
              <a:gd name="connsiteY67" fmla="*/ 81153 h 152590"/>
              <a:gd name="connsiteX68" fmla="*/ 378496 w 1228797"/>
              <a:gd name="connsiteY68" fmla="*/ 141799 h 152590"/>
              <a:gd name="connsiteX69" fmla="*/ 353068 w 1228797"/>
              <a:gd name="connsiteY69" fmla="*/ 146933 h 152590"/>
              <a:gd name="connsiteX70" fmla="*/ 327634 w 1228797"/>
              <a:gd name="connsiteY70" fmla="*/ 141836 h 152590"/>
              <a:gd name="connsiteX71" fmla="*/ 287346 w 1228797"/>
              <a:gd name="connsiteY71" fmla="*/ 81248 h 152590"/>
              <a:gd name="connsiteX72" fmla="*/ 287346 w 1228797"/>
              <a:gd name="connsiteY72" fmla="*/ 81153 h 152590"/>
              <a:gd name="connsiteX73" fmla="*/ 287346 w 1228797"/>
              <a:gd name="connsiteY73" fmla="*/ 9715 h 152590"/>
              <a:gd name="connsiteX74" fmla="*/ 293633 w 1228797"/>
              <a:gd name="connsiteY74" fmla="*/ 3429 h 152590"/>
              <a:gd name="connsiteX75" fmla="*/ 6264 w 1228797"/>
              <a:gd name="connsiteY75" fmla="*/ 3333 h 152590"/>
              <a:gd name="connsiteX76" fmla="*/ 18646 w 1228797"/>
              <a:gd name="connsiteY76" fmla="*/ 3333 h 152590"/>
              <a:gd name="connsiteX77" fmla="*/ 23790 w 1228797"/>
              <a:gd name="connsiteY77" fmla="*/ 6000 h 152590"/>
              <a:gd name="connsiteX78" fmla="*/ 61890 w 1228797"/>
              <a:gd name="connsiteY78" fmla="*/ 59817 h 152590"/>
              <a:gd name="connsiteX79" fmla="*/ 67033 w 1228797"/>
              <a:gd name="connsiteY79" fmla="*/ 62388 h 152590"/>
              <a:gd name="connsiteX80" fmla="*/ 72081 w 1228797"/>
              <a:gd name="connsiteY80" fmla="*/ 59817 h 152590"/>
              <a:gd name="connsiteX81" fmla="*/ 110181 w 1228797"/>
              <a:gd name="connsiteY81" fmla="*/ 6000 h 152590"/>
              <a:gd name="connsiteX82" fmla="*/ 115325 w 1228797"/>
              <a:gd name="connsiteY82" fmla="*/ 3333 h 152590"/>
              <a:gd name="connsiteX83" fmla="*/ 127707 w 1228797"/>
              <a:gd name="connsiteY83" fmla="*/ 3333 h 152590"/>
              <a:gd name="connsiteX84" fmla="*/ 134065 w 1228797"/>
              <a:gd name="connsiteY84" fmla="*/ 9548 h 152590"/>
              <a:gd name="connsiteX85" fmla="*/ 132851 w 1228797"/>
              <a:gd name="connsiteY85" fmla="*/ 13335 h 152590"/>
              <a:gd name="connsiteX86" fmla="*/ 81702 w 1228797"/>
              <a:gd name="connsiteY86" fmla="*/ 83724 h 152590"/>
              <a:gd name="connsiteX87" fmla="*/ 79987 w 1228797"/>
              <a:gd name="connsiteY87" fmla="*/ 89154 h 152590"/>
              <a:gd name="connsiteX88" fmla="*/ 79987 w 1228797"/>
              <a:gd name="connsiteY88" fmla="*/ 140684 h 152590"/>
              <a:gd name="connsiteX89" fmla="*/ 73701 w 1228797"/>
              <a:gd name="connsiteY89" fmla="*/ 146970 h 152590"/>
              <a:gd name="connsiteX90" fmla="*/ 60270 w 1228797"/>
              <a:gd name="connsiteY90" fmla="*/ 146970 h 152590"/>
              <a:gd name="connsiteX91" fmla="*/ 53984 w 1228797"/>
              <a:gd name="connsiteY91" fmla="*/ 140684 h 152590"/>
              <a:gd name="connsiteX92" fmla="*/ 53984 w 1228797"/>
              <a:gd name="connsiteY92" fmla="*/ 89154 h 152590"/>
              <a:gd name="connsiteX93" fmla="*/ 52269 w 1228797"/>
              <a:gd name="connsiteY93" fmla="*/ 83724 h 152590"/>
              <a:gd name="connsiteX94" fmla="*/ 1215 w 1228797"/>
              <a:gd name="connsiteY94" fmla="*/ 13335 h 152590"/>
              <a:gd name="connsiteX95" fmla="*/ 2572 w 1228797"/>
              <a:gd name="connsiteY95" fmla="*/ 4549 h 152590"/>
              <a:gd name="connsiteX96" fmla="*/ 6264 w 1228797"/>
              <a:gd name="connsiteY96" fmla="*/ 3333 h 152590"/>
              <a:gd name="connsiteX97" fmla="*/ 1154026 w 1228797"/>
              <a:gd name="connsiteY97" fmla="*/ 3238 h 152590"/>
              <a:gd name="connsiteX98" fmla="*/ 1228797 w 1228797"/>
              <a:gd name="connsiteY98" fmla="*/ 77819 h 152590"/>
              <a:gd name="connsiteX99" fmla="*/ 1228797 w 1228797"/>
              <a:gd name="connsiteY99" fmla="*/ 77914 h 152590"/>
              <a:gd name="connsiteX100" fmla="*/ 1154216 w 1228797"/>
              <a:gd name="connsiteY100" fmla="*/ 152590 h 152590"/>
              <a:gd name="connsiteX101" fmla="*/ 1079445 w 1228797"/>
              <a:gd name="connsiteY101" fmla="*/ 78009 h 152590"/>
              <a:gd name="connsiteX102" fmla="*/ 1154026 w 1228797"/>
              <a:gd name="connsiteY102" fmla="*/ 3238 h 152590"/>
              <a:gd name="connsiteX103" fmla="*/ 646058 w 1228797"/>
              <a:gd name="connsiteY103" fmla="*/ 2096 h 152590"/>
              <a:gd name="connsiteX104" fmla="*/ 659774 w 1228797"/>
              <a:gd name="connsiteY104" fmla="*/ 2096 h 152590"/>
              <a:gd name="connsiteX105" fmla="*/ 666060 w 1228797"/>
              <a:gd name="connsiteY105" fmla="*/ 8382 h 152590"/>
              <a:gd name="connsiteX106" fmla="*/ 666060 w 1228797"/>
              <a:gd name="connsiteY106" fmla="*/ 116491 h 152590"/>
              <a:gd name="connsiteX107" fmla="*/ 672346 w 1228797"/>
              <a:gd name="connsiteY107" fmla="*/ 122778 h 152590"/>
              <a:gd name="connsiteX108" fmla="*/ 750166 w 1228797"/>
              <a:gd name="connsiteY108" fmla="*/ 122778 h 152590"/>
              <a:gd name="connsiteX109" fmla="*/ 756452 w 1228797"/>
              <a:gd name="connsiteY109" fmla="*/ 129064 h 152590"/>
              <a:gd name="connsiteX110" fmla="*/ 756452 w 1228797"/>
              <a:gd name="connsiteY110" fmla="*/ 141733 h 152590"/>
              <a:gd name="connsiteX111" fmla="*/ 750356 w 1228797"/>
              <a:gd name="connsiteY111" fmla="*/ 148019 h 152590"/>
              <a:gd name="connsiteX112" fmla="*/ 750166 w 1228797"/>
              <a:gd name="connsiteY112" fmla="*/ 148019 h 152590"/>
              <a:gd name="connsiteX113" fmla="*/ 646058 w 1228797"/>
              <a:gd name="connsiteY113" fmla="*/ 148019 h 152590"/>
              <a:gd name="connsiteX114" fmla="*/ 639771 w 1228797"/>
              <a:gd name="connsiteY114" fmla="*/ 141733 h 152590"/>
              <a:gd name="connsiteX115" fmla="*/ 639771 w 1228797"/>
              <a:gd name="connsiteY115" fmla="*/ 8382 h 152590"/>
              <a:gd name="connsiteX116" fmla="*/ 646058 w 1228797"/>
              <a:gd name="connsiteY116" fmla="*/ 2096 h 152590"/>
              <a:gd name="connsiteX117" fmla="*/ 995720 w 1228797"/>
              <a:gd name="connsiteY117" fmla="*/ 191 h 152590"/>
              <a:gd name="connsiteX118" fmla="*/ 1040488 w 1228797"/>
              <a:gd name="connsiteY118" fmla="*/ 15621 h 152590"/>
              <a:gd name="connsiteX119" fmla="*/ 1051060 w 1228797"/>
              <a:gd name="connsiteY119" fmla="*/ 25146 h 152590"/>
              <a:gd name="connsiteX120" fmla="*/ 1051251 w 1228797"/>
              <a:gd name="connsiteY120" fmla="*/ 25418 h 152590"/>
              <a:gd name="connsiteX121" fmla="*/ 1049536 w 1228797"/>
              <a:gd name="connsiteY121" fmla="*/ 34004 h 152590"/>
              <a:gd name="connsiteX122" fmla="*/ 1038964 w 1228797"/>
              <a:gd name="connsiteY122" fmla="*/ 41434 h 152590"/>
              <a:gd name="connsiteX123" fmla="*/ 1030867 w 1228797"/>
              <a:gd name="connsiteY123" fmla="*/ 40767 h 152590"/>
              <a:gd name="connsiteX124" fmla="*/ 1028010 w 1228797"/>
              <a:gd name="connsiteY124" fmla="*/ 38100 h 152590"/>
              <a:gd name="connsiteX125" fmla="*/ 1027343 w 1228797"/>
              <a:gd name="connsiteY125" fmla="*/ 37624 h 152590"/>
              <a:gd name="connsiteX126" fmla="*/ 995911 w 1228797"/>
              <a:gd name="connsiteY126" fmla="*/ 26194 h 152590"/>
              <a:gd name="connsiteX127" fmla="*/ 993815 w 1228797"/>
              <a:gd name="connsiteY127" fmla="*/ 26194 h 152590"/>
              <a:gd name="connsiteX128" fmla="*/ 990386 w 1228797"/>
              <a:gd name="connsiteY128" fmla="*/ 26194 h 152590"/>
              <a:gd name="connsiteX129" fmla="*/ 981623 w 1228797"/>
              <a:gd name="connsiteY129" fmla="*/ 28004 h 152590"/>
              <a:gd name="connsiteX130" fmla="*/ 947638 w 1228797"/>
              <a:gd name="connsiteY130" fmla="*/ 64456 h 152590"/>
              <a:gd name="connsiteX131" fmla="*/ 984957 w 1228797"/>
              <a:gd name="connsiteY131" fmla="*/ 123254 h 152590"/>
              <a:gd name="connsiteX132" fmla="*/ 988957 w 1228797"/>
              <a:gd name="connsiteY132" fmla="*/ 124016 h 152590"/>
              <a:gd name="connsiteX133" fmla="*/ 992291 w 1228797"/>
              <a:gd name="connsiteY133" fmla="*/ 122968 h 152590"/>
              <a:gd name="connsiteX134" fmla="*/ 1001816 w 1228797"/>
              <a:gd name="connsiteY134" fmla="*/ 122968 h 152590"/>
              <a:gd name="connsiteX135" fmla="*/ 1009150 w 1228797"/>
              <a:gd name="connsiteY135" fmla="*/ 121920 h 152590"/>
              <a:gd name="connsiteX136" fmla="*/ 1010484 w 1228797"/>
              <a:gd name="connsiteY136" fmla="*/ 121920 h 152590"/>
              <a:gd name="connsiteX137" fmla="*/ 1011817 w 1228797"/>
              <a:gd name="connsiteY137" fmla="*/ 121920 h 152590"/>
              <a:gd name="connsiteX138" fmla="*/ 1017437 w 1228797"/>
              <a:gd name="connsiteY138" fmla="*/ 119920 h 152590"/>
              <a:gd name="connsiteX139" fmla="*/ 1018580 w 1228797"/>
              <a:gd name="connsiteY139" fmla="*/ 119444 h 152590"/>
              <a:gd name="connsiteX140" fmla="*/ 1019723 w 1228797"/>
              <a:gd name="connsiteY140" fmla="*/ 118967 h 152590"/>
              <a:gd name="connsiteX141" fmla="*/ 1020866 w 1228797"/>
              <a:gd name="connsiteY141" fmla="*/ 118396 h 152590"/>
              <a:gd name="connsiteX142" fmla="*/ 1023438 w 1228797"/>
              <a:gd name="connsiteY142" fmla="*/ 117062 h 152590"/>
              <a:gd name="connsiteX143" fmla="*/ 1024200 w 1228797"/>
              <a:gd name="connsiteY143" fmla="*/ 116491 h 152590"/>
              <a:gd name="connsiteX144" fmla="*/ 1041154 w 1228797"/>
              <a:gd name="connsiteY144" fmla="*/ 95345 h 152590"/>
              <a:gd name="connsiteX145" fmla="*/ 1040202 w 1228797"/>
              <a:gd name="connsiteY145" fmla="*/ 90297 h 152590"/>
              <a:gd name="connsiteX146" fmla="*/ 1036106 w 1228797"/>
              <a:gd name="connsiteY146" fmla="*/ 88583 h 152590"/>
              <a:gd name="connsiteX147" fmla="*/ 1008579 w 1228797"/>
              <a:gd name="connsiteY147" fmla="*/ 88583 h 152590"/>
              <a:gd name="connsiteX148" fmla="*/ 1002292 w 1228797"/>
              <a:gd name="connsiteY148" fmla="*/ 82296 h 152590"/>
              <a:gd name="connsiteX149" fmla="*/ 1002292 w 1228797"/>
              <a:gd name="connsiteY149" fmla="*/ 69437 h 152590"/>
              <a:gd name="connsiteX150" fmla="*/ 1002292 w 1228797"/>
              <a:gd name="connsiteY150" fmla="*/ 69245 h 152590"/>
              <a:gd name="connsiteX151" fmla="*/ 1008579 w 1228797"/>
              <a:gd name="connsiteY151" fmla="*/ 63151 h 152590"/>
              <a:gd name="connsiteX152" fmla="*/ 1065729 w 1228797"/>
              <a:gd name="connsiteY152" fmla="*/ 63151 h 152590"/>
              <a:gd name="connsiteX153" fmla="*/ 1066205 w 1228797"/>
              <a:gd name="connsiteY153" fmla="*/ 63151 h 152590"/>
              <a:gd name="connsiteX154" fmla="*/ 1066777 w 1228797"/>
              <a:gd name="connsiteY154" fmla="*/ 63151 h 152590"/>
              <a:gd name="connsiteX155" fmla="*/ 1068205 w 1228797"/>
              <a:gd name="connsiteY155" fmla="*/ 68771 h 152590"/>
              <a:gd name="connsiteX156" fmla="*/ 1068205 w 1228797"/>
              <a:gd name="connsiteY156" fmla="*/ 80391 h 152590"/>
              <a:gd name="connsiteX157" fmla="*/ 1043155 w 1228797"/>
              <a:gd name="connsiteY157" fmla="*/ 136112 h 152590"/>
              <a:gd name="connsiteX158" fmla="*/ 1040869 w 1228797"/>
              <a:gd name="connsiteY158" fmla="*/ 138113 h 152590"/>
              <a:gd name="connsiteX159" fmla="*/ 1039630 w 1228797"/>
              <a:gd name="connsiteY159" fmla="*/ 139065 h 152590"/>
              <a:gd name="connsiteX160" fmla="*/ 1037249 w 1228797"/>
              <a:gd name="connsiteY160" fmla="*/ 140780 h 152590"/>
              <a:gd name="connsiteX161" fmla="*/ 1036011 w 1228797"/>
              <a:gd name="connsiteY161" fmla="*/ 141637 h 152590"/>
              <a:gd name="connsiteX162" fmla="*/ 1033630 w 1228797"/>
              <a:gd name="connsiteY162" fmla="*/ 143161 h 152590"/>
              <a:gd name="connsiteX163" fmla="*/ 1032391 w 1228797"/>
              <a:gd name="connsiteY163" fmla="*/ 143923 h 152590"/>
              <a:gd name="connsiteX164" fmla="*/ 1029915 w 1228797"/>
              <a:gd name="connsiteY164" fmla="*/ 145352 h 152590"/>
              <a:gd name="connsiteX165" fmla="*/ 1029343 w 1228797"/>
              <a:gd name="connsiteY165" fmla="*/ 145352 h 152590"/>
              <a:gd name="connsiteX166" fmla="*/ 1025343 w 1228797"/>
              <a:gd name="connsiteY166" fmla="*/ 147257 h 152590"/>
              <a:gd name="connsiteX167" fmla="*/ 1024676 w 1228797"/>
              <a:gd name="connsiteY167" fmla="*/ 147257 h 152590"/>
              <a:gd name="connsiteX168" fmla="*/ 1022104 w 1228797"/>
              <a:gd name="connsiteY168" fmla="*/ 148209 h 152590"/>
              <a:gd name="connsiteX169" fmla="*/ 1020866 w 1228797"/>
              <a:gd name="connsiteY169" fmla="*/ 148209 h 152590"/>
              <a:gd name="connsiteX170" fmla="*/ 1020104 w 1228797"/>
              <a:gd name="connsiteY170" fmla="*/ 148209 h 152590"/>
              <a:gd name="connsiteX171" fmla="*/ 1018009 w 1228797"/>
              <a:gd name="connsiteY171" fmla="*/ 148971 h 152590"/>
              <a:gd name="connsiteX172" fmla="*/ 1017151 w 1228797"/>
              <a:gd name="connsiteY172" fmla="*/ 148971 h 152590"/>
              <a:gd name="connsiteX173" fmla="*/ 1015913 w 1228797"/>
              <a:gd name="connsiteY173" fmla="*/ 148971 h 152590"/>
              <a:gd name="connsiteX174" fmla="*/ 1015056 w 1228797"/>
              <a:gd name="connsiteY174" fmla="*/ 148971 h 152590"/>
              <a:gd name="connsiteX175" fmla="*/ 1013151 w 1228797"/>
              <a:gd name="connsiteY175" fmla="*/ 149447 h 152590"/>
              <a:gd name="connsiteX176" fmla="*/ 1012103 w 1228797"/>
              <a:gd name="connsiteY176" fmla="*/ 149447 h 152590"/>
              <a:gd name="connsiteX177" fmla="*/ 1010960 w 1228797"/>
              <a:gd name="connsiteY177" fmla="*/ 149447 h 152590"/>
              <a:gd name="connsiteX178" fmla="*/ 1009912 w 1228797"/>
              <a:gd name="connsiteY178" fmla="*/ 149447 h 152590"/>
              <a:gd name="connsiteX179" fmla="*/ 1008103 w 1228797"/>
              <a:gd name="connsiteY179" fmla="*/ 149447 h 152590"/>
              <a:gd name="connsiteX180" fmla="*/ 1006960 w 1228797"/>
              <a:gd name="connsiteY180" fmla="*/ 149447 h 152590"/>
              <a:gd name="connsiteX181" fmla="*/ 1005817 w 1228797"/>
              <a:gd name="connsiteY181" fmla="*/ 149447 h 152590"/>
              <a:gd name="connsiteX182" fmla="*/ 1004578 w 1228797"/>
              <a:gd name="connsiteY182" fmla="*/ 149447 h 152590"/>
              <a:gd name="connsiteX183" fmla="*/ 1002864 w 1228797"/>
              <a:gd name="connsiteY183" fmla="*/ 149447 h 152590"/>
              <a:gd name="connsiteX184" fmla="*/ 995720 w 1228797"/>
              <a:gd name="connsiteY184" fmla="*/ 149447 h 152590"/>
              <a:gd name="connsiteX185" fmla="*/ 990386 w 1228797"/>
              <a:gd name="connsiteY185" fmla="*/ 149447 h 152590"/>
              <a:gd name="connsiteX186" fmla="*/ 918425 w 1228797"/>
              <a:gd name="connsiteY186" fmla="*/ 72152 h 152590"/>
              <a:gd name="connsiteX187" fmla="*/ 995720 w 1228797"/>
              <a:gd name="connsiteY187" fmla="*/ 191 h 152590"/>
              <a:gd name="connsiteX188" fmla="*/ 836558 w 1228797"/>
              <a:gd name="connsiteY188" fmla="*/ 191 h 152590"/>
              <a:gd name="connsiteX189" fmla="*/ 911234 w 1228797"/>
              <a:gd name="connsiteY189" fmla="*/ 74867 h 152590"/>
              <a:gd name="connsiteX190" fmla="*/ 836558 w 1228797"/>
              <a:gd name="connsiteY190" fmla="*/ 149543 h 152590"/>
              <a:gd name="connsiteX191" fmla="*/ 761882 w 1228797"/>
              <a:gd name="connsiteY191" fmla="*/ 74867 h 152590"/>
              <a:gd name="connsiteX192" fmla="*/ 836558 w 1228797"/>
              <a:gd name="connsiteY192" fmla="*/ 191 h 152590"/>
              <a:gd name="connsiteX193" fmla="*/ 200954 w 1228797"/>
              <a:gd name="connsiteY193" fmla="*/ 0 h 152590"/>
              <a:gd name="connsiteX194" fmla="*/ 275821 w 1228797"/>
              <a:gd name="connsiteY194" fmla="*/ 74867 h 152590"/>
              <a:gd name="connsiteX195" fmla="*/ 200954 w 1228797"/>
              <a:gd name="connsiteY195" fmla="*/ 149733 h 152590"/>
              <a:gd name="connsiteX196" fmla="*/ 126088 w 1228797"/>
              <a:gd name="connsiteY196" fmla="*/ 74867 h 152590"/>
              <a:gd name="connsiteX197" fmla="*/ 200954 w 1228797"/>
              <a:gd name="connsiteY197" fmla="*/ 0 h 152590"/>
            </a:gdLst>
            <a:ahLst/>
            <a:cxnLst/>
            <a:rect l="l" t="t" r="r" b="b"/>
            <a:pathLst>
              <a:path w="1228797" h="152590">
                <a:moveTo>
                  <a:pt x="353068" y="146933"/>
                </a:moveTo>
                <a:lnTo>
                  <a:pt x="353259" y="146971"/>
                </a:lnTo>
                <a:lnTo>
                  <a:pt x="352878" y="146971"/>
                </a:lnTo>
                <a:close/>
                <a:moveTo>
                  <a:pt x="463654" y="28766"/>
                </a:moveTo>
                <a:cubicBezTo>
                  <a:pt x="460187" y="28766"/>
                  <a:pt x="457368" y="31580"/>
                  <a:pt x="457368" y="35052"/>
                </a:cubicBezTo>
                <a:lnTo>
                  <a:pt x="457368" y="66866"/>
                </a:lnTo>
                <a:cubicBezTo>
                  <a:pt x="457311" y="70284"/>
                  <a:pt x="460044" y="73099"/>
                  <a:pt x="463464" y="73152"/>
                </a:cubicBezTo>
                <a:cubicBezTo>
                  <a:pt x="463530" y="73153"/>
                  <a:pt x="463588" y="73153"/>
                  <a:pt x="463654" y="73152"/>
                </a:cubicBezTo>
                <a:lnTo>
                  <a:pt x="502611" y="73152"/>
                </a:lnTo>
                <a:cubicBezTo>
                  <a:pt x="514613" y="73223"/>
                  <a:pt x="524576" y="63892"/>
                  <a:pt x="525281" y="51911"/>
                </a:cubicBezTo>
                <a:cubicBezTo>
                  <a:pt x="525910" y="39775"/>
                  <a:pt x="516585" y="29427"/>
                  <a:pt x="504450" y="28795"/>
                </a:cubicBezTo>
                <a:cubicBezTo>
                  <a:pt x="504031" y="28773"/>
                  <a:pt x="503602" y="28763"/>
                  <a:pt x="503183" y="28766"/>
                </a:cubicBezTo>
                <a:close/>
                <a:moveTo>
                  <a:pt x="1154216" y="28194"/>
                </a:moveTo>
                <a:lnTo>
                  <a:pt x="1154216" y="28765"/>
                </a:lnTo>
                <a:cubicBezTo>
                  <a:pt x="1127022" y="28713"/>
                  <a:pt x="1104934" y="50717"/>
                  <a:pt x="1104877" y="77914"/>
                </a:cubicBezTo>
                <a:cubicBezTo>
                  <a:pt x="1104820" y="105111"/>
                  <a:pt x="1126832" y="127201"/>
                  <a:pt x="1154026" y="127254"/>
                </a:cubicBezTo>
                <a:cubicBezTo>
                  <a:pt x="1181220" y="127306"/>
                  <a:pt x="1203308" y="105301"/>
                  <a:pt x="1203365" y="78105"/>
                </a:cubicBezTo>
                <a:cubicBezTo>
                  <a:pt x="1203365" y="78073"/>
                  <a:pt x="1203365" y="78041"/>
                  <a:pt x="1203365" y="78009"/>
                </a:cubicBezTo>
                <a:cubicBezTo>
                  <a:pt x="1203632" y="50761"/>
                  <a:pt x="1181753" y="28458"/>
                  <a:pt x="1154502" y="28195"/>
                </a:cubicBezTo>
                <a:cubicBezTo>
                  <a:pt x="1154407" y="28195"/>
                  <a:pt x="1154312" y="28194"/>
                  <a:pt x="1154216" y="28194"/>
                </a:cubicBezTo>
                <a:close/>
                <a:moveTo>
                  <a:pt x="836558" y="25718"/>
                </a:moveTo>
                <a:cubicBezTo>
                  <a:pt x="809364" y="25718"/>
                  <a:pt x="787314" y="47766"/>
                  <a:pt x="787314" y="74962"/>
                </a:cubicBezTo>
                <a:cubicBezTo>
                  <a:pt x="787314" y="102159"/>
                  <a:pt x="809364" y="124207"/>
                  <a:pt x="836558" y="124207"/>
                </a:cubicBezTo>
                <a:cubicBezTo>
                  <a:pt x="863752" y="124207"/>
                  <a:pt x="885802" y="102159"/>
                  <a:pt x="885802" y="74962"/>
                </a:cubicBezTo>
                <a:cubicBezTo>
                  <a:pt x="885802" y="74931"/>
                  <a:pt x="885802" y="74898"/>
                  <a:pt x="885802" y="74867"/>
                </a:cubicBezTo>
                <a:cubicBezTo>
                  <a:pt x="885745" y="47707"/>
                  <a:pt x="863714" y="25718"/>
                  <a:pt x="836558" y="25718"/>
                </a:cubicBezTo>
                <a:close/>
                <a:moveTo>
                  <a:pt x="200954" y="25527"/>
                </a:moveTo>
                <a:lnTo>
                  <a:pt x="200954" y="25908"/>
                </a:lnTo>
                <a:cubicBezTo>
                  <a:pt x="173652" y="25856"/>
                  <a:pt x="151477" y="47945"/>
                  <a:pt x="151424" y="75248"/>
                </a:cubicBezTo>
                <a:cubicBezTo>
                  <a:pt x="151372" y="102550"/>
                  <a:pt x="173462" y="124725"/>
                  <a:pt x="200764" y="124778"/>
                </a:cubicBezTo>
                <a:cubicBezTo>
                  <a:pt x="228063" y="124830"/>
                  <a:pt x="250237" y="102740"/>
                  <a:pt x="250294" y="75438"/>
                </a:cubicBezTo>
                <a:cubicBezTo>
                  <a:pt x="250294" y="75374"/>
                  <a:pt x="250294" y="75311"/>
                  <a:pt x="250294" y="75248"/>
                </a:cubicBezTo>
                <a:cubicBezTo>
                  <a:pt x="250456" y="47946"/>
                  <a:pt x="228444" y="25686"/>
                  <a:pt x="201145" y="25528"/>
                </a:cubicBezTo>
                <a:cubicBezTo>
                  <a:pt x="201078" y="25527"/>
                  <a:pt x="201021" y="25527"/>
                  <a:pt x="200954" y="25527"/>
                </a:cubicBezTo>
                <a:close/>
                <a:moveTo>
                  <a:pt x="437841" y="3429"/>
                </a:moveTo>
                <a:lnTo>
                  <a:pt x="502040" y="3429"/>
                </a:lnTo>
                <a:cubicBezTo>
                  <a:pt x="514623" y="3414"/>
                  <a:pt x="526748" y="8180"/>
                  <a:pt x="535949" y="16764"/>
                </a:cubicBezTo>
                <a:cubicBezTo>
                  <a:pt x="545074" y="25190"/>
                  <a:pt x="550427" y="36928"/>
                  <a:pt x="550808" y="49340"/>
                </a:cubicBezTo>
                <a:cubicBezTo>
                  <a:pt x="551303" y="66268"/>
                  <a:pt x="542883" y="82215"/>
                  <a:pt x="528615" y="91345"/>
                </a:cubicBezTo>
                <a:cubicBezTo>
                  <a:pt x="525881" y="92959"/>
                  <a:pt x="524852" y="96397"/>
                  <a:pt x="526233" y="99251"/>
                </a:cubicBezTo>
                <a:lnTo>
                  <a:pt x="544712" y="138017"/>
                </a:lnTo>
                <a:cubicBezTo>
                  <a:pt x="546188" y="141161"/>
                  <a:pt x="544826" y="144904"/>
                  <a:pt x="541683" y="146377"/>
                </a:cubicBezTo>
                <a:cubicBezTo>
                  <a:pt x="540845" y="146772"/>
                  <a:pt x="539930" y="146974"/>
                  <a:pt x="538997" y="146971"/>
                </a:cubicBezTo>
                <a:lnTo>
                  <a:pt x="525567" y="146971"/>
                </a:lnTo>
                <a:cubicBezTo>
                  <a:pt x="523166" y="146983"/>
                  <a:pt x="520976" y="145611"/>
                  <a:pt x="519947" y="143447"/>
                </a:cubicBezTo>
                <a:lnTo>
                  <a:pt x="500230" y="102203"/>
                </a:lnTo>
                <a:cubicBezTo>
                  <a:pt x="499221" y="100023"/>
                  <a:pt x="497011" y="98643"/>
                  <a:pt x="494611" y="98679"/>
                </a:cubicBezTo>
                <a:lnTo>
                  <a:pt x="463654" y="98679"/>
                </a:lnTo>
                <a:cubicBezTo>
                  <a:pt x="460235" y="98626"/>
                  <a:pt x="457425" y="101355"/>
                  <a:pt x="457368" y="104773"/>
                </a:cubicBezTo>
                <a:cubicBezTo>
                  <a:pt x="457368" y="104838"/>
                  <a:pt x="457368" y="104902"/>
                  <a:pt x="457368" y="104966"/>
                </a:cubicBezTo>
                <a:lnTo>
                  <a:pt x="457368" y="140684"/>
                </a:lnTo>
                <a:cubicBezTo>
                  <a:pt x="457368" y="144156"/>
                  <a:pt x="454558" y="146971"/>
                  <a:pt x="451081" y="146971"/>
                </a:cubicBezTo>
                <a:lnTo>
                  <a:pt x="437841" y="146971"/>
                </a:lnTo>
                <a:cubicBezTo>
                  <a:pt x="434365" y="146971"/>
                  <a:pt x="431555" y="144156"/>
                  <a:pt x="431555" y="140684"/>
                </a:cubicBezTo>
                <a:lnTo>
                  <a:pt x="431555" y="9716"/>
                </a:lnTo>
                <a:cubicBezTo>
                  <a:pt x="431603" y="6265"/>
                  <a:pt x="434393" y="3480"/>
                  <a:pt x="437841" y="3429"/>
                </a:cubicBezTo>
                <a:close/>
                <a:moveTo>
                  <a:pt x="293633" y="3429"/>
                </a:moveTo>
                <a:lnTo>
                  <a:pt x="306777" y="3429"/>
                </a:lnTo>
                <a:cubicBezTo>
                  <a:pt x="310101" y="3631"/>
                  <a:pt x="312692" y="6387"/>
                  <a:pt x="312683" y="9715"/>
                </a:cubicBezTo>
                <a:lnTo>
                  <a:pt x="312683" y="80677"/>
                </a:lnTo>
                <a:cubicBezTo>
                  <a:pt x="311454" y="102842"/>
                  <a:pt x="328427" y="121805"/>
                  <a:pt x="350592" y="123032"/>
                </a:cubicBezTo>
                <a:cubicBezTo>
                  <a:pt x="372757" y="124258"/>
                  <a:pt x="391721" y="107284"/>
                  <a:pt x="392950" y="85118"/>
                </a:cubicBezTo>
                <a:cubicBezTo>
                  <a:pt x="393026" y="83830"/>
                  <a:pt x="393035" y="82538"/>
                  <a:pt x="392978" y="81248"/>
                </a:cubicBezTo>
                <a:lnTo>
                  <a:pt x="392978" y="9715"/>
                </a:lnTo>
                <a:cubicBezTo>
                  <a:pt x="393026" y="6265"/>
                  <a:pt x="395817" y="3480"/>
                  <a:pt x="399265" y="3429"/>
                </a:cubicBezTo>
                <a:lnTo>
                  <a:pt x="412505" y="3429"/>
                </a:lnTo>
                <a:cubicBezTo>
                  <a:pt x="415943" y="3481"/>
                  <a:pt x="418696" y="6281"/>
                  <a:pt x="418696" y="9715"/>
                </a:cubicBezTo>
                <a:lnTo>
                  <a:pt x="418696" y="81153"/>
                </a:lnTo>
                <a:cubicBezTo>
                  <a:pt x="418696" y="108416"/>
                  <a:pt x="402119" y="131807"/>
                  <a:pt x="378496" y="141799"/>
                </a:cubicBezTo>
                <a:lnTo>
                  <a:pt x="353068" y="146933"/>
                </a:lnTo>
                <a:lnTo>
                  <a:pt x="327634" y="141836"/>
                </a:lnTo>
                <a:cubicBezTo>
                  <a:pt x="303998" y="131878"/>
                  <a:pt x="287389" y="108511"/>
                  <a:pt x="287346" y="81248"/>
                </a:cubicBezTo>
                <a:cubicBezTo>
                  <a:pt x="287346" y="81217"/>
                  <a:pt x="287346" y="81184"/>
                  <a:pt x="287346" y="81153"/>
                </a:cubicBezTo>
                <a:lnTo>
                  <a:pt x="287346" y="9715"/>
                </a:lnTo>
                <a:cubicBezTo>
                  <a:pt x="287394" y="6265"/>
                  <a:pt x="290184" y="3480"/>
                  <a:pt x="293633" y="3429"/>
                </a:cubicBezTo>
                <a:close/>
                <a:moveTo>
                  <a:pt x="6264" y="3333"/>
                </a:moveTo>
                <a:lnTo>
                  <a:pt x="18646" y="3333"/>
                </a:lnTo>
                <a:cubicBezTo>
                  <a:pt x="20692" y="3332"/>
                  <a:pt x="22611" y="4327"/>
                  <a:pt x="23790" y="6000"/>
                </a:cubicBezTo>
                <a:lnTo>
                  <a:pt x="61890" y="59817"/>
                </a:lnTo>
                <a:cubicBezTo>
                  <a:pt x="63109" y="61430"/>
                  <a:pt x="65011" y="62381"/>
                  <a:pt x="67033" y="62388"/>
                </a:cubicBezTo>
                <a:cubicBezTo>
                  <a:pt x="69032" y="62397"/>
                  <a:pt x="70913" y="61439"/>
                  <a:pt x="72081" y="59817"/>
                </a:cubicBezTo>
                <a:lnTo>
                  <a:pt x="110181" y="6000"/>
                </a:lnTo>
                <a:cubicBezTo>
                  <a:pt x="111360" y="4327"/>
                  <a:pt x="113279" y="3332"/>
                  <a:pt x="115325" y="3333"/>
                </a:cubicBezTo>
                <a:lnTo>
                  <a:pt x="127707" y="3333"/>
                </a:lnTo>
                <a:cubicBezTo>
                  <a:pt x="131179" y="3293"/>
                  <a:pt x="134026" y="6076"/>
                  <a:pt x="134065" y="9548"/>
                </a:cubicBezTo>
                <a:cubicBezTo>
                  <a:pt x="134082" y="10908"/>
                  <a:pt x="133655" y="12237"/>
                  <a:pt x="132851" y="13335"/>
                </a:cubicBezTo>
                <a:lnTo>
                  <a:pt x="81702" y="83724"/>
                </a:lnTo>
                <a:cubicBezTo>
                  <a:pt x="80555" y="85300"/>
                  <a:pt x="79953" y="87206"/>
                  <a:pt x="79987" y="89154"/>
                </a:cubicBezTo>
                <a:lnTo>
                  <a:pt x="79987" y="140684"/>
                </a:lnTo>
                <a:cubicBezTo>
                  <a:pt x="79987" y="144156"/>
                  <a:pt x="77172" y="146970"/>
                  <a:pt x="73701" y="146970"/>
                </a:cubicBezTo>
                <a:lnTo>
                  <a:pt x="60270" y="146970"/>
                </a:lnTo>
                <a:cubicBezTo>
                  <a:pt x="56798" y="146970"/>
                  <a:pt x="53984" y="144156"/>
                  <a:pt x="53984" y="140684"/>
                </a:cubicBezTo>
                <a:lnTo>
                  <a:pt x="53984" y="89154"/>
                </a:lnTo>
                <a:cubicBezTo>
                  <a:pt x="54018" y="87206"/>
                  <a:pt x="53416" y="85300"/>
                  <a:pt x="52269" y="83724"/>
                </a:cubicBezTo>
                <a:lnTo>
                  <a:pt x="1215" y="13335"/>
                </a:lnTo>
                <a:cubicBezTo>
                  <a:pt x="-836" y="10533"/>
                  <a:pt x="-229" y="6600"/>
                  <a:pt x="2572" y="4549"/>
                </a:cubicBezTo>
                <a:cubicBezTo>
                  <a:pt x="3643" y="3764"/>
                  <a:pt x="4936" y="3338"/>
                  <a:pt x="6264" y="3333"/>
                </a:cubicBezTo>
                <a:close/>
                <a:moveTo>
                  <a:pt x="1154026" y="3238"/>
                </a:moveTo>
                <a:cubicBezTo>
                  <a:pt x="1195269" y="3186"/>
                  <a:pt x="1228740" y="36577"/>
                  <a:pt x="1228797" y="77819"/>
                </a:cubicBezTo>
                <a:cubicBezTo>
                  <a:pt x="1228797" y="77850"/>
                  <a:pt x="1228797" y="77883"/>
                  <a:pt x="1228797" y="77914"/>
                </a:cubicBezTo>
                <a:cubicBezTo>
                  <a:pt x="1228740" y="119097"/>
                  <a:pt x="1195402" y="152485"/>
                  <a:pt x="1154216" y="152590"/>
                </a:cubicBezTo>
                <a:cubicBezTo>
                  <a:pt x="1112973" y="152642"/>
                  <a:pt x="1079502" y="119252"/>
                  <a:pt x="1079445" y="78009"/>
                </a:cubicBezTo>
                <a:cubicBezTo>
                  <a:pt x="1079388" y="36767"/>
                  <a:pt x="1112783" y="3290"/>
                  <a:pt x="1154026" y="3238"/>
                </a:cubicBezTo>
                <a:close/>
                <a:moveTo>
                  <a:pt x="646058" y="2096"/>
                </a:moveTo>
                <a:lnTo>
                  <a:pt x="659774" y="2096"/>
                </a:lnTo>
                <a:cubicBezTo>
                  <a:pt x="663250" y="2096"/>
                  <a:pt x="666060" y="4911"/>
                  <a:pt x="666060" y="8382"/>
                </a:cubicBezTo>
                <a:lnTo>
                  <a:pt x="666060" y="116491"/>
                </a:lnTo>
                <a:cubicBezTo>
                  <a:pt x="666060" y="119963"/>
                  <a:pt x="668870" y="122778"/>
                  <a:pt x="672346" y="122778"/>
                </a:cubicBezTo>
                <a:lnTo>
                  <a:pt x="750166" y="122778"/>
                </a:lnTo>
                <a:cubicBezTo>
                  <a:pt x="753633" y="122778"/>
                  <a:pt x="756452" y="125592"/>
                  <a:pt x="756452" y="129064"/>
                </a:cubicBezTo>
                <a:lnTo>
                  <a:pt x="756452" y="141733"/>
                </a:lnTo>
                <a:cubicBezTo>
                  <a:pt x="756509" y="145151"/>
                  <a:pt x="753776" y="147966"/>
                  <a:pt x="750356" y="148019"/>
                </a:cubicBezTo>
                <a:cubicBezTo>
                  <a:pt x="750290" y="148020"/>
                  <a:pt x="750232" y="148020"/>
                  <a:pt x="750166" y="148019"/>
                </a:cubicBezTo>
                <a:lnTo>
                  <a:pt x="646058" y="148019"/>
                </a:lnTo>
                <a:cubicBezTo>
                  <a:pt x="642581" y="148019"/>
                  <a:pt x="639771" y="145204"/>
                  <a:pt x="639771" y="141733"/>
                </a:cubicBezTo>
                <a:lnTo>
                  <a:pt x="639771" y="8382"/>
                </a:lnTo>
                <a:cubicBezTo>
                  <a:pt x="639819" y="4932"/>
                  <a:pt x="642609" y="2147"/>
                  <a:pt x="646058" y="2096"/>
                </a:cubicBezTo>
                <a:close/>
                <a:moveTo>
                  <a:pt x="995720" y="191"/>
                </a:moveTo>
                <a:cubicBezTo>
                  <a:pt x="1011922" y="355"/>
                  <a:pt x="1027629" y="5769"/>
                  <a:pt x="1040488" y="15621"/>
                </a:cubicBezTo>
                <a:cubicBezTo>
                  <a:pt x="1044298" y="18466"/>
                  <a:pt x="1047831" y="21654"/>
                  <a:pt x="1051060" y="25146"/>
                </a:cubicBezTo>
                <a:cubicBezTo>
                  <a:pt x="1051127" y="25235"/>
                  <a:pt x="1051194" y="25326"/>
                  <a:pt x="1051251" y="25418"/>
                </a:cubicBezTo>
                <a:cubicBezTo>
                  <a:pt x="1053146" y="28264"/>
                  <a:pt x="1052384" y="32107"/>
                  <a:pt x="1049536" y="34004"/>
                </a:cubicBezTo>
                <a:lnTo>
                  <a:pt x="1038964" y="41434"/>
                </a:lnTo>
                <a:cubicBezTo>
                  <a:pt x="1036478" y="43261"/>
                  <a:pt x="1033020" y="42976"/>
                  <a:pt x="1030867" y="40767"/>
                </a:cubicBezTo>
                <a:cubicBezTo>
                  <a:pt x="1029962" y="39830"/>
                  <a:pt x="1029010" y="38939"/>
                  <a:pt x="1028010" y="38100"/>
                </a:cubicBezTo>
                <a:cubicBezTo>
                  <a:pt x="1027753" y="37997"/>
                  <a:pt x="1027524" y="37834"/>
                  <a:pt x="1027343" y="37624"/>
                </a:cubicBezTo>
                <a:cubicBezTo>
                  <a:pt x="1018532" y="30242"/>
                  <a:pt x="1007407" y="26196"/>
                  <a:pt x="995911" y="26194"/>
                </a:cubicBezTo>
                <a:lnTo>
                  <a:pt x="993815" y="26194"/>
                </a:lnTo>
                <a:cubicBezTo>
                  <a:pt x="992672" y="26099"/>
                  <a:pt x="991529" y="26099"/>
                  <a:pt x="990386" y="26194"/>
                </a:cubicBezTo>
                <a:cubicBezTo>
                  <a:pt x="987414" y="26512"/>
                  <a:pt x="984481" y="27118"/>
                  <a:pt x="981623" y="28004"/>
                </a:cubicBezTo>
                <a:cubicBezTo>
                  <a:pt x="964526" y="33101"/>
                  <a:pt x="951524" y="47046"/>
                  <a:pt x="947638" y="64456"/>
                </a:cubicBezTo>
                <a:cubicBezTo>
                  <a:pt x="941704" y="90998"/>
                  <a:pt x="958411" y="117323"/>
                  <a:pt x="984957" y="123254"/>
                </a:cubicBezTo>
                <a:lnTo>
                  <a:pt x="988957" y="124016"/>
                </a:lnTo>
                <a:lnTo>
                  <a:pt x="992291" y="122968"/>
                </a:lnTo>
                <a:lnTo>
                  <a:pt x="1001816" y="122968"/>
                </a:lnTo>
                <a:cubicBezTo>
                  <a:pt x="1004274" y="122753"/>
                  <a:pt x="1006731" y="122403"/>
                  <a:pt x="1009150" y="121920"/>
                </a:cubicBezTo>
                <a:lnTo>
                  <a:pt x="1010484" y="121920"/>
                </a:lnTo>
                <a:lnTo>
                  <a:pt x="1011817" y="121920"/>
                </a:lnTo>
                <a:lnTo>
                  <a:pt x="1017437" y="119920"/>
                </a:lnTo>
                <a:lnTo>
                  <a:pt x="1018580" y="119444"/>
                </a:lnTo>
                <a:lnTo>
                  <a:pt x="1019723" y="118967"/>
                </a:lnTo>
                <a:lnTo>
                  <a:pt x="1020866" y="118396"/>
                </a:lnTo>
                <a:lnTo>
                  <a:pt x="1023438" y="117062"/>
                </a:lnTo>
                <a:lnTo>
                  <a:pt x="1024200" y="116491"/>
                </a:lnTo>
                <a:cubicBezTo>
                  <a:pt x="1031496" y="110931"/>
                  <a:pt x="1037316" y="103671"/>
                  <a:pt x="1041154" y="95345"/>
                </a:cubicBezTo>
                <a:cubicBezTo>
                  <a:pt x="1041764" y="93613"/>
                  <a:pt x="1041393" y="91690"/>
                  <a:pt x="1040202" y="90297"/>
                </a:cubicBezTo>
                <a:cubicBezTo>
                  <a:pt x="1039135" y="89178"/>
                  <a:pt x="1037649" y="88556"/>
                  <a:pt x="1036106" y="88583"/>
                </a:cubicBezTo>
                <a:lnTo>
                  <a:pt x="1008579" y="88583"/>
                </a:lnTo>
                <a:cubicBezTo>
                  <a:pt x="1005102" y="88583"/>
                  <a:pt x="1002292" y="85768"/>
                  <a:pt x="1002292" y="82296"/>
                </a:cubicBezTo>
                <a:lnTo>
                  <a:pt x="1002292" y="69437"/>
                </a:lnTo>
                <a:cubicBezTo>
                  <a:pt x="1002292" y="69373"/>
                  <a:pt x="1002292" y="69310"/>
                  <a:pt x="1002292" y="69245"/>
                </a:cubicBezTo>
                <a:cubicBezTo>
                  <a:pt x="1002350" y="65826"/>
                  <a:pt x="1005159" y="63097"/>
                  <a:pt x="1008579" y="63151"/>
                </a:cubicBezTo>
                <a:lnTo>
                  <a:pt x="1065729" y="63151"/>
                </a:lnTo>
                <a:lnTo>
                  <a:pt x="1066205" y="63151"/>
                </a:lnTo>
                <a:lnTo>
                  <a:pt x="1066777" y="63151"/>
                </a:lnTo>
                <a:cubicBezTo>
                  <a:pt x="1068139" y="64680"/>
                  <a:pt x="1068672" y="66776"/>
                  <a:pt x="1068205" y="68771"/>
                </a:cubicBezTo>
                <a:lnTo>
                  <a:pt x="1068205" y="80391"/>
                </a:lnTo>
                <a:cubicBezTo>
                  <a:pt x="1068244" y="101700"/>
                  <a:pt x="1059119" y="121997"/>
                  <a:pt x="1043155" y="136112"/>
                </a:cubicBezTo>
                <a:lnTo>
                  <a:pt x="1040869" y="138113"/>
                </a:lnTo>
                <a:lnTo>
                  <a:pt x="1039630" y="139065"/>
                </a:lnTo>
                <a:cubicBezTo>
                  <a:pt x="1038878" y="139697"/>
                  <a:pt x="1038087" y="140270"/>
                  <a:pt x="1037249" y="140780"/>
                </a:cubicBezTo>
                <a:lnTo>
                  <a:pt x="1036011" y="141637"/>
                </a:lnTo>
                <a:lnTo>
                  <a:pt x="1033630" y="143161"/>
                </a:lnTo>
                <a:lnTo>
                  <a:pt x="1032391" y="143923"/>
                </a:lnTo>
                <a:lnTo>
                  <a:pt x="1029915" y="145352"/>
                </a:lnTo>
                <a:lnTo>
                  <a:pt x="1029343" y="145352"/>
                </a:lnTo>
                <a:lnTo>
                  <a:pt x="1025343" y="147257"/>
                </a:lnTo>
                <a:lnTo>
                  <a:pt x="1024676" y="147257"/>
                </a:lnTo>
                <a:lnTo>
                  <a:pt x="1022104" y="148209"/>
                </a:lnTo>
                <a:lnTo>
                  <a:pt x="1020866" y="148209"/>
                </a:lnTo>
                <a:lnTo>
                  <a:pt x="1020104" y="148209"/>
                </a:lnTo>
                <a:lnTo>
                  <a:pt x="1018009" y="148971"/>
                </a:lnTo>
                <a:lnTo>
                  <a:pt x="1017151" y="148971"/>
                </a:lnTo>
                <a:lnTo>
                  <a:pt x="1015913" y="148971"/>
                </a:lnTo>
                <a:lnTo>
                  <a:pt x="1015056" y="148971"/>
                </a:lnTo>
                <a:lnTo>
                  <a:pt x="1013151" y="149447"/>
                </a:lnTo>
                <a:lnTo>
                  <a:pt x="1012103" y="149447"/>
                </a:lnTo>
                <a:lnTo>
                  <a:pt x="1010960" y="149447"/>
                </a:lnTo>
                <a:lnTo>
                  <a:pt x="1009912" y="149447"/>
                </a:lnTo>
                <a:lnTo>
                  <a:pt x="1008103" y="149447"/>
                </a:lnTo>
                <a:lnTo>
                  <a:pt x="1006960" y="149447"/>
                </a:lnTo>
                <a:lnTo>
                  <a:pt x="1005817" y="149447"/>
                </a:lnTo>
                <a:lnTo>
                  <a:pt x="1004578" y="149447"/>
                </a:lnTo>
                <a:lnTo>
                  <a:pt x="1002864" y="149447"/>
                </a:lnTo>
                <a:lnTo>
                  <a:pt x="995720" y="149447"/>
                </a:lnTo>
                <a:cubicBezTo>
                  <a:pt x="993939" y="149511"/>
                  <a:pt x="992167" y="149511"/>
                  <a:pt x="990386" y="149447"/>
                </a:cubicBezTo>
                <a:cubicBezTo>
                  <a:pt x="949171" y="147975"/>
                  <a:pt x="916948" y="113368"/>
                  <a:pt x="918425" y="72152"/>
                </a:cubicBezTo>
                <a:cubicBezTo>
                  <a:pt x="919901" y="30936"/>
                  <a:pt x="954505" y="-1282"/>
                  <a:pt x="995720" y="191"/>
                </a:cubicBezTo>
                <a:close/>
                <a:moveTo>
                  <a:pt x="836558" y="191"/>
                </a:moveTo>
                <a:cubicBezTo>
                  <a:pt x="877801" y="191"/>
                  <a:pt x="911234" y="33625"/>
                  <a:pt x="911234" y="74867"/>
                </a:cubicBezTo>
                <a:cubicBezTo>
                  <a:pt x="911234" y="116109"/>
                  <a:pt x="877801" y="149543"/>
                  <a:pt x="836558" y="149543"/>
                </a:cubicBezTo>
                <a:cubicBezTo>
                  <a:pt x="795315" y="149543"/>
                  <a:pt x="761882" y="116109"/>
                  <a:pt x="761882" y="74867"/>
                </a:cubicBezTo>
                <a:cubicBezTo>
                  <a:pt x="761882" y="33625"/>
                  <a:pt x="795315" y="191"/>
                  <a:pt x="836558" y="191"/>
                </a:cubicBezTo>
                <a:close/>
                <a:moveTo>
                  <a:pt x="200954" y="0"/>
                </a:moveTo>
                <a:cubicBezTo>
                  <a:pt x="242302" y="0"/>
                  <a:pt x="275821" y="33518"/>
                  <a:pt x="275821" y="74867"/>
                </a:cubicBezTo>
                <a:cubicBezTo>
                  <a:pt x="275821" y="116215"/>
                  <a:pt x="242302" y="149733"/>
                  <a:pt x="200954" y="149733"/>
                </a:cubicBezTo>
                <a:cubicBezTo>
                  <a:pt x="159606" y="149733"/>
                  <a:pt x="126088" y="116215"/>
                  <a:pt x="126088" y="74867"/>
                </a:cubicBezTo>
                <a:cubicBezTo>
                  <a:pt x="126088" y="33518"/>
                  <a:pt x="159606" y="0"/>
                  <a:pt x="20095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1359471" y="1797625"/>
            <a:ext cx="9486899" cy="248409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900" dirty="0" err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篮球比赛执裁</a:t>
            </a:r>
            <a:endParaRPr kumimoji="1" lang="zh-CN" altLang="en-US" dirty="0"/>
          </a:p>
        </p:txBody>
      </p:sp>
      <p:sp>
        <p:nvSpPr>
          <p:cNvPr id="19" name="标题 1"/>
          <p:cNvSpPr txBox="1"/>
          <p:nvPr/>
        </p:nvSpPr>
        <p:spPr>
          <a:xfrm rot="8847109">
            <a:off x="-298540" y="6860254"/>
            <a:ext cx="1075569" cy="252596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962760" y="5245289"/>
            <a:ext cx="8267090" cy="45719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2190219" y="2785156"/>
            <a:ext cx="7603390" cy="934998"/>
          </a:xfrm>
          <a:prstGeom prst="rect">
            <a:avLst/>
          </a:prstGeom>
          <a:solidFill>
            <a:schemeClr val="accent1"/>
          </a:solidFill>
          <a:ln w="57150" cap="rnd">
            <a:noFill/>
            <a:round/>
          </a:ln>
          <a:effectLst>
            <a:outerShdw blurRad="76200" dist="50800" dir="5400000" algn="ctr" rotWithShape="0">
              <a:schemeClr val="accent1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360837" y="2839169"/>
            <a:ext cx="6384367" cy="8311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运用简洁语言，清晰阐述裁判职责、执裁手势和篮球规则。通过理论讲解，学生理解裁判的基本工作流程和执裁手势的具体含义，为后续实践打下基础。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731781" y="2981123"/>
            <a:ext cx="1295400" cy="880985"/>
          </a:xfrm>
          <a:custGeom>
            <a:avLst/>
            <a:gdLst>
              <a:gd name="connsiteX0" fmla="*/ 400050 w 1295400"/>
              <a:gd name="connsiteY0" fmla="*/ 0 h 1016455"/>
              <a:gd name="connsiteX1" fmla="*/ 1295400 w 1295400"/>
              <a:gd name="connsiteY1" fmla="*/ 793 h 1016455"/>
              <a:gd name="connsiteX2" fmla="*/ 1295400 w 1295400"/>
              <a:gd name="connsiteY2" fmla="*/ 1016455 h 1016455"/>
              <a:gd name="connsiteX3" fmla="*/ 0 w 1295400"/>
              <a:gd name="connsiteY3" fmla="*/ 1016455 h 1016455"/>
              <a:gd name="connsiteX4" fmla="*/ 400050 w 1295400"/>
              <a:gd name="connsiteY4" fmla="*/ 0 h 1016455"/>
            </a:gdLst>
            <a:ahLst/>
            <a:cxnLst/>
            <a:rect l="l" t="t" r="r" b="b"/>
            <a:pathLst>
              <a:path w="1295400" h="1016455">
                <a:moveTo>
                  <a:pt x="400050" y="0"/>
                </a:moveTo>
                <a:lnTo>
                  <a:pt x="1295400" y="793"/>
                </a:lnTo>
                <a:lnTo>
                  <a:pt x="1295400" y="1016455"/>
                </a:lnTo>
                <a:lnTo>
                  <a:pt x="0" y="1016455"/>
                </a:lnTo>
                <a:lnTo>
                  <a:pt x="400050" y="0"/>
                </a:lnTo>
                <a:close/>
              </a:path>
            </a:pathLst>
          </a:custGeom>
          <a:solidFill>
            <a:schemeClr val="bg1"/>
          </a:solidFill>
          <a:ln w="57150" cap="rnd">
            <a:noFill/>
            <a:round/>
          </a:ln>
          <a:effectLst>
            <a:outerShdw blurRad="76200" dist="50800" dir="5400000" algn="ctr" rotWithShape="0">
              <a:schemeClr val="accent1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9152259" y="3141865"/>
            <a:ext cx="728980" cy="5994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3600">
                <a:ln w="12700">
                  <a:noFill/>
                </a:ln>
                <a:solidFill>
                  <a:srgbClr val="35816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177519" y="4607008"/>
            <a:ext cx="7616090" cy="934998"/>
          </a:xfrm>
          <a:prstGeom prst="rect">
            <a:avLst/>
          </a:prstGeom>
          <a:solidFill>
            <a:schemeClr val="accent2"/>
          </a:solidFill>
          <a:ln w="57150" cap="rnd">
            <a:noFill/>
            <a:round/>
          </a:ln>
          <a:effectLst>
            <a:outerShdw blurRad="76200" dist="50800" dir="5400000" algn="ctr" rotWithShape="0">
              <a:schemeClr val="accent2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373537" y="4661021"/>
            <a:ext cx="6358967" cy="8311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教师亲自示范标准的执裁手势，配合讲解，让学生形成直观印象，确保学生在模拟比赛中能够正确运用。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731781" y="4802975"/>
            <a:ext cx="1295400" cy="880985"/>
          </a:xfrm>
          <a:custGeom>
            <a:avLst/>
            <a:gdLst>
              <a:gd name="connsiteX0" fmla="*/ 400050 w 1295400"/>
              <a:gd name="connsiteY0" fmla="*/ 0 h 1016455"/>
              <a:gd name="connsiteX1" fmla="*/ 1295400 w 1295400"/>
              <a:gd name="connsiteY1" fmla="*/ 793 h 1016455"/>
              <a:gd name="connsiteX2" fmla="*/ 1295400 w 1295400"/>
              <a:gd name="connsiteY2" fmla="*/ 1016455 h 1016455"/>
              <a:gd name="connsiteX3" fmla="*/ 0 w 1295400"/>
              <a:gd name="connsiteY3" fmla="*/ 1016455 h 1016455"/>
              <a:gd name="connsiteX4" fmla="*/ 400050 w 1295400"/>
              <a:gd name="connsiteY4" fmla="*/ 0 h 1016455"/>
            </a:gdLst>
            <a:ahLst/>
            <a:cxnLst/>
            <a:rect l="l" t="t" r="r" b="b"/>
            <a:pathLst>
              <a:path w="1295400" h="1016455">
                <a:moveTo>
                  <a:pt x="400050" y="0"/>
                </a:moveTo>
                <a:lnTo>
                  <a:pt x="1295400" y="793"/>
                </a:lnTo>
                <a:lnTo>
                  <a:pt x="1295400" y="1016455"/>
                </a:lnTo>
                <a:lnTo>
                  <a:pt x="0" y="1016455"/>
                </a:lnTo>
                <a:lnTo>
                  <a:pt x="400050" y="0"/>
                </a:lnTo>
                <a:close/>
              </a:path>
            </a:pathLst>
          </a:custGeom>
          <a:solidFill>
            <a:schemeClr val="bg1"/>
          </a:solidFill>
          <a:ln w="57150" cap="rnd">
            <a:noFill/>
            <a:round/>
          </a:ln>
          <a:effectLst>
            <a:outerShdw blurRad="76200" dist="50800" dir="5400000" algn="ctr" rotWithShape="0">
              <a:schemeClr val="accent2"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9152259" y="4963717"/>
            <a:ext cx="805180" cy="5994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3600">
                <a:ln w="12700">
                  <a:noFill/>
                </a:ln>
                <a:solidFill>
                  <a:srgbClr val="46788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5867400" y="1976490"/>
            <a:ext cx="457200" cy="23461"/>
          </a:xfrm>
          <a:prstGeom prst="rect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60400" y="1104136"/>
            <a:ext cx="10858500" cy="3581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裁判职责与执裁手势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72720" y="247319"/>
            <a:ext cx="11442700" cy="4851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讲解法</a:t>
            </a:r>
            <a:endParaRPr kumimoji="1" lang="zh-CN" altLang="en-US"/>
          </a:p>
        </p:txBody>
      </p:sp>
      <p:cxnSp>
        <p:nvCxnSpPr>
          <p:cNvPr id="14" name="标题 1"/>
          <p:cNvCxnSpPr/>
          <p:nvPr/>
        </p:nvCxnSpPr>
        <p:spPr>
          <a:xfrm>
            <a:off x="312738" y="770539"/>
            <a:ext cx="11307762" cy="0"/>
          </a:xfrm>
          <a:prstGeom prst="line">
            <a:avLst/>
          </a:prstGeom>
          <a:noFill/>
          <a:ln w="6350" cap="rnd">
            <a:solidFill>
              <a:schemeClr val="bg1">
                <a:lumMod val="65000"/>
              </a:schemeClr>
            </a:solidFill>
            <a:round/>
          </a:ln>
        </p:spPr>
      </p:cxnSp>
      <p:cxnSp>
        <p:nvCxnSpPr>
          <p:cNvPr id="15" name="标题 1"/>
          <p:cNvCxnSpPr/>
          <p:nvPr/>
        </p:nvCxnSpPr>
        <p:spPr>
          <a:xfrm>
            <a:off x="312738" y="770539"/>
            <a:ext cx="652463" cy="0"/>
          </a:xfrm>
          <a:prstGeom prst="line">
            <a:avLst/>
          </a:prstGeom>
          <a:noFill/>
          <a:ln w="44450" cap="sq">
            <a:solidFill>
              <a:schemeClr val="accent1"/>
            </a:solidFill>
            <a:round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2935972" y="1950238"/>
            <a:ext cx="453863" cy="453863"/>
          </a:xfrm>
          <a:prstGeom prst="halfFrame">
            <a:avLst>
              <a:gd name="adj1" fmla="val 14215"/>
              <a:gd name="adj2" fmla="val 15686"/>
            </a:avLst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10800000">
            <a:off x="8789465" y="4860299"/>
            <a:ext cx="453863" cy="453863"/>
          </a:xfrm>
          <a:prstGeom prst="halfFrame">
            <a:avLst>
              <a:gd name="adj1" fmla="val 14215"/>
              <a:gd name="adj2" fmla="val 15686"/>
            </a:avLst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3162904" y="2153808"/>
            <a:ext cx="5853496" cy="2956783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3162904" y="2153808"/>
            <a:ext cx="5853496" cy="545802"/>
          </a:xfrm>
          <a:prstGeom prst="rect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337982" y="2836232"/>
            <a:ext cx="5503340" cy="211169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教师亲自示范标准的执裁手势，如违例、犯规、罚球等手势，讲解动作要领和含义，帮助学生形成直观印象。通过反复示范和练习，学生掌握执裁手势的规范动作，确保在比赛中准确传达判罚信息。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337698" y="2164119"/>
            <a:ext cx="5449800" cy="54580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标准执裁手势示范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72720" y="247319"/>
            <a:ext cx="11442700" cy="4851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演示法</a:t>
            </a:r>
            <a:endParaRPr kumimoji="1" lang="zh-CN" altLang="en-US"/>
          </a:p>
        </p:txBody>
      </p:sp>
      <p:cxnSp>
        <p:nvCxnSpPr>
          <p:cNvPr id="10" name="标题 1"/>
          <p:cNvCxnSpPr/>
          <p:nvPr/>
        </p:nvCxnSpPr>
        <p:spPr>
          <a:xfrm>
            <a:off x="312738" y="770539"/>
            <a:ext cx="11307762" cy="0"/>
          </a:xfrm>
          <a:prstGeom prst="line">
            <a:avLst/>
          </a:prstGeom>
          <a:noFill/>
          <a:ln w="6350" cap="rnd">
            <a:solidFill>
              <a:schemeClr val="bg1">
                <a:lumMod val="65000"/>
              </a:schemeClr>
            </a:solidFill>
            <a:round/>
          </a:ln>
        </p:spPr>
      </p:cxnSp>
      <p:cxnSp>
        <p:nvCxnSpPr>
          <p:cNvPr id="11" name="标题 1"/>
          <p:cNvCxnSpPr/>
          <p:nvPr/>
        </p:nvCxnSpPr>
        <p:spPr>
          <a:xfrm>
            <a:off x="312738" y="770539"/>
            <a:ext cx="652463" cy="0"/>
          </a:xfrm>
          <a:prstGeom prst="line">
            <a:avLst/>
          </a:prstGeom>
          <a:noFill/>
          <a:ln w="44450" cap="sq">
            <a:solidFill>
              <a:schemeClr val="accent1"/>
            </a:solidFill>
            <a:round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V="1">
            <a:off x="8086185" y="1"/>
            <a:ext cx="4162330" cy="3490910"/>
          </a:xfrm>
          <a:custGeom>
            <a:avLst/>
            <a:gdLst>
              <a:gd name="connsiteX0" fmla="*/ 0 w 4162330"/>
              <a:gd name="connsiteY0" fmla="*/ 3490910 h 3490910"/>
              <a:gd name="connsiteX1" fmla="*/ 4162330 w 4162330"/>
              <a:gd name="connsiteY1" fmla="*/ 3490910 h 3490910"/>
              <a:gd name="connsiteX2" fmla="*/ 4162330 w 4162330"/>
              <a:gd name="connsiteY2" fmla="*/ 2172685 h 3490910"/>
              <a:gd name="connsiteX3" fmla="*/ 1989645 w 4162330"/>
              <a:gd name="connsiteY3" fmla="*/ 0 h 3490910"/>
              <a:gd name="connsiteX4" fmla="*/ 0 w 4162330"/>
              <a:gd name="connsiteY4" fmla="*/ 0 h 3490910"/>
            </a:gdLst>
            <a:ahLst/>
            <a:cxnLst/>
            <a:rect l="l" t="t" r="r" b="b"/>
            <a:pathLst>
              <a:path w="4162330" h="3490910">
                <a:moveTo>
                  <a:pt x="0" y="3490910"/>
                </a:moveTo>
                <a:lnTo>
                  <a:pt x="4162330" y="3490910"/>
                </a:lnTo>
                <a:lnTo>
                  <a:pt x="4162330" y="2172685"/>
                </a:lnTo>
                <a:cubicBezTo>
                  <a:pt x="4162330" y="972744"/>
                  <a:pt x="3189587" y="0"/>
                  <a:pt x="198964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5000"/>
            </a:schemeClr>
          </a:solidFill>
          <a:ln w="317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825711" y="1130300"/>
            <a:ext cx="3921982" cy="57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标题 1"/>
          <p:cNvSpPr txBox="1"/>
          <p:nvPr/>
        </p:nvSpPr>
        <p:spPr>
          <a:xfrm>
            <a:off x="719373" y="3578200"/>
            <a:ext cx="3807551" cy="2386384"/>
          </a:xfrm>
          <a:prstGeom prst="roundRect">
            <a:avLst>
              <a:gd name="adj" fmla="val 6682"/>
            </a:avLst>
          </a:prstGeom>
          <a:solidFill>
            <a:schemeClr val="bg1"/>
          </a:solidFill>
          <a:ln w="3175" cap="sq">
            <a:solidFill>
              <a:schemeClr val="accent1"/>
            </a:solidFill>
          </a:ln>
          <a:effectLst>
            <a:outerShdw blurRad="254000" sx="109000" sy="109000" algn="ctr" rotWithShape="0">
              <a:schemeClr val="accent1">
                <a:alpha val="5000"/>
              </a:schemeClr>
            </a:outerShdw>
          </a:effectLst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324889" y="3578200"/>
            <a:ext cx="3807551" cy="2386384"/>
          </a:xfrm>
          <a:prstGeom prst="roundRect">
            <a:avLst>
              <a:gd name="adj" fmla="val 6682"/>
            </a:avLst>
          </a:prstGeom>
          <a:solidFill>
            <a:schemeClr val="accent1"/>
          </a:solidFill>
          <a:ln w="3175" cap="sq">
            <a:solidFill>
              <a:schemeClr val="accent1"/>
            </a:solidFill>
          </a:ln>
          <a:effectLst>
            <a:outerShdw blurRad="254000" sx="109000" sy="109000" algn="ctr" rotWithShape="0">
              <a:schemeClr val="accent1">
                <a:alpha val="5000"/>
              </a:schemeClr>
            </a:outerShdw>
          </a:effectLst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398358" y="3684146"/>
            <a:ext cx="449580" cy="435074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544498" y="4378208"/>
            <a:ext cx="157301" cy="45719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003874" y="3689812"/>
            <a:ext cx="449580" cy="423740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7150014" y="4378208"/>
            <a:ext cx="157301" cy="45719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003148" y="4591773"/>
            <a:ext cx="3240000" cy="108000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144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播放篮球比赛执裁视频，分析正确和错误判罚案例，加深学生对规则和执裁的理解。在关键判罚处暂停，引导学生分析判罚是否正确，依据是什么，组织学生分组讨论，鼓励学生发表自己的观点。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608664" y="4591772"/>
            <a:ext cx="3240000" cy="108000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教师总结学生讨论结果，详细讲解每个判罚的依据和裁判应注意的要点，纠正学生的错误理解，强化对规则和执裁的认识。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23900" y="1567543"/>
            <a:ext cx="5516880" cy="152400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执裁视频案例分析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72720" y="247319"/>
            <a:ext cx="11442700" cy="4851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视频分析法</a:t>
            </a:r>
            <a:endParaRPr kumimoji="1" lang="zh-CN" altLang="en-US"/>
          </a:p>
        </p:txBody>
      </p:sp>
      <p:cxnSp>
        <p:nvCxnSpPr>
          <p:cNvPr id="15" name="标题 1"/>
          <p:cNvCxnSpPr/>
          <p:nvPr/>
        </p:nvCxnSpPr>
        <p:spPr>
          <a:xfrm>
            <a:off x="312738" y="770539"/>
            <a:ext cx="11307762" cy="0"/>
          </a:xfrm>
          <a:prstGeom prst="line">
            <a:avLst/>
          </a:prstGeom>
          <a:noFill/>
          <a:ln w="6350" cap="rnd">
            <a:solidFill>
              <a:schemeClr val="bg1">
                <a:lumMod val="65000"/>
              </a:schemeClr>
            </a:solidFill>
            <a:round/>
          </a:ln>
        </p:spPr>
      </p:cxnSp>
      <p:cxnSp>
        <p:nvCxnSpPr>
          <p:cNvPr id="16" name="标题 1"/>
          <p:cNvCxnSpPr/>
          <p:nvPr/>
        </p:nvCxnSpPr>
        <p:spPr>
          <a:xfrm>
            <a:off x="312738" y="770539"/>
            <a:ext cx="652463" cy="0"/>
          </a:xfrm>
          <a:prstGeom prst="line">
            <a:avLst/>
          </a:prstGeom>
          <a:noFill/>
          <a:ln w="44450" cap="sq">
            <a:solidFill>
              <a:schemeClr val="accent1"/>
            </a:solidFill>
            <a:round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8277270" y="0"/>
            <a:ext cx="391472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880267" y="1721395"/>
            <a:ext cx="6888163" cy="1703698"/>
          </a:xfrm>
          <a:prstGeom prst="rect">
            <a:avLst/>
          </a:prstGeom>
          <a:solidFill>
            <a:schemeClr val="bg1"/>
          </a:solidFill>
          <a:ln w="3175" cap="sq">
            <a:solidFill>
              <a:schemeClr val="accent1"/>
            </a:solidFill>
          </a:ln>
          <a:effectLst>
            <a:outerShdw blurRad="190500" sx="102000" sy="102000" algn="ctr" rotWithShape="0">
              <a:schemeClr val="accent1">
                <a:alpha val="10000"/>
              </a:schemeClr>
            </a:outerShdw>
          </a:effectLst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5" name="标题 1"/>
          <p:cNvCxnSpPr/>
          <p:nvPr/>
        </p:nvCxnSpPr>
        <p:spPr>
          <a:xfrm>
            <a:off x="903535" y="1721394"/>
            <a:ext cx="0" cy="1703698"/>
          </a:xfrm>
          <a:prstGeom prst="line">
            <a:avLst/>
          </a:prstGeom>
          <a:noFill/>
          <a:ln w="50800" cap="sq">
            <a:solidFill>
              <a:schemeClr val="accent1"/>
            </a:solidFill>
            <a:miter/>
          </a:ln>
        </p:spPr>
      </p:cxnSp>
      <p:sp>
        <p:nvSpPr>
          <p:cNvPr id="6" name="标题 1"/>
          <p:cNvSpPr txBox="1"/>
          <p:nvPr/>
        </p:nvSpPr>
        <p:spPr>
          <a:xfrm>
            <a:off x="880267" y="3701375"/>
            <a:ext cx="3964541" cy="2097826"/>
          </a:xfrm>
          <a:prstGeom prst="rect">
            <a:avLst/>
          </a:prstGeom>
          <a:solidFill>
            <a:schemeClr val="bg1"/>
          </a:solidFill>
          <a:ln w="3175" cap="sq">
            <a:solidFill>
              <a:schemeClr val="accent1"/>
            </a:solidFill>
          </a:ln>
          <a:effectLst>
            <a:outerShdw blurRad="190500" sx="102000" sy="102000" algn="ctr" rotWithShape="0">
              <a:schemeClr val="accent1">
                <a:alpha val="10000"/>
              </a:schemeClr>
            </a:outerShdw>
          </a:effectLst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438711" y="3701375"/>
            <a:ext cx="3964541" cy="2097826"/>
          </a:xfrm>
          <a:prstGeom prst="rect">
            <a:avLst/>
          </a:prstGeom>
          <a:solidFill>
            <a:schemeClr val="bg1"/>
          </a:solidFill>
          <a:ln w="3175" cap="sq">
            <a:solidFill>
              <a:schemeClr val="accent1"/>
            </a:solidFill>
          </a:ln>
          <a:effectLst>
            <a:outerShdw blurRad="190500" sx="102000" sy="102000" algn="ctr" rotWithShape="0">
              <a:schemeClr val="accent1">
                <a:alpha val="10000"/>
              </a:schemeClr>
            </a:outerShdw>
          </a:effectLst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117600" y="1910667"/>
            <a:ext cx="6413500" cy="1325155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模拟比赛执裁</a:t>
            </a:r>
            <a:endParaRPr kumimoji="1" lang="zh-CN" altLang="en-US"/>
          </a:p>
        </p:txBody>
      </p:sp>
      <p:cxnSp>
        <p:nvCxnSpPr>
          <p:cNvPr id="9" name="标题 1"/>
          <p:cNvCxnSpPr/>
          <p:nvPr/>
        </p:nvCxnSpPr>
        <p:spPr>
          <a:xfrm>
            <a:off x="2752251" y="4406244"/>
            <a:ext cx="220573" cy="0"/>
          </a:xfrm>
          <a:prstGeom prst="line">
            <a:avLst/>
          </a:prstGeom>
          <a:noFill/>
          <a:ln w="34925" cap="rnd">
            <a:solidFill>
              <a:schemeClr val="accent1"/>
            </a:solidFill>
            <a:round/>
          </a:ln>
        </p:spPr>
      </p:cxnSp>
      <p:sp>
        <p:nvSpPr>
          <p:cNvPr id="10" name="标题 1"/>
          <p:cNvSpPr txBox="1"/>
          <p:nvPr/>
        </p:nvSpPr>
        <p:spPr>
          <a:xfrm>
            <a:off x="1114656" y="4562522"/>
            <a:ext cx="3492500" cy="1045791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137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组织学生进行模拟比赛执裁，将学生分成若干小组，每组安排一场模拟比赛，部分学生担任裁判，部分学生参与比赛。裁判在模拟比赛中运用所学的执裁手势和规则进行判罚，教师在旁观察指导，及时纠正裁判的错误判罚和不规范手势，解答学生在执裁过程中遇到的问题。</a:t>
            </a:r>
            <a:endParaRPr kumimoji="1" lang="zh-CN" altLang="en-US"/>
          </a:p>
        </p:txBody>
      </p:sp>
      <p:cxnSp>
        <p:nvCxnSpPr>
          <p:cNvPr id="11" name="标题 1"/>
          <p:cNvCxnSpPr/>
          <p:nvPr/>
        </p:nvCxnSpPr>
        <p:spPr>
          <a:xfrm>
            <a:off x="7310695" y="4406244"/>
            <a:ext cx="220573" cy="0"/>
          </a:xfrm>
          <a:prstGeom prst="line">
            <a:avLst/>
          </a:prstGeom>
          <a:noFill/>
          <a:ln w="34925" cap="rnd">
            <a:solidFill>
              <a:schemeClr val="accent1"/>
            </a:solidFill>
            <a:round/>
          </a:ln>
        </p:spPr>
      </p:cxnSp>
      <p:sp>
        <p:nvSpPr>
          <p:cNvPr id="12" name="标题 1"/>
          <p:cNvSpPr txBox="1"/>
          <p:nvPr/>
        </p:nvSpPr>
        <p:spPr>
          <a:xfrm>
            <a:off x="5672672" y="4562522"/>
            <a:ext cx="3492500" cy="1045791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通过模拟比赛实践，学生将所学知识应用于实际比赛，巩固知识，提升判断能力，增强对裁判工作的理解和兴趣。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2425559" y="3900783"/>
            <a:ext cx="876300" cy="35560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984003" y="3900783"/>
            <a:ext cx="876300" cy="35560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172720" y="247319"/>
            <a:ext cx="11442700" cy="4851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实践法</a:t>
            </a:r>
            <a:endParaRPr kumimoji="1" lang="zh-CN" altLang="en-US"/>
          </a:p>
        </p:txBody>
      </p:sp>
      <p:cxnSp>
        <p:nvCxnSpPr>
          <p:cNvPr id="16" name="标题 1"/>
          <p:cNvCxnSpPr/>
          <p:nvPr/>
        </p:nvCxnSpPr>
        <p:spPr>
          <a:xfrm>
            <a:off x="312738" y="770539"/>
            <a:ext cx="11307762" cy="0"/>
          </a:xfrm>
          <a:prstGeom prst="line">
            <a:avLst/>
          </a:prstGeom>
          <a:noFill/>
          <a:ln w="6350" cap="rnd">
            <a:solidFill>
              <a:schemeClr val="bg1">
                <a:lumMod val="65000"/>
              </a:schemeClr>
            </a:solidFill>
            <a:round/>
          </a:ln>
        </p:spPr>
      </p:cxnSp>
      <p:cxnSp>
        <p:nvCxnSpPr>
          <p:cNvPr id="17" name="标题 1"/>
          <p:cNvCxnSpPr/>
          <p:nvPr/>
        </p:nvCxnSpPr>
        <p:spPr>
          <a:xfrm>
            <a:off x="312738" y="770539"/>
            <a:ext cx="652463" cy="0"/>
          </a:xfrm>
          <a:prstGeom prst="line">
            <a:avLst/>
          </a:prstGeom>
          <a:noFill/>
          <a:ln w="44450" cap="sq">
            <a:solidFill>
              <a:schemeClr val="accent1"/>
            </a:solidFill>
            <a:round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6212" y="0"/>
            <a:ext cx="121595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519485" y="529315"/>
            <a:ext cx="11153030" cy="5932445"/>
          </a:xfrm>
          <a:prstGeom prst="rect">
            <a:avLst/>
          </a:pr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818719" y="-467819"/>
            <a:ext cx="2274041" cy="3403721"/>
          </a:xfrm>
          <a:prstGeom prst="triangl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5400000">
            <a:off x="564840" y="-564840"/>
            <a:ext cx="2274041" cy="3403721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6200000">
            <a:off x="10249017" y="5028074"/>
            <a:ext cx="1428634" cy="2138339"/>
          </a:xfrm>
          <a:prstGeom prst="triangl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6200000">
            <a:off x="10408512" y="5089026"/>
            <a:ext cx="1428634" cy="2138339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6234391">
            <a:off x="278428" y="2653949"/>
            <a:ext cx="636501" cy="548708"/>
          </a:xfrm>
          <a:prstGeom prst="triangle">
            <a:avLst/>
          </a:prstGeom>
          <a:noFill/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1981419">
            <a:off x="748785" y="2162542"/>
            <a:ext cx="381386" cy="328781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2675658">
            <a:off x="11519286" y="4519981"/>
            <a:ext cx="636501" cy="548708"/>
          </a:xfrm>
          <a:prstGeom prst="triangle">
            <a:avLst/>
          </a:prstGeom>
          <a:noFill/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11981419">
            <a:off x="9580868" y="6428140"/>
            <a:ext cx="381386" cy="328781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8847109">
            <a:off x="-378289" y="6274208"/>
            <a:ext cx="1075569" cy="252596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19569854">
            <a:off x="11134731" y="-1337"/>
            <a:ext cx="1075569" cy="252596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9569854">
            <a:off x="11131831" y="296419"/>
            <a:ext cx="1801347" cy="216982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5097369" y="949683"/>
            <a:ext cx="1988350" cy="246910"/>
          </a:xfrm>
          <a:custGeom>
            <a:avLst/>
            <a:gdLst>
              <a:gd name="connsiteX0" fmla="*/ 353068 w 1228797"/>
              <a:gd name="connsiteY0" fmla="*/ 146933 h 152590"/>
              <a:gd name="connsiteX1" fmla="*/ 353259 w 1228797"/>
              <a:gd name="connsiteY1" fmla="*/ 146971 h 152590"/>
              <a:gd name="connsiteX2" fmla="*/ 352878 w 1228797"/>
              <a:gd name="connsiteY2" fmla="*/ 146971 h 152590"/>
              <a:gd name="connsiteX3" fmla="*/ 463654 w 1228797"/>
              <a:gd name="connsiteY3" fmla="*/ 28766 h 152590"/>
              <a:gd name="connsiteX4" fmla="*/ 457368 w 1228797"/>
              <a:gd name="connsiteY4" fmla="*/ 35052 h 152590"/>
              <a:gd name="connsiteX5" fmla="*/ 457368 w 1228797"/>
              <a:gd name="connsiteY5" fmla="*/ 66866 h 152590"/>
              <a:gd name="connsiteX6" fmla="*/ 463464 w 1228797"/>
              <a:gd name="connsiteY6" fmla="*/ 73152 h 152590"/>
              <a:gd name="connsiteX7" fmla="*/ 463654 w 1228797"/>
              <a:gd name="connsiteY7" fmla="*/ 73152 h 152590"/>
              <a:gd name="connsiteX8" fmla="*/ 502611 w 1228797"/>
              <a:gd name="connsiteY8" fmla="*/ 73152 h 152590"/>
              <a:gd name="connsiteX9" fmla="*/ 525281 w 1228797"/>
              <a:gd name="connsiteY9" fmla="*/ 51911 h 152590"/>
              <a:gd name="connsiteX10" fmla="*/ 504450 w 1228797"/>
              <a:gd name="connsiteY10" fmla="*/ 28795 h 152590"/>
              <a:gd name="connsiteX11" fmla="*/ 503183 w 1228797"/>
              <a:gd name="connsiteY11" fmla="*/ 28766 h 152590"/>
              <a:gd name="connsiteX12" fmla="*/ 1154216 w 1228797"/>
              <a:gd name="connsiteY12" fmla="*/ 28194 h 152590"/>
              <a:gd name="connsiteX13" fmla="*/ 1154216 w 1228797"/>
              <a:gd name="connsiteY13" fmla="*/ 28765 h 152590"/>
              <a:gd name="connsiteX14" fmla="*/ 1104877 w 1228797"/>
              <a:gd name="connsiteY14" fmla="*/ 77914 h 152590"/>
              <a:gd name="connsiteX15" fmla="*/ 1154026 w 1228797"/>
              <a:gd name="connsiteY15" fmla="*/ 127254 h 152590"/>
              <a:gd name="connsiteX16" fmla="*/ 1203365 w 1228797"/>
              <a:gd name="connsiteY16" fmla="*/ 78105 h 152590"/>
              <a:gd name="connsiteX17" fmla="*/ 1203365 w 1228797"/>
              <a:gd name="connsiteY17" fmla="*/ 78009 h 152590"/>
              <a:gd name="connsiteX18" fmla="*/ 1154502 w 1228797"/>
              <a:gd name="connsiteY18" fmla="*/ 28195 h 152590"/>
              <a:gd name="connsiteX19" fmla="*/ 1154216 w 1228797"/>
              <a:gd name="connsiteY19" fmla="*/ 28194 h 152590"/>
              <a:gd name="connsiteX20" fmla="*/ 836558 w 1228797"/>
              <a:gd name="connsiteY20" fmla="*/ 25718 h 152590"/>
              <a:gd name="connsiteX21" fmla="*/ 787314 w 1228797"/>
              <a:gd name="connsiteY21" fmla="*/ 74962 h 152590"/>
              <a:gd name="connsiteX22" fmla="*/ 836558 w 1228797"/>
              <a:gd name="connsiteY22" fmla="*/ 124207 h 152590"/>
              <a:gd name="connsiteX23" fmla="*/ 885802 w 1228797"/>
              <a:gd name="connsiteY23" fmla="*/ 74962 h 152590"/>
              <a:gd name="connsiteX24" fmla="*/ 885802 w 1228797"/>
              <a:gd name="connsiteY24" fmla="*/ 74867 h 152590"/>
              <a:gd name="connsiteX25" fmla="*/ 836558 w 1228797"/>
              <a:gd name="connsiteY25" fmla="*/ 25718 h 152590"/>
              <a:gd name="connsiteX26" fmla="*/ 200954 w 1228797"/>
              <a:gd name="connsiteY26" fmla="*/ 25527 h 152590"/>
              <a:gd name="connsiteX27" fmla="*/ 200954 w 1228797"/>
              <a:gd name="connsiteY27" fmla="*/ 25908 h 152590"/>
              <a:gd name="connsiteX28" fmla="*/ 151424 w 1228797"/>
              <a:gd name="connsiteY28" fmla="*/ 75248 h 152590"/>
              <a:gd name="connsiteX29" fmla="*/ 200764 w 1228797"/>
              <a:gd name="connsiteY29" fmla="*/ 124778 h 152590"/>
              <a:gd name="connsiteX30" fmla="*/ 250294 w 1228797"/>
              <a:gd name="connsiteY30" fmla="*/ 75438 h 152590"/>
              <a:gd name="connsiteX31" fmla="*/ 250294 w 1228797"/>
              <a:gd name="connsiteY31" fmla="*/ 75248 h 152590"/>
              <a:gd name="connsiteX32" fmla="*/ 201145 w 1228797"/>
              <a:gd name="connsiteY32" fmla="*/ 25528 h 152590"/>
              <a:gd name="connsiteX33" fmla="*/ 200954 w 1228797"/>
              <a:gd name="connsiteY33" fmla="*/ 25527 h 152590"/>
              <a:gd name="connsiteX34" fmla="*/ 437841 w 1228797"/>
              <a:gd name="connsiteY34" fmla="*/ 3429 h 152590"/>
              <a:gd name="connsiteX35" fmla="*/ 502040 w 1228797"/>
              <a:gd name="connsiteY35" fmla="*/ 3429 h 152590"/>
              <a:gd name="connsiteX36" fmla="*/ 535949 w 1228797"/>
              <a:gd name="connsiteY36" fmla="*/ 16764 h 152590"/>
              <a:gd name="connsiteX37" fmla="*/ 550808 w 1228797"/>
              <a:gd name="connsiteY37" fmla="*/ 49340 h 152590"/>
              <a:gd name="connsiteX38" fmla="*/ 528615 w 1228797"/>
              <a:gd name="connsiteY38" fmla="*/ 91345 h 152590"/>
              <a:gd name="connsiteX39" fmla="*/ 526233 w 1228797"/>
              <a:gd name="connsiteY39" fmla="*/ 99251 h 152590"/>
              <a:gd name="connsiteX40" fmla="*/ 544712 w 1228797"/>
              <a:gd name="connsiteY40" fmla="*/ 138017 h 152590"/>
              <a:gd name="connsiteX41" fmla="*/ 541683 w 1228797"/>
              <a:gd name="connsiteY41" fmla="*/ 146377 h 152590"/>
              <a:gd name="connsiteX42" fmla="*/ 538997 w 1228797"/>
              <a:gd name="connsiteY42" fmla="*/ 146971 h 152590"/>
              <a:gd name="connsiteX43" fmla="*/ 525567 w 1228797"/>
              <a:gd name="connsiteY43" fmla="*/ 146971 h 152590"/>
              <a:gd name="connsiteX44" fmla="*/ 519947 w 1228797"/>
              <a:gd name="connsiteY44" fmla="*/ 143447 h 152590"/>
              <a:gd name="connsiteX45" fmla="*/ 500230 w 1228797"/>
              <a:gd name="connsiteY45" fmla="*/ 102203 h 152590"/>
              <a:gd name="connsiteX46" fmla="*/ 494611 w 1228797"/>
              <a:gd name="connsiteY46" fmla="*/ 98679 h 152590"/>
              <a:gd name="connsiteX47" fmla="*/ 463654 w 1228797"/>
              <a:gd name="connsiteY47" fmla="*/ 98679 h 152590"/>
              <a:gd name="connsiteX48" fmla="*/ 457368 w 1228797"/>
              <a:gd name="connsiteY48" fmla="*/ 104773 h 152590"/>
              <a:gd name="connsiteX49" fmla="*/ 457368 w 1228797"/>
              <a:gd name="connsiteY49" fmla="*/ 104966 h 152590"/>
              <a:gd name="connsiteX50" fmla="*/ 457368 w 1228797"/>
              <a:gd name="connsiteY50" fmla="*/ 140684 h 152590"/>
              <a:gd name="connsiteX51" fmla="*/ 451081 w 1228797"/>
              <a:gd name="connsiteY51" fmla="*/ 146971 h 152590"/>
              <a:gd name="connsiteX52" fmla="*/ 437841 w 1228797"/>
              <a:gd name="connsiteY52" fmla="*/ 146971 h 152590"/>
              <a:gd name="connsiteX53" fmla="*/ 431555 w 1228797"/>
              <a:gd name="connsiteY53" fmla="*/ 140684 h 152590"/>
              <a:gd name="connsiteX54" fmla="*/ 431555 w 1228797"/>
              <a:gd name="connsiteY54" fmla="*/ 9716 h 152590"/>
              <a:gd name="connsiteX55" fmla="*/ 437841 w 1228797"/>
              <a:gd name="connsiteY55" fmla="*/ 3429 h 152590"/>
              <a:gd name="connsiteX56" fmla="*/ 293633 w 1228797"/>
              <a:gd name="connsiteY56" fmla="*/ 3429 h 152590"/>
              <a:gd name="connsiteX57" fmla="*/ 306777 w 1228797"/>
              <a:gd name="connsiteY57" fmla="*/ 3429 h 152590"/>
              <a:gd name="connsiteX58" fmla="*/ 312683 w 1228797"/>
              <a:gd name="connsiteY58" fmla="*/ 9715 h 152590"/>
              <a:gd name="connsiteX59" fmla="*/ 312683 w 1228797"/>
              <a:gd name="connsiteY59" fmla="*/ 80677 h 152590"/>
              <a:gd name="connsiteX60" fmla="*/ 350592 w 1228797"/>
              <a:gd name="connsiteY60" fmla="*/ 123032 h 152590"/>
              <a:gd name="connsiteX61" fmla="*/ 392950 w 1228797"/>
              <a:gd name="connsiteY61" fmla="*/ 85118 h 152590"/>
              <a:gd name="connsiteX62" fmla="*/ 392978 w 1228797"/>
              <a:gd name="connsiteY62" fmla="*/ 81248 h 152590"/>
              <a:gd name="connsiteX63" fmla="*/ 392978 w 1228797"/>
              <a:gd name="connsiteY63" fmla="*/ 9715 h 152590"/>
              <a:gd name="connsiteX64" fmla="*/ 399265 w 1228797"/>
              <a:gd name="connsiteY64" fmla="*/ 3429 h 152590"/>
              <a:gd name="connsiteX65" fmla="*/ 412505 w 1228797"/>
              <a:gd name="connsiteY65" fmla="*/ 3429 h 152590"/>
              <a:gd name="connsiteX66" fmla="*/ 418696 w 1228797"/>
              <a:gd name="connsiteY66" fmla="*/ 9715 h 152590"/>
              <a:gd name="connsiteX67" fmla="*/ 418696 w 1228797"/>
              <a:gd name="connsiteY67" fmla="*/ 81153 h 152590"/>
              <a:gd name="connsiteX68" fmla="*/ 378496 w 1228797"/>
              <a:gd name="connsiteY68" fmla="*/ 141799 h 152590"/>
              <a:gd name="connsiteX69" fmla="*/ 353068 w 1228797"/>
              <a:gd name="connsiteY69" fmla="*/ 146933 h 152590"/>
              <a:gd name="connsiteX70" fmla="*/ 327634 w 1228797"/>
              <a:gd name="connsiteY70" fmla="*/ 141836 h 152590"/>
              <a:gd name="connsiteX71" fmla="*/ 287346 w 1228797"/>
              <a:gd name="connsiteY71" fmla="*/ 81248 h 152590"/>
              <a:gd name="connsiteX72" fmla="*/ 287346 w 1228797"/>
              <a:gd name="connsiteY72" fmla="*/ 81153 h 152590"/>
              <a:gd name="connsiteX73" fmla="*/ 287346 w 1228797"/>
              <a:gd name="connsiteY73" fmla="*/ 9715 h 152590"/>
              <a:gd name="connsiteX74" fmla="*/ 293633 w 1228797"/>
              <a:gd name="connsiteY74" fmla="*/ 3429 h 152590"/>
              <a:gd name="connsiteX75" fmla="*/ 6264 w 1228797"/>
              <a:gd name="connsiteY75" fmla="*/ 3333 h 152590"/>
              <a:gd name="connsiteX76" fmla="*/ 18646 w 1228797"/>
              <a:gd name="connsiteY76" fmla="*/ 3333 h 152590"/>
              <a:gd name="connsiteX77" fmla="*/ 23790 w 1228797"/>
              <a:gd name="connsiteY77" fmla="*/ 6000 h 152590"/>
              <a:gd name="connsiteX78" fmla="*/ 61890 w 1228797"/>
              <a:gd name="connsiteY78" fmla="*/ 59817 h 152590"/>
              <a:gd name="connsiteX79" fmla="*/ 67033 w 1228797"/>
              <a:gd name="connsiteY79" fmla="*/ 62388 h 152590"/>
              <a:gd name="connsiteX80" fmla="*/ 72081 w 1228797"/>
              <a:gd name="connsiteY80" fmla="*/ 59817 h 152590"/>
              <a:gd name="connsiteX81" fmla="*/ 110181 w 1228797"/>
              <a:gd name="connsiteY81" fmla="*/ 6000 h 152590"/>
              <a:gd name="connsiteX82" fmla="*/ 115325 w 1228797"/>
              <a:gd name="connsiteY82" fmla="*/ 3333 h 152590"/>
              <a:gd name="connsiteX83" fmla="*/ 127707 w 1228797"/>
              <a:gd name="connsiteY83" fmla="*/ 3333 h 152590"/>
              <a:gd name="connsiteX84" fmla="*/ 134065 w 1228797"/>
              <a:gd name="connsiteY84" fmla="*/ 9548 h 152590"/>
              <a:gd name="connsiteX85" fmla="*/ 132851 w 1228797"/>
              <a:gd name="connsiteY85" fmla="*/ 13335 h 152590"/>
              <a:gd name="connsiteX86" fmla="*/ 81702 w 1228797"/>
              <a:gd name="connsiteY86" fmla="*/ 83724 h 152590"/>
              <a:gd name="connsiteX87" fmla="*/ 79987 w 1228797"/>
              <a:gd name="connsiteY87" fmla="*/ 89154 h 152590"/>
              <a:gd name="connsiteX88" fmla="*/ 79987 w 1228797"/>
              <a:gd name="connsiteY88" fmla="*/ 140684 h 152590"/>
              <a:gd name="connsiteX89" fmla="*/ 73701 w 1228797"/>
              <a:gd name="connsiteY89" fmla="*/ 146970 h 152590"/>
              <a:gd name="connsiteX90" fmla="*/ 60270 w 1228797"/>
              <a:gd name="connsiteY90" fmla="*/ 146970 h 152590"/>
              <a:gd name="connsiteX91" fmla="*/ 53984 w 1228797"/>
              <a:gd name="connsiteY91" fmla="*/ 140684 h 152590"/>
              <a:gd name="connsiteX92" fmla="*/ 53984 w 1228797"/>
              <a:gd name="connsiteY92" fmla="*/ 89154 h 152590"/>
              <a:gd name="connsiteX93" fmla="*/ 52269 w 1228797"/>
              <a:gd name="connsiteY93" fmla="*/ 83724 h 152590"/>
              <a:gd name="connsiteX94" fmla="*/ 1215 w 1228797"/>
              <a:gd name="connsiteY94" fmla="*/ 13335 h 152590"/>
              <a:gd name="connsiteX95" fmla="*/ 2572 w 1228797"/>
              <a:gd name="connsiteY95" fmla="*/ 4549 h 152590"/>
              <a:gd name="connsiteX96" fmla="*/ 6264 w 1228797"/>
              <a:gd name="connsiteY96" fmla="*/ 3333 h 152590"/>
              <a:gd name="connsiteX97" fmla="*/ 1154026 w 1228797"/>
              <a:gd name="connsiteY97" fmla="*/ 3238 h 152590"/>
              <a:gd name="connsiteX98" fmla="*/ 1228797 w 1228797"/>
              <a:gd name="connsiteY98" fmla="*/ 77819 h 152590"/>
              <a:gd name="connsiteX99" fmla="*/ 1228797 w 1228797"/>
              <a:gd name="connsiteY99" fmla="*/ 77914 h 152590"/>
              <a:gd name="connsiteX100" fmla="*/ 1154216 w 1228797"/>
              <a:gd name="connsiteY100" fmla="*/ 152590 h 152590"/>
              <a:gd name="connsiteX101" fmla="*/ 1079445 w 1228797"/>
              <a:gd name="connsiteY101" fmla="*/ 78009 h 152590"/>
              <a:gd name="connsiteX102" fmla="*/ 1154026 w 1228797"/>
              <a:gd name="connsiteY102" fmla="*/ 3238 h 152590"/>
              <a:gd name="connsiteX103" fmla="*/ 646058 w 1228797"/>
              <a:gd name="connsiteY103" fmla="*/ 2096 h 152590"/>
              <a:gd name="connsiteX104" fmla="*/ 659774 w 1228797"/>
              <a:gd name="connsiteY104" fmla="*/ 2096 h 152590"/>
              <a:gd name="connsiteX105" fmla="*/ 666060 w 1228797"/>
              <a:gd name="connsiteY105" fmla="*/ 8382 h 152590"/>
              <a:gd name="connsiteX106" fmla="*/ 666060 w 1228797"/>
              <a:gd name="connsiteY106" fmla="*/ 116491 h 152590"/>
              <a:gd name="connsiteX107" fmla="*/ 672346 w 1228797"/>
              <a:gd name="connsiteY107" fmla="*/ 122778 h 152590"/>
              <a:gd name="connsiteX108" fmla="*/ 750166 w 1228797"/>
              <a:gd name="connsiteY108" fmla="*/ 122778 h 152590"/>
              <a:gd name="connsiteX109" fmla="*/ 756452 w 1228797"/>
              <a:gd name="connsiteY109" fmla="*/ 129064 h 152590"/>
              <a:gd name="connsiteX110" fmla="*/ 756452 w 1228797"/>
              <a:gd name="connsiteY110" fmla="*/ 141733 h 152590"/>
              <a:gd name="connsiteX111" fmla="*/ 750356 w 1228797"/>
              <a:gd name="connsiteY111" fmla="*/ 148019 h 152590"/>
              <a:gd name="connsiteX112" fmla="*/ 750166 w 1228797"/>
              <a:gd name="connsiteY112" fmla="*/ 148019 h 152590"/>
              <a:gd name="connsiteX113" fmla="*/ 646058 w 1228797"/>
              <a:gd name="connsiteY113" fmla="*/ 148019 h 152590"/>
              <a:gd name="connsiteX114" fmla="*/ 639771 w 1228797"/>
              <a:gd name="connsiteY114" fmla="*/ 141733 h 152590"/>
              <a:gd name="connsiteX115" fmla="*/ 639771 w 1228797"/>
              <a:gd name="connsiteY115" fmla="*/ 8382 h 152590"/>
              <a:gd name="connsiteX116" fmla="*/ 646058 w 1228797"/>
              <a:gd name="connsiteY116" fmla="*/ 2096 h 152590"/>
              <a:gd name="connsiteX117" fmla="*/ 995720 w 1228797"/>
              <a:gd name="connsiteY117" fmla="*/ 191 h 152590"/>
              <a:gd name="connsiteX118" fmla="*/ 1040488 w 1228797"/>
              <a:gd name="connsiteY118" fmla="*/ 15621 h 152590"/>
              <a:gd name="connsiteX119" fmla="*/ 1051060 w 1228797"/>
              <a:gd name="connsiteY119" fmla="*/ 25146 h 152590"/>
              <a:gd name="connsiteX120" fmla="*/ 1051251 w 1228797"/>
              <a:gd name="connsiteY120" fmla="*/ 25418 h 152590"/>
              <a:gd name="connsiteX121" fmla="*/ 1049536 w 1228797"/>
              <a:gd name="connsiteY121" fmla="*/ 34004 h 152590"/>
              <a:gd name="connsiteX122" fmla="*/ 1038964 w 1228797"/>
              <a:gd name="connsiteY122" fmla="*/ 41434 h 152590"/>
              <a:gd name="connsiteX123" fmla="*/ 1030867 w 1228797"/>
              <a:gd name="connsiteY123" fmla="*/ 40767 h 152590"/>
              <a:gd name="connsiteX124" fmla="*/ 1028010 w 1228797"/>
              <a:gd name="connsiteY124" fmla="*/ 38100 h 152590"/>
              <a:gd name="connsiteX125" fmla="*/ 1027343 w 1228797"/>
              <a:gd name="connsiteY125" fmla="*/ 37624 h 152590"/>
              <a:gd name="connsiteX126" fmla="*/ 995911 w 1228797"/>
              <a:gd name="connsiteY126" fmla="*/ 26194 h 152590"/>
              <a:gd name="connsiteX127" fmla="*/ 993815 w 1228797"/>
              <a:gd name="connsiteY127" fmla="*/ 26194 h 152590"/>
              <a:gd name="connsiteX128" fmla="*/ 990386 w 1228797"/>
              <a:gd name="connsiteY128" fmla="*/ 26194 h 152590"/>
              <a:gd name="connsiteX129" fmla="*/ 981623 w 1228797"/>
              <a:gd name="connsiteY129" fmla="*/ 28004 h 152590"/>
              <a:gd name="connsiteX130" fmla="*/ 947638 w 1228797"/>
              <a:gd name="connsiteY130" fmla="*/ 64456 h 152590"/>
              <a:gd name="connsiteX131" fmla="*/ 984957 w 1228797"/>
              <a:gd name="connsiteY131" fmla="*/ 123254 h 152590"/>
              <a:gd name="connsiteX132" fmla="*/ 988957 w 1228797"/>
              <a:gd name="connsiteY132" fmla="*/ 124016 h 152590"/>
              <a:gd name="connsiteX133" fmla="*/ 992291 w 1228797"/>
              <a:gd name="connsiteY133" fmla="*/ 122968 h 152590"/>
              <a:gd name="connsiteX134" fmla="*/ 1001816 w 1228797"/>
              <a:gd name="connsiteY134" fmla="*/ 122968 h 152590"/>
              <a:gd name="connsiteX135" fmla="*/ 1009150 w 1228797"/>
              <a:gd name="connsiteY135" fmla="*/ 121920 h 152590"/>
              <a:gd name="connsiteX136" fmla="*/ 1010484 w 1228797"/>
              <a:gd name="connsiteY136" fmla="*/ 121920 h 152590"/>
              <a:gd name="connsiteX137" fmla="*/ 1011817 w 1228797"/>
              <a:gd name="connsiteY137" fmla="*/ 121920 h 152590"/>
              <a:gd name="connsiteX138" fmla="*/ 1017437 w 1228797"/>
              <a:gd name="connsiteY138" fmla="*/ 119920 h 152590"/>
              <a:gd name="connsiteX139" fmla="*/ 1018580 w 1228797"/>
              <a:gd name="connsiteY139" fmla="*/ 119444 h 152590"/>
              <a:gd name="connsiteX140" fmla="*/ 1019723 w 1228797"/>
              <a:gd name="connsiteY140" fmla="*/ 118967 h 152590"/>
              <a:gd name="connsiteX141" fmla="*/ 1020866 w 1228797"/>
              <a:gd name="connsiteY141" fmla="*/ 118396 h 152590"/>
              <a:gd name="connsiteX142" fmla="*/ 1023438 w 1228797"/>
              <a:gd name="connsiteY142" fmla="*/ 117062 h 152590"/>
              <a:gd name="connsiteX143" fmla="*/ 1024200 w 1228797"/>
              <a:gd name="connsiteY143" fmla="*/ 116491 h 152590"/>
              <a:gd name="connsiteX144" fmla="*/ 1041154 w 1228797"/>
              <a:gd name="connsiteY144" fmla="*/ 95345 h 152590"/>
              <a:gd name="connsiteX145" fmla="*/ 1040202 w 1228797"/>
              <a:gd name="connsiteY145" fmla="*/ 90297 h 152590"/>
              <a:gd name="connsiteX146" fmla="*/ 1036106 w 1228797"/>
              <a:gd name="connsiteY146" fmla="*/ 88583 h 152590"/>
              <a:gd name="connsiteX147" fmla="*/ 1008579 w 1228797"/>
              <a:gd name="connsiteY147" fmla="*/ 88583 h 152590"/>
              <a:gd name="connsiteX148" fmla="*/ 1002292 w 1228797"/>
              <a:gd name="connsiteY148" fmla="*/ 82296 h 152590"/>
              <a:gd name="connsiteX149" fmla="*/ 1002292 w 1228797"/>
              <a:gd name="connsiteY149" fmla="*/ 69437 h 152590"/>
              <a:gd name="connsiteX150" fmla="*/ 1002292 w 1228797"/>
              <a:gd name="connsiteY150" fmla="*/ 69245 h 152590"/>
              <a:gd name="connsiteX151" fmla="*/ 1008579 w 1228797"/>
              <a:gd name="connsiteY151" fmla="*/ 63151 h 152590"/>
              <a:gd name="connsiteX152" fmla="*/ 1065729 w 1228797"/>
              <a:gd name="connsiteY152" fmla="*/ 63151 h 152590"/>
              <a:gd name="connsiteX153" fmla="*/ 1066205 w 1228797"/>
              <a:gd name="connsiteY153" fmla="*/ 63151 h 152590"/>
              <a:gd name="connsiteX154" fmla="*/ 1066777 w 1228797"/>
              <a:gd name="connsiteY154" fmla="*/ 63151 h 152590"/>
              <a:gd name="connsiteX155" fmla="*/ 1068205 w 1228797"/>
              <a:gd name="connsiteY155" fmla="*/ 68771 h 152590"/>
              <a:gd name="connsiteX156" fmla="*/ 1068205 w 1228797"/>
              <a:gd name="connsiteY156" fmla="*/ 80391 h 152590"/>
              <a:gd name="connsiteX157" fmla="*/ 1043155 w 1228797"/>
              <a:gd name="connsiteY157" fmla="*/ 136112 h 152590"/>
              <a:gd name="connsiteX158" fmla="*/ 1040869 w 1228797"/>
              <a:gd name="connsiteY158" fmla="*/ 138113 h 152590"/>
              <a:gd name="connsiteX159" fmla="*/ 1039630 w 1228797"/>
              <a:gd name="connsiteY159" fmla="*/ 139065 h 152590"/>
              <a:gd name="connsiteX160" fmla="*/ 1037249 w 1228797"/>
              <a:gd name="connsiteY160" fmla="*/ 140780 h 152590"/>
              <a:gd name="connsiteX161" fmla="*/ 1036011 w 1228797"/>
              <a:gd name="connsiteY161" fmla="*/ 141637 h 152590"/>
              <a:gd name="connsiteX162" fmla="*/ 1033630 w 1228797"/>
              <a:gd name="connsiteY162" fmla="*/ 143161 h 152590"/>
              <a:gd name="connsiteX163" fmla="*/ 1032391 w 1228797"/>
              <a:gd name="connsiteY163" fmla="*/ 143923 h 152590"/>
              <a:gd name="connsiteX164" fmla="*/ 1029915 w 1228797"/>
              <a:gd name="connsiteY164" fmla="*/ 145352 h 152590"/>
              <a:gd name="connsiteX165" fmla="*/ 1029343 w 1228797"/>
              <a:gd name="connsiteY165" fmla="*/ 145352 h 152590"/>
              <a:gd name="connsiteX166" fmla="*/ 1025343 w 1228797"/>
              <a:gd name="connsiteY166" fmla="*/ 147257 h 152590"/>
              <a:gd name="connsiteX167" fmla="*/ 1024676 w 1228797"/>
              <a:gd name="connsiteY167" fmla="*/ 147257 h 152590"/>
              <a:gd name="connsiteX168" fmla="*/ 1022104 w 1228797"/>
              <a:gd name="connsiteY168" fmla="*/ 148209 h 152590"/>
              <a:gd name="connsiteX169" fmla="*/ 1020866 w 1228797"/>
              <a:gd name="connsiteY169" fmla="*/ 148209 h 152590"/>
              <a:gd name="connsiteX170" fmla="*/ 1020104 w 1228797"/>
              <a:gd name="connsiteY170" fmla="*/ 148209 h 152590"/>
              <a:gd name="connsiteX171" fmla="*/ 1018009 w 1228797"/>
              <a:gd name="connsiteY171" fmla="*/ 148971 h 152590"/>
              <a:gd name="connsiteX172" fmla="*/ 1017151 w 1228797"/>
              <a:gd name="connsiteY172" fmla="*/ 148971 h 152590"/>
              <a:gd name="connsiteX173" fmla="*/ 1015913 w 1228797"/>
              <a:gd name="connsiteY173" fmla="*/ 148971 h 152590"/>
              <a:gd name="connsiteX174" fmla="*/ 1015056 w 1228797"/>
              <a:gd name="connsiteY174" fmla="*/ 148971 h 152590"/>
              <a:gd name="connsiteX175" fmla="*/ 1013151 w 1228797"/>
              <a:gd name="connsiteY175" fmla="*/ 149447 h 152590"/>
              <a:gd name="connsiteX176" fmla="*/ 1012103 w 1228797"/>
              <a:gd name="connsiteY176" fmla="*/ 149447 h 152590"/>
              <a:gd name="connsiteX177" fmla="*/ 1010960 w 1228797"/>
              <a:gd name="connsiteY177" fmla="*/ 149447 h 152590"/>
              <a:gd name="connsiteX178" fmla="*/ 1009912 w 1228797"/>
              <a:gd name="connsiteY178" fmla="*/ 149447 h 152590"/>
              <a:gd name="connsiteX179" fmla="*/ 1008103 w 1228797"/>
              <a:gd name="connsiteY179" fmla="*/ 149447 h 152590"/>
              <a:gd name="connsiteX180" fmla="*/ 1006960 w 1228797"/>
              <a:gd name="connsiteY180" fmla="*/ 149447 h 152590"/>
              <a:gd name="connsiteX181" fmla="*/ 1005817 w 1228797"/>
              <a:gd name="connsiteY181" fmla="*/ 149447 h 152590"/>
              <a:gd name="connsiteX182" fmla="*/ 1004578 w 1228797"/>
              <a:gd name="connsiteY182" fmla="*/ 149447 h 152590"/>
              <a:gd name="connsiteX183" fmla="*/ 1002864 w 1228797"/>
              <a:gd name="connsiteY183" fmla="*/ 149447 h 152590"/>
              <a:gd name="connsiteX184" fmla="*/ 995720 w 1228797"/>
              <a:gd name="connsiteY184" fmla="*/ 149447 h 152590"/>
              <a:gd name="connsiteX185" fmla="*/ 990386 w 1228797"/>
              <a:gd name="connsiteY185" fmla="*/ 149447 h 152590"/>
              <a:gd name="connsiteX186" fmla="*/ 918425 w 1228797"/>
              <a:gd name="connsiteY186" fmla="*/ 72152 h 152590"/>
              <a:gd name="connsiteX187" fmla="*/ 995720 w 1228797"/>
              <a:gd name="connsiteY187" fmla="*/ 191 h 152590"/>
              <a:gd name="connsiteX188" fmla="*/ 836558 w 1228797"/>
              <a:gd name="connsiteY188" fmla="*/ 191 h 152590"/>
              <a:gd name="connsiteX189" fmla="*/ 911234 w 1228797"/>
              <a:gd name="connsiteY189" fmla="*/ 74867 h 152590"/>
              <a:gd name="connsiteX190" fmla="*/ 836558 w 1228797"/>
              <a:gd name="connsiteY190" fmla="*/ 149543 h 152590"/>
              <a:gd name="connsiteX191" fmla="*/ 761882 w 1228797"/>
              <a:gd name="connsiteY191" fmla="*/ 74867 h 152590"/>
              <a:gd name="connsiteX192" fmla="*/ 836558 w 1228797"/>
              <a:gd name="connsiteY192" fmla="*/ 191 h 152590"/>
              <a:gd name="connsiteX193" fmla="*/ 200954 w 1228797"/>
              <a:gd name="connsiteY193" fmla="*/ 0 h 152590"/>
              <a:gd name="connsiteX194" fmla="*/ 275821 w 1228797"/>
              <a:gd name="connsiteY194" fmla="*/ 74867 h 152590"/>
              <a:gd name="connsiteX195" fmla="*/ 200954 w 1228797"/>
              <a:gd name="connsiteY195" fmla="*/ 149733 h 152590"/>
              <a:gd name="connsiteX196" fmla="*/ 126088 w 1228797"/>
              <a:gd name="connsiteY196" fmla="*/ 74867 h 152590"/>
              <a:gd name="connsiteX197" fmla="*/ 200954 w 1228797"/>
              <a:gd name="connsiteY197" fmla="*/ 0 h 152590"/>
            </a:gdLst>
            <a:ahLst/>
            <a:cxnLst/>
            <a:rect l="l" t="t" r="r" b="b"/>
            <a:pathLst>
              <a:path w="1228797" h="152590">
                <a:moveTo>
                  <a:pt x="353068" y="146933"/>
                </a:moveTo>
                <a:lnTo>
                  <a:pt x="353259" y="146971"/>
                </a:lnTo>
                <a:lnTo>
                  <a:pt x="352878" y="146971"/>
                </a:lnTo>
                <a:close/>
                <a:moveTo>
                  <a:pt x="463654" y="28766"/>
                </a:moveTo>
                <a:cubicBezTo>
                  <a:pt x="460187" y="28766"/>
                  <a:pt x="457368" y="31580"/>
                  <a:pt x="457368" y="35052"/>
                </a:cubicBezTo>
                <a:lnTo>
                  <a:pt x="457368" y="66866"/>
                </a:lnTo>
                <a:cubicBezTo>
                  <a:pt x="457311" y="70284"/>
                  <a:pt x="460044" y="73099"/>
                  <a:pt x="463464" y="73152"/>
                </a:cubicBezTo>
                <a:cubicBezTo>
                  <a:pt x="463530" y="73153"/>
                  <a:pt x="463588" y="73153"/>
                  <a:pt x="463654" y="73152"/>
                </a:cubicBezTo>
                <a:lnTo>
                  <a:pt x="502611" y="73152"/>
                </a:lnTo>
                <a:cubicBezTo>
                  <a:pt x="514613" y="73223"/>
                  <a:pt x="524576" y="63892"/>
                  <a:pt x="525281" y="51911"/>
                </a:cubicBezTo>
                <a:cubicBezTo>
                  <a:pt x="525910" y="39775"/>
                  <a:pt x="516585" y="29427"/>
                  <a:pt x="504450" y="28795"/>
                </a:cubicBezTo>
                <a:cubicBezTo>
                  <a:pt x="504031" y="28773"/>
                  <a:pt x="503602" y="28763"/>
                  <a:pt x="503183" y="28766"/>
                </a:cubicBezTo>
                <a:close/>
                <a:moveTo>
                  <a:pt x="1154216" y="28194"/>
                </a:moveTo>
                <a:lnTo>
                  <a:pt x="1154216" y="28765"/>
                </a:lnTo>
                <a:cubicBezTo>
                  <a:pt x="1127022" y="28713"/>
                  <a:pt x="1104934" y="50717"/>
                  <a:pt x="1104877" y="77914"/>
                </a:cubicBezTo>
                <a:cubicBezTo>
                  <a:pt x="1104820" y="105111"/>
                  <a:pt x="1126832" y="127201"/>
                  <a:pt x="1154026" y="127254"/>
                </a:cubicBezTo>
                <a:cubicBezTo>
                  <a:pt x="1181220" y="127306"/>
                  <a:pt x="1203308" y="105301"/>
                  <a:pt x="1203365" y="78105"/>
                </a:cubicBezTo>
                <a:cubicBezTo>
                  <a:pt x="1203365" y="78073"/>
                  <a:pt x="1203365" y="78041"/>
                  <a:pt x="1203365" y="78009"/>
                </a:cubicBezTo>
                <a:cubicBezTo>
                  <a:pt x="1203632" y="50761"/>
                  <a:pt x="1181753" y="28458"/>
                  <a:pt x="1154502" y="28195"/>
                </a:cubicBezTo>
                <a:cubicBezTo>
                  <a:pt x="1154407" y="28195"/>
                  <a:pt x="1154312" y="28194"/>
                  <a:pt x="1154216" y="28194"/>
                </a:cubicBezTo>
                <a:close/>
                <a:moveTo>
                  <a:pt x="836558" y="25718"/>
                </a:moveTo>
                <a:cubicBezTo>
                  <a:pt x="809364" y="25718"/>
                  <a:pt x="787314" y="47766"/>
                  <a:pt x="787314" y="74962"/>
                </a:cubicBezTo>
                <a:cubicBezTo>
                  <a:pt x="787314" y="102159"/>
                  <a:pt x="809364" y="124207"/>
                  <a:pt x="836558" y="124207"/>
                </a:cubicBezTo>
                <a:cubicBezTo>
                  <a:pt x="863752" y="124207"/>
                  <a:pt x="885802" y="102159"/>
                  <a:pt x="885802" y="74962"/>
                </a:cubicBezTo>
                <a:cubicBezTo>
                  <a:pt x="885802" y="74931"/>
                  <a:pt x="885802" y="74898"/>
                  <a:pt x="885802" y="74867"/>
                </a:cubicBezTo>
                <a:cubicBezTo>
                  <a:pt x="885745" y="47707"/>
                  <a:pt x="863714" y="25718"/>
                  <a:pt x="836558" y="25718"/>
                </a:cubicBezTo>
                <a:close/>
                <a:moveTo>
                  <a:pt x="200954" y="25527"/>
                </a:moveTo>
                <a:lnTo>
                  <a:pt x="200954" y="25908"/>
                </a:lnTo>
                <a:cubicBezTo>
                  <a:pt x="173652" y="25856"/>
                  <a:pt x="151477" y="47945"/>
                  <a:pt x="151424" y="75248"/>
                </a:cubicBezTo>
                <a:cubicBezTo>
                  <a:pt x="151372" y="102550"/>
                  <a:pt x="173462" y="124725"/>
                  <a:pt x="200764" y="124778"/>
                </a:cubicBezTo>
                <a:cubicBezTo>
                  <a:pt x="228063" y="124830"/>
                  <a:pt x="250237" y="102740"/>
                  <a:pt x="250294" y="75438"/>
                </a:cubicBezTo>
                <a:cubicBezTo>
                  <a:pt x="250294" y="75374"/>
                  <a:pt x="250294" y="75311"/>
                  <a:pt x="250294" y="75248"/>
                </a:cubicBezTo>
                <a:cubicBezTo>
                  <a:pt x="250456" y="47946"/>
                  <a:pt x="228444" y="25686"/>
                  <a:pt x="201145" y="25528"/>
                </a:cubicBezTo>
                <a:cubicBezTo>
                  <a:pt x="201078" y="25527"/>
                  <a:pt x="201021" y="25527"/>
                  <a:pt x="200954" y="25527"/>
                </a:cubicBezTo>
                <a:close/>
                <a:moveTo>
                  <a:pt x="437841" y="3429"/>
                </a:moveTo>
                <a:lnTo>
                  <a:pt x="502040" y="3429"/>
                </a:lnTo>
                <a:cubicBezTo>
                  <a:pt x="514623" y="3414"/>
                  <a:pt x="526748" y="8180"/>
                  <a:pt x="535949" y="16764"/>
                </a:cubicBezTo>
                <a:cubicBezTo>
                  <a:pt x="545074" y="25190"/>
                  <a:pt x="550427" y="36928"/>
                  <a:pt x="550808" y="49340"/>
                </a:cubicBezTo>
                <a:cubicBezTo>
                  <a:pt x="551303" y="66268"/>
                  <a:pt x="542883" y="82215"/>
                  <a:pt x="528615" y="91345"/>
                </a:cubicBezTo>
                <a:cubicBezTo>
                  <a:pt x="525881" y="92959"/>
                  <a:pt x="524852" y="96397"/>
                  <a:pt x="526233" y="99251"/>
                </a:cubicBezTo>
                <a:lnTo>
                  <a:pt x="544712" y="138017"/>
                </a:lnTo>
                <a:cubicBezTo>
                  <a:pt x="546188" y="141161"/>
                  <a:pt x="544826" y="144904"/>
                  <a:pt x="541683" y="146377"/>
                </a:cubicBezTo>
                <a:cubicBezTo>
                  <a:pt x="540845" y="146772"/>
                  <a:pt x="539930" y="146974"/>
                  <a:pt x="538997" y="146971"/>
                </a:cubicBezTo>
                <a:lnTo>
                  <a:pt x="525567" y="146971"/>
                </a:lnTo>
                <a:cubicBezTo>
                  <a:pt x="523166" y="146983"/>
                  <a:pt x="520976" y="145611"/>
                  <a:pt x="519947" y="143447"/>
                </a:cubicBezTo>
                <a:lnTo>
                  <a:pt x="500230" y="102203"/>
                </a:lnTo>
                <a:cubicBezTo>
                  <a:pt x="499221" y="100023"/>
                  <a:pt x="497011" y="98643"/>
                  <a:pt x="494611" y="98679"/>
                </a:cubicBezTo>
                <a:lnTo>
                  <a:pt x="463654" y="98679"/>
                </a:lnTo>
                <a:cubicBezTo>
                  <a:pt x="460235" y="98626"/>
                  <a:pt x="457425" y="101355"/>
                  <a:pt x="457368" y="104773"/>
                </a:cubicBezTo>
                <a:cubicBezTo>
                  <a:pt x="457368" y="104838"/>
                  <a:pt x="457368" y="104902"/>
                  <a:pt x="457368" y="104966"/>
                </a:cubicBezTo>
                <a:lnTo>
                  <a:pt x="457368" y="140684"/>
                </a:lnTo>
                <a:cubicBezTo>
                  <a:pt x="457368" y="144156"/>
                  <a:pt x="454558" y="146971"/>
                  <a:pt x="451081" y="146971"/>
                </a:cubicBezTo>
                <a:lnTo>
                  <a:pt x="437841" y="146971"/>
                </a:lnTo>
                <a:cubicBezTo>
                  <a:pt x="434365" y="146971"/>
                  <a:pt x="431555" y="144156"/>
                  <a:pt x="431555" y="140684"/>
                </a:cubicBezTo>
                <a:lnTo>
                  <a:pt x="431555" y="9716"/>
                </a:lnTo>
                <a:cubicBezTo>
                  <a:pt x="431603" y="6265"/>
                  <a:pt x="434393" y="3480"/>
                  <a:pt x="437841" y="3429"/>
                </a:cubicBezTo>
                <a:close/>
                <a:moveTo>
                  <a:pt x="293633" y="3429"/>
                </a:moveTo>
                <a:lnTo>
                  <a:pt x="306777" y="3429"/>
                </a:lnTo>
                <a:cubicBezTo>
                  <a:pt x="310101" y="3631"/>
                  <a:pt x="312692" y="6387"/>
                  <a:pt x="312683" y="9715"/>
                </a:cubicBezTo>
                <a:lnTo>
                  <a:pt x="312683" y="80677"/>
                </a:lnTo>
                <a:cubicBezTo>
                  <a:pt x="311454" y="102842"/>
                  <a:pt x="328427" y="121805"/>
                  <a:pt x="350592" y="123032"/>
                </a:cubicBezTo>
                <a:cubicBezTo>
                  <a:pt x="372757" y="124258"/>
                  <a:pt x="391721" y="107284"/>
                  <a:pt x="392950" y="85118"/>
                </a:cubicBezTo>
                <a:cubicBezTo>
                  <a:pt x="393026" y="83830"/>
                  <a:pt x="393035" y="82538"/>
                  <a:pt x="392978" y="81248"/>
                </a:cubicBezTo>
                <a:lnTo>
                  <a:pt x="392978" y="9715"/>
                </a:lnTo>
                <a:cubicBezTo>
                  <a:pt x="393026" y="6265"/>
                  <a:pt x="395817" y="3480"/>
                  <a:pt x="399265" y="3429"/>
                </a:cubicBezTo>
                <a:lnTo>
                  <a:pt x="412505" y="3429"/>
                </a:lnTo>
                <a:cubicBezTo>
                  <a:pt x="415943" y="3481"/>
                  <a:pt x="418696" y="6281"/>
                  <a:pt x="418696" y="9715"/>
                </a:cubicBezTo>
                <a:lnTo>
                  <a:pt x="418696" y="81153"/>
                </a:lnTo>
                <a:cubicBezTo>
                  <a:pt x="418696" y="108416"/>
                  <a:pt x="402119" y="131807"/>
                  <a:pt x="378496" y="141799"/>
                </a:cubicBezTo>
                <a:lnTo>
                  <a:pt x="353068" y="146933"/>
                </a:lnTo>
                <a:lnTo>
                  <a:pt x="327634" y="141836"/>
                </a:lnTo>
                <a:cubicBezTo>
                  <a:pt x="303998" y="131878"/>
                  <a:pt x="287389" y="108511"/>
                  <a:pt x="287346" y="81248"/>
                </a:cubicBezTo>
                <a:cubicBezTo>
                  <a:pt x="287346" y="81217"/>
                  <a:pt x="287346" y="81184"/>
                  <a:pt x="287346" y="81153"/>
                </a:cubicBezTo>
                <a:lnTo>
                  <a:pt x="287346" y="9715"/>
                </a:lnTo>
                <a:cubicBezTo>
                  <a:pt x="287394" y="6265"/>
                  <a:pt x="290184" y="3480"/>
                  <a:pt x="293633" y="3429"/>
                </a:cubicBezTo>
                <a:close/>
                <a:moveTo>
                  <a:pt x="6264" y="3333"/>
                </a:moveTo>
                <a:lnTo>
                  <a:pt x="18646" y="3333"/>
                </a:lnTo>
                <a:cubicBezTo>
                  <a:pt x="20692" y="3332"/>
                  <a:pt x="22611" y="4327"/>
                  <a:pt x="23790" y="6000"/>
                </a:cubicBezTo>
                <a:lnTo>
                  <a:pt x="61890" y="59817"/>
                </a:lnTo>
                <a:cubicBezTo>
                  <a:pt x="63109" y="61430"/>
                  <a:pt x="65011" y="62381"/>
                  <a:pt x="67033" y="62388"/>
                </a:cubicBezTo>
                <a:cubicBezTo>
                  <a:pt x="69032" y="62397"/>
                  <a:pt x="70913" y="61439"/>
                  <a:pt x="72081" y="59817"/>
                </a:cubicBezTo>
                <a:lnTo>
                  <a:pt x="110181" y="6000"/>
                </a:lnTo>
                <a:cubicBezTo>
                  <a:pt x="111360" y="4327"/>
                  <a:pt x="113279" y="3332"/>
                  <a:pt x="115325" y="3333"/>
                </a:cubicBezTo>
                <a:lnTo>
                  <a:pt x="127707" y="3333"/>
                </a:lnTo>
                <a:cubicBezTo>
                  <a:pt x="131179" y="3293"/>
                  <a:pt x="134026" y="6076"/>
                  <a:pt x="134065" y="9548"/>
                </a:cubicBezTo>
                <a:cubicBezTo>
                  <a:pt x="134082" y="10908"/>
                  <a:pt x="133655" y="12237"/>
                  <a:pt x="132851" y="13335"/>
                </a:cubicBezTo>
                <a:lnTo>
                  <a:pt x="81702" y="83724"/>
                </a:lnTo>
                <a:cubicBezTo>
                  <a:pt x="80555" y="85300"/>
                  <a:pt x="79953" y="87206"/>
                  <a:pt x="79987" y="89154"/>
                </a:cubicBezTo>
                <a:lnTo>
                  <a:pt x="79987" y="140684"/>
                </a:lnTo>
                <a:cubicBezTo>
                  <a:pt x="79987" y="144156"/>
                  <a:pt x="77172" y="146970"/>
                  <a:pt x="73701" y="146970"/>
                </a:cubicBezTo>
                <a:lnTo>
                  <a:pt x="60270" y="146970"/>
                </a:lnTo>
                <a:cubicBezTo>
                  <a:pt x="56798" y="146970"/>
                  <a:pt x="53984" y="144156"/>
                  <a:pt x="53984" y="140684"/>
                </a:cubicBezTo>
                <a:lnTo>
                  <a:pt x="53984" y="89154"/>
                </a:lnTo>
                <a:cubicBezTo>
                  <a:pt x="54018" y="87206"/>
                  <a:pt x="53416" y="85300"/>
                  <a:pt x="52269" y="83724"/>
                </a:cubicBezTo>
                <a:lnTo>
                  <a:pt x="1215" y="13335"/>
                </a:lnTo>
                <a:cubicBezTo>
                  <a:pt x="-836" y="10533"/>
                  <a:pt x="-229" y="6600"/>
                  <a:pt x="2572" y="4549"/>
                </a:cubicBezTo>
                <a:cubicBezTo>
                  <a:pt x="3643" y="3764"/>
                  <a:pt x="4936" y="3338"/>
                  <a:pt x="6264" y="3333"/>
                </a:cubicBezTo>
                <a:close/>
                <a:moveTo>
                  <a:pt x="1154026" y="3238"/>
                </a:moveTo>
                <a:cubicBezTo>
                  <a:pt x="1195269" y="3186"/>
                  <a:pt x="1228740" y="36577"/>
                  <a:pt x="1228797" y="77819"/>
                </a:cubicBezTo>
                <a:cubicBezTo>
                  <a:pt x="1228797" y="77850"/>
                  <a:pt x="1228797" y="77883"/>
                  <a:pt x="1228797" y="77914"/>
                </a:cubicBezTo>
                <a:cubicBezTo>
                  <a:pt x="1228740" y="119097"/>
                  <a:pt x="1195402" y="152485"/>
                  <a:pt x="1154216" y="152590"/>
                </a:cubicBezTo>
                <a:cubicBezTo>
                  <a:pt x="1112973" y="152642"/>
                  <a:pt x="1079502" y="119252"/>
                  <a:pt x="1079445" y="78009"/>
                </a:cubicBezTo>
                <a:cubicBezTo>
                  <a:pt x="1079388" y="36767"/>
                  <a:pt x="1112783" y="3290"/>
                  <a:pt x="1154026" y="3238"/>
                </a:cubicBezTo>
                <a:close/>
                <a:moveTo>
                  <a:pt x="646058" y="2096"/>
                </a:moveTo>
                <a:lnTo>
                  <a:pt x="659774" y="2096"/>
                </a:lnTo>
                <a:cubicBezTo>
                  <a:pt x="663250" y="2096"/>
                  <a:pt x="666060" y="4911"/>
                  <a:pt x="666060" y="8382"/>
                </a:cubicBezTo>
                <a:lnTo>
                  <a:pt x="666060" y="116491"/>
                </a:lnTo>
                <a:cubicBezTo>
                  <a:pt x="666060" y="119963"/>
                  <a:pt x="668870" y="122778"/>
                  <a:pt x="672346" y="122778"/>
                </a:cubicBezTo>
                <a:lnTo>
                  <a:pt x="750166" y="122778"/>
                </a:lnTo>
                <a:cubicBezTo>
                  <a:pt x="753633" y="122778"/>
                  <a:pt x="756452" y="125592"/>
                  <a:pt x="756452" y="129064"/>
                </a:cubicBezTo>
                <a:lnTo>
                  <a:pt x="756452" y="141733"/>
                </a:lnTo>
                <a:cubicBezTo>
                  <a:pt x="756509" y="145151"/>
                  <a:pt x="753776" y="147966"/>
                  <a:pt x="750356" y="148019"/>
                </a:cubicBezTo>
                <a:cubicBezTo>
                  <a:pt x="750290" y="148020"/>
                  <a:pt x="750232" y="148020"/>
                  <a:pt x="750166" y="148019"/>
                </a:cubicBezTo>
                <a:lnTo>
                  <a:pt x="646058" y="148019"/>
                </a:lnTo>
                <a:cubicBezTo>
                  <a:pt x="642581" y="148019"/>
                  <a:pt x="639771" y="145204"/>
                  <a:pt x="639771" y="141733"/>
                </a:cubicBezTo>
                <a:lnTo>
                  <a:pt x="639771" y="8382"/>
                </a:lnTo>
                <a:cubicBezTo>
                  <a:pt x="639819" y="4932"/>
                  <a:pt x="642609" y="2147"/>
                  <a:pt x="646058" y="2096"/>
                </a:cubicBezTo>
                <a:close/>
                <a:moveTo>
                  <a:pt x="995720" y="191"/>
                </a:moveTo>
                <a:cubicBezTo>
                  <a:pt x="1011922" y="355"/>
                  <a:pt x="1027629" y="5769"/>
                  <a:pt x="1040488" y="15621"/>
                </a:cubicBezTo>
                <a:cubicBezTo>
                  <a:pt x="1044298" y="18466"/>
                  <a:pt x="1047831" y="21654"/>
                  <a:pt x="1051060" y="25146"/>
                </a:cubicBezTo>
                <a:cubicBezTo>
                  <a:pt x="1051127" y="25235"/>
                  <a:pt x="1051194" y="25326"/>
                  <a:pt x="1051251" y="25418"/>
                </a:cubicBezTo>
                <a:cubicBezTo>
                  <a:pt x="1053146" y="28264"/>
                  <a:pt x="1052384" y="32107"/>
                  <a:pt x="1049536" y="34004"/>
                </a:cubicBezTo>
                <a:lnTo>
                  <a:pt x="1038964" y="41434"/>
                </a:lnTo>
                <a:cubicBezTo>
                  <a:pt x="1036478" y="43261"/>
                  <a:pt x="1033020" y="42976"/>
                  <a:pt x="1030867" y="40767"/>
                </a:cubicBezTo>
                <a:cubicBezTo>
                  <a:pt x="1029962" y="39830"/>
                  <a:pt x="1029010" y="38939"/>
                  <a:pt x="1028010" y="38100"/>
                </a:cubicBezTo>
                <a:cubicBezTo>
                  <a:pt x="1027753" y="37997"/>
                  <a:pt x="1027524" y="37834"/>
                  <a:pt x="1027343" y="37624"/>
                </a:cubicBezTo>
                <a:cubicBezTo>
                  <a:pt x="1018532" y="30242"/>
                  <a:pt x="1007407" y="26196"/>
                  <a:pt x="995911" y="26194"/>
                </a:cubicBezTo>
                <a:lnTo>
                  <a:pt x="993815" y="26194"/>
                </a:lnTo>
                <a:cubicBezTo>
                  <a:pt x="992672" y="26099"/>
                  <a:pt x="991529" y="26099"/>
                  <a:pt x="990386" y="26194"/>
                </a:cubicBezTo>
                <a:cubicBezTo>
                  <a:pt x="987414" y="26512"/>
                  <a:pt x="984481" y="27118"/>
                  <a:pt x="981623" y="28004"/>
                </a:cubicBezTo>
                <a:cubicBezTo>
                  <a:pt x="964526" y="33101"/>
                  <a:pt x="951524" y="47046"/>
                  <a:pt x="947638" y="64456"/>
                </a:cubicBezTo>
                <a:cubicBezTo>
                  <a:pt x="941704" y="90998"/>
                  <a:pt x="958411" y="117323"/>
                  <a:pt x="984957" y="123254"/>
                </a:cubicBezTo>
                <a:lnTo>
                  <a:pt x="988957" y="124016"/>
                </a:lnTo>
                <a:lnTo>
                  <a:pt x="992291" y="122968"/>
                </a:lnTo>
                <a:lnTo>
                  <a:pt x="1001816" y="122968"/>
                </a:lnTo>
                <a:cubicBezTo>
                  <a:pt x="1004274" y="122753"/>
                  <a:pt x="1006731" y="122403"/>
                  <a:pt x="1009150" y="121920"/>
                </a:cubicBezTo>
                <a:lnTo>
                  <a:pt x="1010484" y="121920"/>
                </a:lnTo>
                <a:lnTo>
                  <a:pt x="1011817" y="121920"/>
                </a:lnTo>
                <a:lnTo>
                  <a:pt x="1017437" y="119920"/>
                </a:lnTo>
                <a:lnTo>
                  <a:pt x="1018580" y="119444"/>
                </a:lnTo>
                <a:lnTo>
                  <a:pt x="1019723" y="118967"/>
                </a:lnTo>
                <a:lnTo>
                  <a:pt x="1020866" y="118396"/>
                </a:lnTo>
                <a:lnTo>
                  <a:pt x="1023438" y="117062"/>
                </a:lnTo>
                <a:lnTo>
                  <a:pt x="1024200" y="116491"/>
                </a:lnTo>
                <a:cubicBezTo>
                  <a:pt x="1031496" y="110931"/>
                  <a:pt x="1037316" y="103671"/>
                  <a:pt x="1041154" y="95345"/>
                </a:cubicBezTo>
                <a:cubicBezTo>
                  <a:pt x="1041764" y="93613"/>
                  <a:pt x="1041393" y="91690"/>
                  <a:pt x="1040202" y="90297"/>
                </a:cubicBezTo>
                <a:cubicBezTo>
                  <a:pt x="1039135" y="89178"/>
                  <a:pt x="1037649" y="88556"/>
                  <a:pt x="1036106" y="88583"/>
                </a:cubicBezTo>
                <a:lnTo>
                  <a:pt x="1008579" y="88583"/>
                </a:lnTo>
                <a:cubicBezTo>
                  <a:pt x="1005102" y="88583"/>
                  <a:pt x="1002292" y="85768"/>
                  <a:pt x="1002292" y="82296"/>
                </a:cubicBezTo>
                <a:lnTo>
                  <a:pt x="1002292" y="69437"/>
                </a:lnTo>
                <a:cubicBezTo>
                  <a:pt x="1002292" y="69373"/>
                  <a:pt x="1002292" y="69310"/>
                  <a:pt x="1002292" y="69245"/>
                </a:cubicBezTo>
                <a:cubicBezTo>
                  <a:pt x="1002350" y="65826"/>
                  <a:pt x="1005159" y="63097"/>
                  <a:pt x="1008579" y="63151"/>
                </a:cubicBezTo>
                <a:lnTo>
                  <a:pt x="1065729" y="63151"/>
                </a:lnTo>
                <a:lnTo>
                  <a:pt x="1066205" y="63151"/>
                </a:lnTo>
                <a:lnTo>
                  <a:pt x="1066777" y="63151"/>
                </a:lnTo>
                <a:cubicBezTo>
                  <a:pt x="1068139" y="64680"/>
                  <a:pt x="1068672" y="66776"/>
                  <a:pt x="1068205" y="68771"/>
                </a:cubicBezTo>
                <a:lnTo>
                  <a:pt x="1068205" y="80391"/>
                </a:lnTo>
                <a:cubicBezTo>
                  <a:pt x="1068244" y="101700"/>
                  <a:pt x="1059119" y="121997"/>
                  <a:pt x="1043155" y="136112"/>
                </a:cubicBezTo>
                <a:lnTo>
                  <a:pt x="1040869" y="138113"/>
                </a:lnTo>
                <a:lnTo>
                  <a:pt x="1039630" y="139065"/>
                </a:lnTo>
                <a:cubicBezTo>
                  <a:pt x="1038878" y="139697"/>
                  <a:pt x="1038087" y="140270"/>
                  <a:pt x="1037249" y="140780"/>
                </a:cubicBezTo>
                <a:lnTo>
                  <a:pt x="1036011" y="141637"/>
                </a:lnTo>
                <a:lnTo>
                  <a:pt x="1033630" y="143161"/>
                </a:lnTo>
                <a:lnTo>
                  <a:pt x="1032391" y="143923"/>
                </a:lnTo>
                <a:lnTo>
                  <a:pt x="1029915" y="145352"/>
                </a:lnTo>
                <a:lnTo>
                  <a:pt x="1029343" y="145352"/>
                </a:lnTo>
                <a:lnTo>
                  <a:pt x="1025343" y="147257"/>
                </a:lnTo>
                <a:lnTo>
                  <a:pt x="1024676" y="147257"/>
                </a:lnTo>
                <a:lnTo>
                  <a:pt x="1022104" y="148209"/>
                </a:lnTo>
                <a:lnTo>
                  <a:pt x="1020866" y="148209"/>
                </a:lnTo>
                <a:lnTo>
                  <a:pt x="1020104" y="148209"/>
                </a:lnTo>
                <a:lnTo>
                  <a:pt x="1018009" y="148971"/>
                </a:lnTo>
                <a:lnTo>
                  <a:pt x="1017151" y="148971"/>
                </a:lnTo>
                <a:lnTo>
                  <a:pt x="1015913" y="148971"/>
                </a:lnTo>
                <a:lnTo>
                  <a:pt x="1015056" y="148971"/>
                </a:lnTo>
                <a:lnTo>
                  <a:pt x="1013151" y="149447"/>
                </a:lnTo>
                <a:lnTo>
                  <a:pt x="1012103" y="149447"/>
                </a:lnTo>
                <a:lnTo>
                  <a:pt x="1010960" y="149447"/>
                </a:lnTo>
                <a:lnTo>
                  <a:pt x="1009912" y="149447"/>
                </a:lnTo>
                <a:lnTo>
                  <a:pt x="1008103" y="149447"/>
                </a:lnTo>
                <a:lnTo>
                  <a:pt x="1006960" y="149447"/>
                </a:lnTo>
                <a:lnTo>
                  <a:pt x="1005817" y="149447"/>
                </a:lnTo>
                <a:lnTo>
                  <a:pt x="1004578" y="149447"/>
                </a:lnTo>
                <a:lnTo>
                  <a:pt x="1002864" y="149447"/>
                </a:lnTo>
                <a:lnTo>
                  <a:pt x="995720" y="149447"/>
                </a:lnTo>
                <a:cubicBezTo>
                  <a:pt x="993939" y="149511"/>
                  <a:pt x="992167" y="149511"/>
                  <a:pt x="990386" y="149447"/>
                </a:cubicBezTo>
                <a:cubicBezTo>
                  <a:pt x="949171" y="147975"/>
                  <a:pt x="916948" y="113368"/>
                  <a:pt x="918425" y="72152"/>
                </a:cubicBezTo>
                <a:cubicBezTo>
                  <a:pt x="919901" y="30936"/>
                  <a:pt x="954505" y="-1282"/>
                  <a:pt x="995720" y="191"/>
                </a:cubicBezTo>
                <a:close/>
                <a:moveTo>
                  <a:pt x="836558" y="191"/>
                </a:moveTo>
                <a:cubicBezTo>
                  <a:pt x="877801" y="191"/>
                  <a:pt x="911234" y="33625"/>
                  <a:pt x="911234" y="74867"/>
                </a:cubicBezTo>
                <a:cubicBezTo>
                  <a:pt x="911234" y="116109"/>
                  <a:pt x="877801" y="149543"/>
                  <a:pt x="836558" y="149543"/>
                </a:cubicBezTo>
                <a:cubicBezTo>
                  <a:pt x="795315" y="149543"/>
                  <a:pt x="761882" y="116109"/>
                  <a:pt x="761882" y="74867"/>
                </a:cubicBezTo>
                <a:cubicBezTo>
                  <a:pt x="761882" y="33625"/>
                  <a:pt x="795315" y="191"/>
                  <a:pt x="836558" y="191"/>
                </a:cubicBezTo>
                <a:close/>
                <a:moveTo>
                  <a:pt x="200954" y="0"/>
                </a:moveTo>
                <a:cubicBezTo>
                  <a:pt x="242302" y="0"/>
                  <a:pt x="275821" y="33518"/>
                  <a:pt x="275821" y="74867"/>
                </a:cubicBezTo>
                <a:cubicBezTo>
                  <a:pt x="275821" y="116215"/>
                  <a:pt x="242302" y="149733"/>
                  <a:pt x="200954" y="149733"/>
                </a:cubicBezTo>
                <a:cubicBezTo>
                  <a:pt x="159606" y="149733"/>
                  <a:pt x="126088" y="116215"/>
                  <a:pt x="126088" y="74867"/>
                </a:cubicBezTo>
                <a:cubicBezTo>
                  <a:pt x="126088" y="33518"/>
                  <a:pt x="159606" y="0"/>
                  <a:pt x="20095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8847109">
            <a:off x="-298540" y="6860254"/>
            <a:ext cx="1075569" cy="252596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3276697" y="1452092"/>
            <a:ext cx="3687928" cy="16745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11500">
                <a:ln w="12700">
                  <a:noFill/>
                </a:ln>
                <a:solidFill>
                  <a:srgbClr val="35816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1154521" y="3126640"/>
            <a:ext cx="9882958" cy="24695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6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教学过程设计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962455" y="5661407"/>
            <a:ext cx="8267090" cy="45719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6964625" y="-524347"/>
            <a:ext cx="3242509" cy="36509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1500">
                <a:ln w="12700">
                  <a:noFill/>
                </a:ln>
                <a:solidFill>
                  <a:srgbClr val="35816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04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0572207" y="5947700"/>
            <a:ext cx="1619794" cy="288000"/>
          </a:xfrm>
          <a:prstGeom prst="rect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7126964" y="3915577"/>
            <a:ext cx="4059588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358167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课堂导入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7126964" y="4482525"/>
            <a:ext cx="4059588" cy="111483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集合整队，体育委员整队并报告人数，营造课堂氛围，宣布教学内容、目标、重难点，明确学习方向，强调裁判工作在比赛中的重要性，为教学活动顺利开展奠定基础。</a:t>
            </a:r>
            <a:endParaRPr kumimoji="1"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992750" y="1405238"/>
            <a:ext cx="2877561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4059857" y="1389776"/>
            <a:ext cx="2877561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alphaModFix/>
          </a:blip>
          <a:srcRect/>
          <a:stretch>
            <a:fillRect/>
          </a:stretch>
        </p:blipFill>
        <p:spPr>
          <a:xfrm>
            <a:off x="7126964" y="1389775"/>
            <a:ext cx="4060288" cy="2158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alphaModFix/>
          </a:blip>
          <a:srcRect/>
          <a:stretch>
            <a:fillRect/>
          </a:stretch>
        </p:blipFill>
        <p:spPr>
          <a:xfrm>
            <a:off x="992750" y="3741821"/>
            <a:ext cx="5944115" cy="215817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标题 1"/>
          <p:cNvSpPr txBox="1"/>
          <p:nvPr/>
        </p:nvSpPr>
        <p:spPr>
          <a:xfrm>
            <a:off x="172720" y="247319"/>
            <a:ext cx="11442700" cy="4851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开始部分</a:t>
            </a:r>
            <a:endParaRPr kumimoji="1" lang="zh-CN" altLang="en-US"/>
          </a:p>
        </p:txBody>
      </p:sp>
      <p:cxnSp>
        <p:nvCxnSpPr>
          <p:cNvPr id="11" name="标题 1"/>
          <p:cNvCxnSpPr/>
          <p:nvPr/>
        </p:nvCxnSpPr>
        <p:spPr>
          <a:xfrm>
            <a:off x="312738" y="770539"/>
            <a:ext cx="11307762" cy="0"/>
          </a:xfrm>
          <a:prstGeom prst="line">
            <a:avLst/>
          </a:prstGeom>
          <a:noFill/>
          <a:ln w="6350" cap="rnd">
            <a:solidFill>
              <a:schemeClr val="bg1">
                <a:lumMod val="65000"/>
              </a:schemeClr>
            </a:solidFill>
            <a:round/>
          </a:ln>
        </p:spPr>
      </p:cxnSp>
      <p:cxnSp>
        <p:nvCxnSpPr>
          <p:cNvPr id="12" name="标题 1"/>
          <p:cNvCxnSpPr/>
          <p:nvPr/>
        </p:nvCxnSpPr>
        <p:spPr>
          <a:xfrm>
            <a:off x="312738" y="770539"/>
            <a:ext cx="652463" cy="0"/>
          </a:xfrm>
          <a:prstGeom prst="line">
            <a:avLst/>
          </a:prstGeom>
          <a:noFill/>
          <a:ln w="44450" cap="sq">
            <a:solidFill>
              <a:schemeClr val="accent1"/>
            </a:solidFill>
            <a:round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5400000">
            <a:off x="3003011" y="1684439"/>
            <a:ext cx="1538883" cy="1616236"/>
          </a:xfrm>
          <a:prstGeom prst="hexagon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2988681" y="1984138"/>
            <a:ext cx="1567543" cy="1386167"/>
          </a:xfrm>
          <a:prstGeom prst="hexagon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972452" y="4139418"/>
            <a:ext cx="3600000" cy="156754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917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赛前工作：介绍裁判需要提前到达场地，检查场地器材，组织球队热身，与记录台人员沟通等工作内容。通过实际案例，帮助学生理解赛前准备的重要性。
赛中工作：着重讲解裁判要公正判罚比赛中的违例和犯规，管理比赛时间，确保比赛按规则进行，及时处理球员、教练的违规行为。通过视频演示，帮助学生理解赛中判罚的具体流程。
赛后工作：说明裁判要审核比赛记录表，签字确认比赛结果，处理比赛后续事宜。通过实际案例，帮助学生理解赛后工作的关键点。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3516173" y="2444875"/>
            <a:ext cx="512558" cy="464693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972452" y="3643512"/>
            <a:ext cx="3600000" cy="46469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裁判职责讲解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5400000">
            <a:off x="7637407" y="1684439"/>
            <a:ext cx="1538883" cy="1616236"/>
          </a:xfrm>
          <a:prstGeom prst="hexagon">
            <a:avLst/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5400000">
            <a:off x="7623077" y="1984138"/>
            <a:ext cx="1567543" cy="1386167"/>
          </a:xfrm>
          <a:prstGeom prst="hexagon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06848" y="4139418"/>
            <a:ext cx="3600000" cy="156754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917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违例手势：依次示范走步、二次运球、回场违例、3秒违例、5秒违例等手势，讲解动作要领和含义。通过反复示范和练习，确保学生掌握每个手势的规范动作。
犯规手势：展示打手犯规、阻挡犯规、带球撞人犯规、技术犯规、恶意犯规等手势，强调不同犯规手势的区别和判罚尺度。通过对比演示，帮助学生理解不同犯规手势的具体应用。
罚球手势：讲解罚球次数、罚球位置等相关手势，以及罚球时的裁判配合流程。通过实际操作演示，帮助学生理解罚球手势的具体应用。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150569" y="2420943"/>
            <a:ext cx="512558" cy="512558"/>
          </a:xfrm>
          <a:custGeom>
            <a:avLst/>
            <a:gdLst>
              <a:gd name="connsiteX0" fmla="*/ 457070 w 720001"/>
              <a:gd name="connsiteY0" fmla="*/ 57166 h 720001"/>
              <a:gd name="connsiteX1" fmla="*/ 457070 w 720001"/>
              <a:gd name="connsiteY1" fmla="*/ 263017 h 720001"/>
              <a:gd name="connsiteX2" fmla="*/ 662921 w 720001"/>
              <a:gd name="connsiteY2" fmla="*/ 263017 h 720001"/>
              <a:gd name="connsiteX3" fmla="*/ 647393 w 720001"/>
              <a:gd name="connsiteY3" fmla="*/ 212704 h 720001"/>
              <a:gd name="connsiteX4" fmla="*/ 591008 w 720001"/>
              <a:gd name="connsiteY4" fmla="*/ 129079 h 720001"/>
              <a:gd name="connsiteX5" fmla="*/ 507383 w 720001"/>
              <a:gd name="connsiteY5" fmla="*/ 72694 h 720001"/>
              <a:gd name="connsiteX6" fmla="*/ 457070 w 720001"/>
              <a:gd name="connsiteY6" fmla="*/ 57166 h 720001"/>
              <a:gd name="connsiteX7" fmla="*/ 307952 w 720001"/>
              <a:gd name="connsiteY7" fmla="*/ 56386 h 720001"/>
              <a:gd name="connsiteX8" fmla="*/ 240115 w 720001"/>
              <a:gd name="connsiteY8" fmla="*/ 76251 h 720001"/>
              <a:gd name="connsiteX9" fmla="*/ 142092 w 720001"/>
              <a:gd name="connsiteY9" fmla="*/ 142179 h 720001"/>
              <a:gd name="connsiteX10" fmla="*/ 76077 w 720001"/>
              <a:gd name="connsiteY10" fmla="*/ 240116 h 720001"/>
              <a:gd name="connsiteX11" fmla="*/ 51874 w 720001"/>
              <a:gd name="connsiteY11" fmla="*/ 360000 h 720001"/>
              <a:gd name="connsiteX12" fmla="*/ 76077 w 720001"/>
              <a:gd name="connsiteY12" fmla="*/ 479885 h 720001"/>
              <a:gd name="connsiteX13" fmla="*/ 142092 w 720001"/>
              <a:gd name="connsiteY13" fmla="*/ 577822 h 720001"/>
              <a:gd name="connsiteX14" fmla="*/ 240029 w 720001"/>
              <a:gd name="connsiteY14" fmla="*/ 643837 h 720001"/>
              <a:gd name="connsiteX15" fmla="*/ 359913 w 720001"/>
              <a:gd name="connsiteY15" fmla="*/ 668039 h 720001"/>
              <a:gd name="connsiteX16" fmla="*/ 479798 w 720001"/>
              <a:gd name="connsiteY16" fmla="*/ 643837 h 720001"/>
              <a:gd name="connsiteX17" fmla="*/ 577735 w 720001"/>
              <a:gd name="connsiteY17" fmla="*/ 577822 h 720001"/>
              <a:gd name="connsiteX18" fmla="*/ 643750 w 720001"/>
              <a:gd name="connsiteY18" fmla="*/ 479885 h 720001"/>
              <a:gd name="connsiteX19" fmla="*/ 663615 w 720001"/>
              <a:gd name="connsiteY19" fmla="*/ 412049 h 720001"/>
              <a:gd name="connsiteX20" fmla="*/ 360000 w 720001"/>
              <a:gd name="connsiteY20" fmla="*/ 412049 h 720001"/>
              <a:gd name="connsiteX21" fmla="*/ 307952 w 720001"/>
              <a:gd name="connsiteY21" fmla="*/ 360000 h 720001"/>
              <a:gd name="connsiteX22" fmla="*/ 405022 w 720001"/>
              <a:gd name="connsiteY22" fmla="*/ 0 h 720001"/>
              <a:gd name="connsiteX23" fmla="*/ 720001 w 720001"/>
              <a:gd name="connsiteY23" fmla="*/ 314979 h 720001"/>
              <a:gd name="connsiteX24" fmla="*/ 405022 w 720001"/>
              <a:gd name="connsiteY24" fmla="*/ 314979 h 720001"/>
              <a:gd name="connsiteX25" fmla="*/ 360000 w 720001"/>
              <a:gd name="connsiteY25" fmla="*/ 0 h 720001"/>
              <a:gd name="connsiteX26" fmla="*/ 360000 w 720001"/>
              <a:gd name="connsiteY26" fmla="*/ 360000 h 720001"/>
              <a:gd name="connsiteX27" fmla="*/ 720001 w 720001"/>
              <a:gd name="connsiteY27" fmla="*/ 360000 h 720001"/>
              <a:gd name="connsiteX28" fmla="*/ 360000 w 720001"/>
              <a:gd name="connsiteY28" fmla="*/ 720001 h 720001"/>
              <a:gd name="connsiteX29" fmla="*/ 0 w 720001"/>
              <a:gd name="connsiteY29" fmla="*/ 360000 h 720001"/>
              <a:gd name="connsiteX30" fmla="*/ 360000 w 720001"/>
              <a:gd name="connsiteY30" fmla="*/ 0 h 720001"/>
            </a:gdLst>
            <a:ahLst/>
            <a:cxnLst/>
            <a:rect l="l" t="t" r="r" b="b"/>
            <a:pathLst>
              <a:path w="720001" h="720001">
                <a:moveTo>
                  <a:pt x="457070" y="57166"/>
                </a:moveTo>
                <a:lnTo>
                  <a:pt x="457070" y="263017"/>
                </a:lnTo>
                <a:lnTo>
                  <a:pt x="662921" y="263017"/>
                </a:lnTo>
                <a:cubicBezTo>
                  <a:pt x="659451" y="245755"/>
                  <a:pt x="654246" y="229012"/>
                  <a:pt x="647393" y="212704"/>
                </a:cubicBezTo>
                <a:cubicBezTo>
                  <a:pt x="634121" y="181388"/>
                  <a:pt x="615210" y="153282"/>
                  <a:pt x="591008" y="129079"/>
                </a:cubicBezTo>
                <a:cubicBezTo>
                  <a:pt x="566806" y="104877"/>
                  <a:pt x="538699" y="85966"/>
                  <a:pt x="507383" y="72694"/>
                </a:cubicBezTo>
                <a:cubicBezTo>
                  <a:pt x="491075" y="65755"/>
                  <a:pt x="474246" y="60636"/>
                  <a:pt x="457070" y="57166"/>
                </a:cubicBezTo>
                <a:close/>
                <a:moveTo>
                  <a:pt x="307952" y="56386"/>
                </a:moveTo>
                <a:cubicBezTo>
                  <a:pt x="284703" y="60376"/>
                  <a:pt x="262062" y="66969"/>
                  <a:pt x="240115" y="76251"/>
                </a:cubicBezTo>
                <a:cubicBezTo>
                  <a:pt x="203508" y="91778"/>
                  <a:pt x="170544" y="113986"/>
                  <a:pt x="142092" y="142179"/>
                </a:cubicBezTo>
                <a:cubicBezTo>
                  <a:pt x="113812" y="170545"/>
                  <a:pt x="91605" y="203422"/>
                  <a:pt x="76077" y="240116"/>
                </a:cubicBezTo>
                <a:cubicBezTo>
                  <a:pt x="60029" y="278111"/>
                  <a:pt x="51874" y="318362"/>
                  <a:pt x="51874" y="360000"/>
                </a:cubicBezTo>
                <a:cubicBezTo>
                  <a:pt x="51874" y="401639"/>
                  <a:pt x="60029" y="441976"/>
                  <a:pt x="76077" y="479885"/>
                </a:cubicBezTo>
                <a:cubicBezTo>
                  <a:pt x="91605" y="516579"/>
                  <a:pt x="113812" y="549543"/>
                  <a:pt x="142092" y="577822"/>
                </a:cubicBezTo>
                <a:cubicBezTo>
                  <a:pt x="170458" y="606102"/>
                  <a:pt x="203335" y="628309"/>
                  <a:pt x="240029" y="643837"/>
                </a:cubicBezTo>
                <a:cubicBezTo>
                  <a:pt x="278024" y="659885"/>
                  <a:pt x="318275" y="668039"/>
                  <a:pt x="359913" y="668039"/>
                </a:cubicBezTo>
                <a:cubicBezTo>
                  <a:pt x="401552" y="668039"/>
                  <a:pt x="441890" y="659885"/>
                  <a:pt x="479798" y="643837"/>
                </a:cubicBezTo>
                <a:cubicBezTo>
                  <a:pt x="516492" y="628309"/>
                  <a:pt x="549456" y="606102"/>
                  <a:pt x="577735" y="577822"/>
                </a:cubicBezTo>
                <a:cubicBezTo>
                  <a:pt x="606015" y="549456"/>
                  <a:pt x="628222" y="516579"/>
                  <a:pt x="643750" y="479885"/>
                </a:cubicBezTo>
                <a:cubicBezTo>
                  <a:pt x="653032" y="457938"/>
                  <a:pt x="659625" y="435297"/>
                  <a:pt x="663615" y="412049"/>
                </a:cubicBezTo>
                <a:lnTo>
                  <a:pt x="360000" y="412049"/>
                </a:lnTo>
                <a:cubicBezTo>
                  <a:pt x="331287" y="412049"/>
                  <a:pt x="307952" y="388714"/>
                  <a:pt x="307952" y="360000"/>
                </a:cubicBezTo>
                <a:close/>
                <a:moveTo>
                  <a:pt x="405022" y="0"/>
                </a:moveTo>
                <a:cubicBezTo>
                  <a:pt x="578950" y="0"/>
                  <a:pt x="720001" y="141051"/>
                  <a:pt x="720001" y="314979"/>
                </a:cubicBezTo>
                <a:lnTo>
                  <a:pt x="405022" y="314979"/>
                </a:lnTo>
                <a:close/>
                <a:moveTo>
                  <a:pt x="360000" y="0"/>
                </a:moveTo>
                <a:lnTo>
                  <a:pt x="360000" y="360000"/>
                </a:lnTo>
                <a:lnTo>
                  <a:pt x="720001" y="360000"/>
                </a:lnTo>
                <a:cubicBezTo>
                  <a:pt x="720001" y="558825"/>
                  <a:pt x="558824" y="720001"/>
                  <a:pt x="360000" y="720001"/>
                </a:cubicBezTo>
                <a:cubicBezTo>
                  <a:pt x="161176" y="720001"/>
                  <a:pt x="0" y="558825"/>
                  <a:pt x="0" y="360000"/>
                </a:cubicBezTo>
                <a:cubicBezTo>
                  <a:pt x="0" y="161176"/>
                  <a:pt x="161176" y="0"/>
                  <a:pt x="360000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606848" y="3643512"/>
            <a:ext cx="3600000" cy="46469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执裁手势讲解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72720" y="247319"/>
            <a:ext cx="11442700" cy="4851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理论讲解部分</a:t>
            </a:r>
            <a:endParaRPr kumimoji="1" lang="zh-CN" altLang="en-US"/>
          </a:p>
        </p:txBody>
      </p:sp>
      <p:cxnSp>
        <p:nvCxnSpPr>
          <p:cNvPr id="14" name="标题 1"/>
          <p:cNvCxnSpPr/>
          <p:nvPr/>
        </p:nvCxnSpPr>
        <p:spPr>
          <a:xfrm>
            <a:off x="312738" y="770539"/>
            <a:ext cx="11307762" cy="0"/>
          </a:xfrm>
          <a:prstGeom prst="line">
            <a:avLst/>
          </a:prstGeom>
          <a:noFill/>
          <a:ln w="6350" cap="rnd">
            <a:solidFill>
              <a:schemeClr val="bg1">
                <a:lumMod val="65000"/>
              </a:schemeClr>
            </a:solidFill>
            <a:round/>
          </a:ln>
        </p:spPr>
      </p:cxnSp>
      <p:cxnSp>
        <p:nvCxnSpPr>
          <p:cNvPr id="15" name="标题 1"/>
          <p:cNvCxnSpPr/>
          <p:nvPr/>
        </p:nvCxnSpPr>
        <p:spPr>
          <a:xfrm>
            <a:off x="312738" y="770539"/>
            <a:ext cx="652463" cy="0"/>
          </a:xfrm>
          <a:prstGeom prst="line">
            <a:avLst/>
          </a:prstGeom>
          <a:noFill/>
          <a:ln w="44450" cap="sq">
            <a:solidFill>
              <a:schemeClr val="accent1"/>
            </a:solidFill>
            <a:round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2757004" y="2009343"/>
            <a:ext cx="6665292" cy="180000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  <a:alpha val="5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757004" y="1433665"/>
            <a:ext cx="6665292" cy="67864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精选执裁视频案例</a:t>
            </a:r>
            <a:endParaRPr kumimoji="1" lang="zh-CN" altLang="en-US"/>
          </a:p>
        </p:txBody>
      </p:sp>
      <p:cxnSp>
        <p:nvCxnSpPr>
          <p:cNvPr id="5" name="标题 1"/>
          <p:cNvCxnSpPr/>
          <p:nvPr/>
        </p:nvCxnSpPr>
        <p:spPr>
          <a:xfrm>
            <a:off x="3472074" y="3816849"/>
            <a:ext cx="5220000" cy="0"/>
          </a:xfrm>
          <a:prstGeom prst="line">
            <a:avLst/>
          </a:prstGeom>
          <a:noFill/>
          <a:ln w="25400" cap="sq">
            <a:solidFill>
              <a:schemeClr val="accent1">
                <a:alpha val="50000"/>
              </a:schemeClr>
            </a:solidFill>
            <a:miter/>
          </a:ln>
        </p:spPr>
      </p:cxnSp>
      <p:sp>
        <p:nvSpPr>
          <p:cNvPr id="6" name="标题 1"/>
          <p:cNvSpPr txBox="1"/>
          <p:nvPr/>
        </p:nvSpPr>
        <p:spPr>
          <a:xfrm rot="8113744">
            <a:off x="3070340" y="2626490"/>
            <a:ext cx="792000" cy="792000"/>
          </a:xfrm>
          <a:prstGeom prst="teardrop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394340" y="3744848"/>
            <a:ext cx="144000" cy="144000"/>
          </a:xfrm>
          <a:prstGeom prst="ellipse">
            <a:avLst/>
          </a:prstGeom>
          <a:solidFill>
            <a:schemeClr val="bg1"/>
          </a:solidFill>
          <a:ln w="254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501318" y="4051181"/>
            <a:ext cx="3930044" cy="177955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精选篮球比赛执裁视频片段，包含正确判罚和错误判罚的案例。播放视频，在关键判罚处暂停，引导学生分析判罚是否正确，依据是什么，组织学生分组讨论，鼓励学生发表自己的观点。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3055723" y="2837824"/>
            <a:ext cx="821234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0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D7E6EA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01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8113744">
            <a:off x="8316960" y="2626490"/>
            <a:ext cx="792000" cy="792000"/>
          </a:xfrm>
          <a:prstGeom prst="teardrop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640959" y="3744848"/>
            <a:ext cx="144000" cy="144000"/>
          </a:xfrm>
          <a:prstGeom prst="ellipse">
            <a:avLst/>
          </a:prstGeom>
          <a:solidFill>
            <a:schemeClr val="bg1"/>
          </a:solidFill>
          <a:ln w="254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747938" y="4051181"/>
            <a:ext cx="3930044" cy="177955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教师总结学生讨论结果，详细讲解每个判罚的依据和裁判应注意的要点，纠正学生的错误理解，强化对规则和执裁的认识。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302343" y="2837824"/>
            <a:ext cx="821234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0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D7E6EA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02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72720" y="247319"/>
            <a:ext cx="11442700" cy="4851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视频分析部分</a:t>
            </a:r>
            <a:endParaRPr kumimoji="1" lang="zh-CN" altLang="en-US"/>
          </a:p>
        </p:txBody>
      </p:sp>
      <p:cxnSp>
        <p:nvCxnSpPr>
          <p:cNvPr id="15" name="标题 1"/>
          <p:cNvCxnSpPr/>
          <p:nvPr/>
        </p:nvCxnSpPr>
        <p:spPr>
          <a:xfrm>
            <a:off x="312738" y="770539"/>
            <a:ext cx="11307762" cy="0"/>
          </a:xfrm>
          <a:prstGeom prst="line">
            <a:avLst/>
          </a:prstGeom>
          <a:noFill/>
          <a:ln w="6350" cap="rnd">
            <a:solidFill>
              <a:schemeClr val="bg1">
                <a:lumMod val="65000"/>
              </a:schemeClr>
            </a:solidFill>
            <a:round/>
          </a:ln>
        </p:spPr>
      </p:cxnSp>
      <p:cxnSp>
        <p:nvCxnSpPr>
          <p:cNvPr id="16" name="标题 1"/>
          <p:cNvCxnSpPr/>
          <p:nvPr/>
        </p:nvCxnSpPr>
        <p:spPr>
          <a:xfrm>
            <a:off x="312738" y="770539"/>
            <a:ext cx="652463" cy="0"/>
          </a:xfrm>
          <a:prstGeom prst="line">
            <a:avLst/>
          </a:prstGeom>
          <a:noFill/>
          <a:ln w="44450" cap="sq">
            <a:solidFill>
              <a:schemeClr val="accent1"/>
            </a:solidFill>
            <a:round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8650288" y="1332228"/>
            <a:ext cx="2453128" cy="448437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  <a:effectLst>
            <a:outerShdw blurRad="38100" dist="12700" dir="2700000" algn="tl" rotWithShape="0">
              <a:srgbClr val="000000">
                <a:alpha val="15000"/>
              </a:srgbClr>
            </a:outerShdw>
          </a:effectLst>
        </p:spPr>
        <p:txBody>
          <a:bodyPr vert="horz" wrap="square" lIns="251999" tIns="1280160" rIns="180000" bIns="396000" rtlCol="0" anchor="t"/>
          <a:lstStyle/>
          <a:p>
            <a:pPr algn="ctr">
              <a:lnSpc>
                <a:spcPct val="13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5941060" y="1332227"/>
            <a:ext cx="2453128" cy="4489841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381000" dist="127000" dir="5400000" sx="102000" sy="102000" algn="t" rotWithShape="0">
              <a:schemeClr val="accent1">
                <a:lumMod val="40000"/>
                <a:lumOff val="60000"/>
                <a:alpha val="15000"/>
              </a:schemeClr>
            </a:outerShdw>
          </a:effectLst>
        </p:spPr>
        <p:txBody>
          <a:bodyPr vert="horz" wrap="square" lIns="0" tIns="0" rIns="0" bIns="0" rtlCol="0" anchor="t"/>
          <a:lstStyle/>
          <a:p>
            <a:pPr algn="just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flipV="1">
            <a:off x="5941060" y="1332228"/>
            <a:ext cx="2455033" cy="51632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251999" tIns="1280160" rIns="180000" bIns="45720" rtlCol="0" anchor="t"/>
          <a:lstStyle/>
          <a:p>
            <a:pPr algn="l">
              <a:lnSpc>
                <a:spcPct val="13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942638" y="1645610"/>
            <a:ext cx="451877" cy="451877"/>
          </a:xfrm>
          <a:custGeom>
            <a:avLst/>
            <a:gdLst>
              <a:gd name="connsiteX0" fmla="*/ 438553 w 720000"/>
              <a:gd name="connsiteY0" fmla="*/ 189601 h 720000"/>
              <a:gd name="connsiteX1" fmla="*/ 373556 w 720000"/>
              <a:gd name="connsiteY1" fmla="*/ 216451 h 720000"/>
              <a:gd name="connsiteX2" fmla="*/ 232180 w 720000"/>
              <a:gd name="connsiteY2" fmla="*/ 357827 h 720000"/>
              <a:gd name="connsiteX3" fmla="*/ 191861 w 720000"/>
              <a:gd name="connsiteY3" fmla="*/ 528226 h 720000"/>
              <a:gd name="connsiteX4" fmla="*/ 362260 w 720000"/>
              <a:gd name="connsiteY4" fmla="*/ 487907 h 720000"/>
              <a:gd name="connsiteX5" fmla="*/ 503636 w 720000"/>
              <a:gd name="connsiteY5" fmla="*/ 346444 h 720000"/>
              <a:gd name="connsiteX6" fmla="*/ 503636 w 720000"/>
              <a:gd name="connsiteY6" fmla="*/ 216365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537524 w 720000"/>
              <a:gd name="connsiteY9" fmla="*/ 182476 h 720000"/>
              <a:gd name="connsiteX10" fmla="*/ 537524 w 720000"/>
              <a:gd name="connsiteY10" fmla="*/ 380420 h 720000"/>
              <a:gd name="connsiteX11" fmla="*/ 396149 w 720000"/>
              <a:gd name="connsiteY11" fmla="*/ 521796 h 720000"/>
              <a:gd name="connsiteX12" fmla="*/ 141637 w 720000"/>
              <a:gd name="connsiteY12" fmla="*/ 578364 h 720000"/>
              <a:gd name="connsiteX13" fmla="*/ 198205 w 720000"/>
              <a:gd name="connsiteY13" fmla="*/ 323852 h 720000"/>
              <a:gd name="connsiteX14" fmla="*/ 339581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47965 h 720000"/>
              <a:gd name="connsiteX17" fmla="*/ 47965 w 720000"/>
              <a:gd name="connsiteY17" fmla="*/ 120000 h 720000"/>
              <a:gd name="connsiteX18" fmla="*/ 47965 w 720000"/>
              <a:gd name="connsiteY18" fmla="*/ 600000 h 720000"/>
              <a:gd name="connsiteX19" fmla="*/ 120000 w 720000"/>
              <a:gd name="connsiteY19" fmla="*/ 672035 h 720000"/>
              <a:gd name="connsiteX20" fmla="*/ 600000 w 720000"/>
              <a:gd name="connsiteY20" fmla="*/ 672035 h 720000"/>
              <a:gd name="connsiteX21" fmla="*/ 672035 w 720000"/>
              <a:gd name="connsiteY21" fmla="*/ 600000 h 720000"/>
              <a:gd name="connsiteX22" fmla="*/ 672035 w 720000"/>
              <a:gd name="connsiteY22" fmla="*/ 120000 h 720000"/>
              <a:gd name="connsiteX23" fmla="*/ 600000 w 720000"/>
              <a:gd name="connsiteY23" fmla="*/ 47965 h 720000"/>
              <a:gd name="connsiteX24" fmla="*/ 120000 w 720000"/>
              <a:gd name="connsiteY24" fmla="*/ 0 h 720000"/>
              <a:gd name="connsiteX25" fmla="*/ 600000 w 720000"/>
              <a:gd name="connsiteY25" fmla="*/ 0 h 720000"/>
              <a:gd name="connsiteX26" fmla="*/ 720000 w 720000"/>
              <a:gd name="connsiteY26" fmla="*/ 120000 h 720000"/>
              <a:gd name="connsiteX27" fmla="*/ 720000 w 720000"/>
              <a:gd name="connsiteY27" fmla="*/ 600000 h 720000"/>
              <a:gd name="connsiteX28" fmla="*/ 600000 w 720000"/>
              <a:gd name="connsiteY28" fmla="*/ 720000 h 720000"/>
              <a:gd name="connsiteX29" fmla="*/ 120000 w 720000"/>
              <a:gd name="connsiteY29" fmla="*/ 720000 h 720000"/>
              <a:gd name="connsiteX30" fmla="*/ 0 w 720000"/>
              <a:gd name="connsiteY30" fmla="*/ 600000 h 720000"/>
              <a:gd name="connsiteX31" fmla="*/ 0 w 720000"/>
              <a:gd name="connsiteY31" fmla="*/ 120000 h 720000"/>
              <a:gd name="connsiteX32" fmla="*/ 120000 w 720000"/>
              <a:gd name="connsiteY32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13875" y="189601"/>
                  <a:pt x="390761" y="199073"/>
                  <a:pt x="373556" y="216451"/>
                </a:cubicBezTo>
                <a:lnTo>
                  <a:pt x="232180" y="357827"/>
                </a:lnTo>
                <a:cubicBezTo>
                  <a:pt x="212456" y="377465"/>
                  <a:pt x="197336" y="453584"/>
                  <a:pt x="191861" y="528226"/>
                </a:cubicBezTo>
                <a:cubicBezTo>
                  <a:pt x="266503" y="522665"/>
                  <a:pt x="342622" y="507545"/>
                  <a:pt x="362260" y="487907"/>
                </a:cubicBezTo>
                <a:lnTo>
                  <a:pt x="503636" y="346444"/>
                </a:lnTo>
                <a:cubicBezTo>
                  <a:pt x="539523" y="310557"/>
                  <a:pt x="539523" y="252252"/>
                  <a:pt x="503636" y="216365"/>
                </a:cubicBezTo>
                <a:cubicBezTo>
                  <a:pt x="486344" y="199073"/>
                  <a:pt x="463230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74440" y="141636"/>
                  <a:pt x="510327" y="155191"/>
                  <a:pt x="537524" y="182476"/>
                </a:cubicBezTo>
                <a:cubicBezTo>
                  <a:pt x="592007" y="236872"/>
                  <a:pt x="592007" y="325938"/>
                  <a:pt x="537524" y="380420"/>
                </a:cubicBezTo>
                <a:lnTo>
                  <a:pt x="396149" y="521796"/>
                </a:lnTo>
                <a:cubicBezTo>
                  <a:pt x="341753" y="576278"/>
                  <a:pt x="141637" y="578364"/>
                  <a:pt x="141637" y="578364"/>
                </a:cubicBezTo>
                <a:cubicBezTo>
                  <a:pt x="141637" y="578364"/>
                  <a:pt x="143723" y="378334"/>
                  <a:pt x="198205" y="323852"/>
                </a:cubicBezTo>
                <a:lnTo>
                  <a:pt x="339581" y="182476"/>
                </a:lnTo>
                <a:cubicBezTo>
                  <a:pt x="366778" y="155278"/>
                  <a:pt x="402666" y="141636"/>
                  <a:pt x="438553" y="141636"/>
                </a:cubicBezTo>
                <a:close/>
                <a:moveTo>
                  <a:pt x="120000" y="47965"/>
                </a:moveTo>
                <a:cubicBezTo>
                  <a:pt x="80290" y="47965"/>
                  <a:pt x="47965" y="80290"/>
                  <a:pt x="47965" y="120000"/>
                </a:cubicBezTo>
                <a:lnTo>
                  <a:pt x="47965" y="600000"/>
                </a:lnTo>
                <a:cubicBezTo>
                  <a:pt x="47965" y="639711"/>
                  <a:pt x="80290" y="672035"/>
                  <a:pt x="120000" y="672035"/>
                </a:cubicBezTo>
                <a:lnTo>
                  <a:pt x="600000" y="672035"/>
                </a:lnTo>
                <a:cubicBezTo>
                  <a:pt x="639711" y="672035"/>
                  <a:pt x="672035" y="639711"/>
                  <a:pt x="672035" y="600000"/>
                </a:cubicBezTo>
                <a:lnTo>
                  <a:pt x="672035" y="120000"/>
                </a:lnTo>
                <a:cubicBezTo>
                  <a:pt x="672035" y="80290"/>
                  <a:pt x="639711" y="47965"/>
                  <a:pt x="600000" y="47965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38100" tIns="38100" rIns="38100" bIns="381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9709872" y="1632663"/>
            <a:ext cx="451877" cy="395612"/>
          </a:xfrm>
          <a:custGeom>
            <a:avLst/>
            <a:gdLst>
              <a:gd name="connsiteX0" fmla="*/ 411292 w 822400"/>
              <a:gd name="connsiteY0" fmla="*/ 234366 h 720000"/>
              <a:gd name="connsiteX1" fmla="*/ 285658 w 822400"/>
              <a:gd name="connsiteY1" fmla="*/ 360000 h 720000"/>
              <a:gd name="connsiteX2" fmla="*/ 411292 w 822400"/>
              <a:gd name="connsiteY2" fmla="*/ 485635 h 720000"/>
              <a:gd name="connsiteX3" fmla="*/ 536927 w 822400"/>
              <a:gd name="connsiteY3" fmla="*/ 360000 h 720000"/>
              <a:gd name="connsiteX4" fmla="*/ 411292 w 822400"/>
              <a:gd name="connsiteY4" fmla="*/ 234366 h 720000"/>
              <a:gd name="connsiteX5" fmla="*/ 411292 w 822400"/>
              <a:gd name="connsiteY5" fmla="*/ 178938 h 720000"/>
              <a:gd name="connsiteX6" fmla="*/ 592354 w 822400"/>
              <a:gd name="connsiteY6" fmla="*/ 360000 h 720000"/>
              <a:gd name="connsiteX7" fmla="*/ 411292 w 822400"/>
              <a:gd name="connsiteY7" fmla="*/ 541063 h 720000"/>
              <a:gd name="connsiteX8" fmla="*/ 230230 w 822400"/>
              <a:gd name="connsiteY8" fmla="*/ 360000 h 720000"/>
              <a:gd name="connsiteX9" fmla="*/ 411292 w 822400"/>
              <a:gd name="connsiteY9" fmla="*/ 178938 h 720000"/>
              <a:gd name="connsiteX10" fmla="*/ 235403 w 822400"/>
              <a:gd name="connsiteY10" fmla="*/ 55427 h 720000"/>
              <a:gd name="connsiteX11" fmla="*/ 59514 w 822400"/>
              <a:gd name="connsiteY11" fmla="*/ 360000 h 720000"/>
              <a:gd name="connsiteX12" fmla="*/ 235403 w 822400"/>
              <a:gd name="connsiteY12" fmla="*/ 664573 h 720000"/>
              <a:gd name="connsiteX13" fmla="*/ 587089 w 822400"/>
              <a:gd name="connsiteY13" fmla="*/ 664573 h 720000"/>
              <a:gd name="connsiteX14" fmla="*/ 762978 w 822400"/>
              <a:gd name="connsiteY14" fmla="*/ 360000 h 720000"/>
              <a:gd name="connsiteX15" fmla="*/ 587089 w 822400"/>
              <a:gd name="connsiteY15" fmla="*/ 55427 h 720000"/>
              <a:gd name="connsiteX16" fmla="*/ 219883 w 822400"/>
              <a:gd name="connsiteY16" fmla="*/ 0 h 720000"/>
              <a:gd name="connsiteX17" fmla="*/ 602516 w 822400"/>
              <a:gd name="connsiteY17" fmla="*/ 0 h 720000"/>
              <a:gd name="connsiteX18" fmla="*/ 627274 w 822400"/>
              <a:gd name="connsiteY18" fmla="*/ 14319 h 720000"/>
              <a:gd name="connsiteX19" fmla="*/ 818590 w 822400"/>
              <a:gd name="connsiteY19" fmla="*/ 345682 h 720000"/>
              <a:gd name="connsiteX20" fmla="*/ 818590 w 822400"/>
              <a:gd name="connsiteY20" fmla="*/ 374319 h 720000"/>
              <a:gd name="connsiteX21" fmla="*/ 627366 w 822400"/>
              <a:gd name="connsiteY21" fmla="*/ 705682 h 720000"/>
              <a:gd name="connsiteX22" fmla="*/ 602608 w 822400"/>
              <a:gd name="connsiteY22" fmla="*/ 720000 h 720000"/>
              <a:gd name="connsiteX23" fmla="*/ 219976 w 822400"/>
              <a:gd name="connsiteY23" fmla="*/ 720000 h 720000"/>
              <a:gd name="connsiteX24" fmla="*/ 195218 w 822400"/>
              <a:gd name="connsiteY24" fmla="*/ 705682 h 720000"/>
              <a:gd name="connsiteX25" fmla="*/ 3810 w 822400"/>
              <a:gd name="connsiteY25" fmla="*/ 374319 h 720000"/>
              <a:gd name="connsiteX26" fmla="*/ 3810 w 822400"/>
              <a:gd name="connsiteY26" fmla="*/ 345682 h 720000"/>
              <a:gd name="connsiteX27" fmla="*/ 195126 w 822400"/>
              <a:gd name="connsiteY27" fmla="*/ 14319 h 720000"/>
              <a:gd name="connsiteX28" fmla="*/ 219883 w 822400"/>
              <a:gd name="connsiteY28" fmla="*/ 0 h 720000"/>
            </a:gdLst>
            <a:ahLst/>
            <a:cxnLst/>
            <a:rect l="l" t="t" r="r" b="b"/>
            <a:pathLst>
              <a:path w="822400" h="720000">
                <a:moveTo>
                  <a:pt x="411292" y="234366"/>
                </a:moveTo>
                <a:cubicBezTo>
                  <a:pt x="342008" y="234366"/>
                  <a:pt x="285658" y="290716"/>
                  <a:pt x="285658" y="360000"/>
                </a:cubicBezTo>
                <a:cubicBezTo>
                  <a:pt x="285658" y="429284"/>
                  <a:pt x="342008" y="485635"/>
                  <a:pt x="411292" y="485635"/>
                </a:cubicBezTo>
                <a:cubicBezTo>
                  <a:pt x="480576" y="485635"/>
                  <a:pt x="536927" y="429284"/>
                  <a:pt x="536927" y="360000"/>
                </a:cubicBezTo>
                <a:cubicBezTo>
                  <a:pt x="536927" y="290716"/>
                  <a:pt x="480576" y="234366"/>
                  <a:pt x="411292" y="234366"/>
                </a:cubicBezTo>
                <a:close/>
                <a:moveTo>
                  <a:pt x="411292" y="178938"/>
                </a:moveTo>
                <a:cubicBezTo>
                  <a:pt x="511153" y="178938"/>
                  <a:pt x="592354" y="260139"/>
                  <a:pt x="592354" y="360000"/>
                </a:cubicBezTo>
                <a:cubicBezTo>
                  <a:pt x="592354" y="459861"/>
                  <a:pt x="511153" y="541063"/>
                  <a:pt x="411292" y="541063"/>
                </a:cubicBezTo>
                <a:cubicBezTo>
                  <a:pt x="311431" y="541063"/>
                  <a:pt x="230230" y="459861"/>
                  <a:pt x="230230" y="360000"/>
                </a:cubicBezTo>
                <a:cubicBezTo>
                  <a:pt x="230230" y="260139"/>
                  <a:pt x="311431" y="178938"/>
                  <a:pt x="411292" y="178938"/>
                </a:cubicBezTo>
                <a:close/>
                <a:moveTo>
                  <a:pt x="235403" y="55427"/>
                </a:moveTo>
                <a:lnTo>
                  <a:pt x="59514" y="360000"/>
                </a:lnTo>
                <a:lnTo>
                  <a:pt x="235403" y="664573"/>
                </a:lnTo>
                <a:lnTo>
                  <a:pt x="587089" y="664573"/>
                </a:lnTo>
                <a:lnTo>
                  <a:pt x="762978" y="360000"/>
                </a:lnTo>
                <a:lnTo>
                  <a:pt x="587089" y="55427"/>
                </a:lnTo>
                <a:close/>
                <a:moveTo>
                  <a:pt x="219883" y="0"/>
                </a:moveTo>
                <a:lnTo>
                  <a:pt x="602516" y="0"/>
                </a:lnTo>
                <a:cubicBezTo>
                  <a:pt x="612678" y="0"/>
                  <a:pt x="622193" y="5450"/>
                  <a:pt x="627274" y="14319"/>
                </a:cubicBezTo>
                <a:lnTo>
                  <a:pt x="818590" y="345682"/>
                </a:lnTo>
                <a:cubicBezTo>
                  <a:pt x="823671" y="354550"/>
                  <a:pt x="823671" y="365451"/>
                  <a:pt x="818590" y="374319"/>
                </a:cubicBezTo>
                <a:lnTo>
                  <a:pt x="627366" y="705682"/>
                </a:lnTo>
                <a:cubicBezTo>
                  <a:pt x="622285" y="714550"/>
                  <a:pt x="612770" y="720000"/>
                  <a:pt x="602608" y="720000"/>
                </a:cubicBezTo>
                <a:lnTo>
                  <a:pt x="219976" y="720000"/>
                </a:lnTo>
                <a:cubicBezTo>
                  <a:pt x="209814" y="720000"/>
                  <a:pt x="200299" y="714550"/>
                  <a:pt x="195218" y="705682"/>
                </a:cubicBezTo>
                <a:lnTo>
                  <a:pt x="3810" y="374319"/>
                </a:lnTo>
                <a:cubicBezTo>
                  <a:pt x="-1271" y="365543"/>
                  <a:pt x="-1271" y="354550"/>
                  <a:pt x="3810" y="345682"/>
                </a:cubicBezTo>
                <a:lnTo>
                  <a:pt x="195126" y="14319"/>
                </a:lnTo>
                <a:cubicBezTo>
                  <a:pt x="200207" y="5450"/>
                  <a:pt x="209721" y="0"/>
                  <a:pt x="219883" y="0"/>
                </a:cubicBezTo>
                <a:close/>
              </a:path>
            </a:pathLst>
          </a:custGeom>
          <a:solidFill>
            <a:schemeClr val="tx1"/>
          </a:solidFill>
          <a:ln w="12700" cap="sq">
            <a:noFill/>
            <a:miter/>
          </a:ln>
        </p:spPr>
        <p:txBody>
          <a:bodyPr vert="horz" wrap="square" lIns="38100" tIns="38100" rIns="38100" bIns="381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097218" y="2353021"/>
            <a:ext cx="2145715" cy="317147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组织学生进行模拟比赛执裁，将学生分成若干小组，每组安排一场模拟比赛，部分学生担任裁判，部分学生参与比赛。裁判在模拟比赛中运用所学的执裁手势和规则进行判罚，教师在旁观察指导，及时纠正裁判的错误判罚和不规范手势，解答学生在执裁过程中遇到的问题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989322" y="2359237"/>
            <a:ext cx="1892977" cy="31652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通过模拟比赛实践，学生将所学知识应用于实际比赛，巩固知识，提升判断能力，增强对裁判工作的理解和兴趣。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162023" y="1384300"/>
            <a:ext cx="4369881" cy="405855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模拟比赛执裁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flipV="1">
            <a:off x="8650288" y="1332228"/>
            <a:ext cx="2455033" cy="51632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  <a:ln w="12700" cap="sq">
            <a:noFill/>
            <a:miter/>
          </a:ln>
        </p:spPr>
        <p:txBody>
          <a:bodyPr vert="horz" wrap="square" lIns="251999" tIns="1280160" rIns="180000" bIns="45720" rtlCol="0" anchor="t"/>
          <a:lstStyle/>
          <a:p>
            <a:pPr algn="l">
              <a:lnSpc>
                <a:spcPct val="13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72720" y="247319"/>
            <a:ext cx="11442700" cy="4851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实践部分</a:t>
            </a:r>
            <a:endParaRPr kumimoji="1" lang="zh-CN" altLang="en-US"/>
          </a:p>
        </p:txBody>
      </p:sp>
      <p:cxnSp>
        <p:nvCxnSpPr>
          <p:cNvPr id="13" name="标题 1"/>
          <p:cNvCxnSpPr/>
          <p:nvPr/>
        </p:nvCxnSpPr>
        <p:spPr>
          <a:xfrm>
            <a:off x="312738" y="770539"/>
            <a:ext cx="11307762" cy="0"/>
          </a:xfrm>
          <a:prstGeom prst="line">
            <a:avLst/>
          </a:prstGeom>
          <a:noFill/>
          <a:ln w="6350" cap="rnd">
            <a:solidFill>
              <a:schemeClr val="bg1">
                <a:lumMod val="65000"/>
              </a:schemeClr>
            </a:solidFill>
            <a:round/>
          </a:ln>
        </p:spPr>
      </p:cxnSp>
      <p:cxnSp>
        <p:nvCxnSpPr>
          <p:cNvPr id="14" name="标题 1"/>
          <p:cNvCxnSpPr/>
          <p:nvPr/>
        </p:nvCxnSpPr>
        <p:spPr>
          <a:xfrm>
            <a:off x="312738" y="770539"/>
            <a:ext cx="652463" cy="0"/>
          </a:xfrm>
          <a:prstGeom prst="line">
            <a:avLst/>
          </a:prstGeom>
          <a:noFill/>
          <a:ln w="44450" cap="sq">
            <a:solidFill>
              <a:schemeClr val="accent1"/>
            </a:solidFill>
            <a:round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0400" y="2117774"/>
            <a:ext cx="10816976" cy="4016326"/>
          </a:xfrm>
          <a:custGeom>
            <a:avLst/>
            <a:gdLst>
              <a:gd name="connsiteX0" fmla="*/ 0 w 10816976"/>
              <a:gd name="connsiteY0" fmla="*/ 3260407 h 5555534"/>
              <a:gd name="connsiteX1" fmla="*/ 0 w 10816976"/>
              <a:gd name="connsiteY1" fmla="*/ 5555535 h 5555534"/>
              <a:gd name="connsiteX2" fmla="*/ 10816976 w 10816976"/>
              <a:gd name="connsiteY2" fmla="*/ 5555535 h 5555534"/>
              <a:gd name="connsiteX3" fmla="*/ 10816976 w 10816976"/>
              <a:gd name="connsiteY3" fmla="*/ 0 h 5555534"/>
              <a:gd name="connsiteX4" fmla="*/ 0 w 10816976"/>
              <a:gd name="connsiteY4" fmla="*/ 3260407 h 5555534"/>
            </a:gdLst>
            <a:ahLst/>
            <a:cxnLst/>
            <a:rect l="l" t="t" r="r" b="b"/>
            <a:pathLst>
              <a:path w="10816976" h="5555534">
                <a:moveTo>
                  <a:pt x="0" y="3260407"/>
                </a:moveTo>
                <a:lnTo>
                  <a:pt x="0" y="5555535"/>
                </a:lnTo>
                <a:lnTo>
                  <a:pt x="10816976" y="5555535"/>
                </a:lnTo>
                <a:cubicBezTo>
                  <a:pt x="10816976" y="5555535"/>
                  <a:pt x="10816976" y="1300849"/>
                  <a:pt x="10816976" y="0"/>
                </a:cubicBezTo>
                <a:cubicBezTo>
                  <a:pt x="7367032" y="2618268"/>
                  <a:pt x="3276928" y="3260407"/>
                  <a:pt x="0" y="3260407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90000">
                <a:schemeClr val="bg1">
                  <a:lumMod val="95000"/>
                </a:schemeClr>
              </a:gs>
            </a:gsLst>
            <a:lin ang="16800000" scaled="0"/>
          </a:gradFill>
          <a:ln w="6921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60400" y="1899138"/>
            <a:ext cx="10858500" cy="2575725"/>
          </a:xfrm>
          <a:custGeom>
            <a:avLst/>
            <a:gdLst>
              <a:gd name="connsiteX0" fmla="*/ 10858500 w 10858500"/>
              <a:gd name="connsiteY0" fmla="*/ 0 h 3562841"/>
              <a:gd name="connsiteX1" fmla="*/ 0 w 10858500"/>
              <a:gd name="connsiteY1" fmla="*/ 3562834 h 3562841"/>
              <a:gd name="connsiteX2" fmla="*/ 10342912 w 10858500"/>
              <a:gd name="connsiteY2" fmla="*/ 368712 h 3562841"/>
              <a:gd name="connsiteX3" fmla="*/ 10197578 w 10858500"/>
              <a:gd name="connsiteY3" fmla="*/ 128428 h 3562841"/>
              <a:gd name="connsiteX4" fmla="*/ 10858500 w 10858500"/>
              <a:gd name="connsiteY4" fmla="*/ 0 h 3562841"/>
            </a:gdLst>
            <a:ahLst/>
            <a:cxnLst/>
            <a:rect l="l" t="t" r="r" b="b"/>
            <a:pathLst>
              <a:path w="10858500" h="3562841">
                <a:moveTo>
                  <a:pt x="10858500" y="0"/>
                </a:moveTo>
                <a:cubicBezTo>
                  <a:pt x="9232147" y="1988558"/>
                  <a:pt x="5366964" y="3566976"/>
                  <a:pt x="0" y="3562834"/>
                </a:cubicBezTo>
                <a:cubicBezTo>
                  <a:pt x="3993215" y="3455120"/>
                  <a:pt x="8034875" y="2543697"/>
                  <a:pt x="10342912" y="368712"/>
                </a:cubicBezTo>
                <a:cubicBezTo>
                  <a:pt x="10280626" y="269284"/>
                  <a:pt x="10197578" y="128428"/>
                  <a:pt x="10197578" y="128428"/>
                </a:cubicBezTo>
                <a:lnTo>
                  <a:pt x="10858500" y="0"/>
                </a:lnTo>
                <a:close/>
              </a:path>
            </a:pathLst>
          </a:custGeom>
          <a:gradFill>
            <a:gsLst>
              <a:gs pos="10000">
                <a:schemeClr val="accent1">
                  <a:lumMod val="40000"/>
                  <a:lumOff val="60000"/>
                </a:schemeClr>
              </a:gs>
              <a:gs pos="90000">
                <a:schemeClr val="accent1"/>
              </a:gs>
            </a:gsLst>
            <a:lin ang="0" scaled="0"/>
          </a:gradFill>
          <a:ln w="6921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60402" y="1254403"/>
            <a:ext cx="8037358" cy="187742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课堂总结与作业布置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3852065" y="4207759"/>
            <a:ext cx="151945" cy="151945"/>
          </a:xfrm>
          <a:prstGeom prst="ellipse">
            <a:avLst/>
          </a:prstGeom>
          <a:solidFill>
            <a:schemeClr val="accent1"/>
          </a:solidFill>
          <a:ln w="25400" cap="sq">
            <a:solidFill>
              <a:schemeClr val="bg1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097526" y="4614447"/>
            <a:ext cx="3661024" cy="116949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28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回顾本节课的重点内容，包括裁判职责、执裁手势和篮球规则，强调执裁过程中的关键要点和注意事项。总结学生在模拟比赛执裁中的表现，表扬表现优秀的学生，鼓励其他学生继续努力。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270540" y="3370295"/>
            <a:ext cx="151945" cy="151945"/>
          </a:xfrm>
          <a:prstGeom prst="ellipse">
            <a:avLst/>
          </a:prstGeom>
          <a:solidFill>
            <a:schemeClr val="accent1"/>
          </a:solidFill>
          <a:ln w="25400" cap="sq">
            <a:solidFill>
              <a:schemeClr val="bg1"/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547751" y="4043837"/>
            <a:ext cx="3597524" cy="17346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布置作业，要求学生课后复习执裁手势和规则，观看一场篮球比赛，记录裁判的判罚情况，分析裁判的执裁水平和存在的问题，下节课进行交流分享。通过作业，学生进一步巩固所学知识，提升对裁判工作的理解和兴趣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72720" y="247319"/>
            <a:ext cx="11442700" cy="4851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结束部分</a:t>
            </a:r>
            <a:endParaRPr kumimoji="1" lang="zh-CN" altLang="en-US"/>
          </a:p>
        </p:txBody>
      </p:sp>
      <p:cxnSp>
        <p:nvCxnSpPr>
          <p:cNvPr id="11" name="标题 1"/>
          <p:cNvCxnSpPr/>
          <p:nvPr/>
        </p:nvCxnSpPr>
        <p:spPr>
          <a:xfrm>
            <a:off x="312738" y="770539"/>
            <a:ext cx="11307762" cy="0"/>
          </a:xfrm>
          <a:prstGeom prst="line">
            <a:avLst/>
          </a:prstGeom>
          <a:noFill/>
          <a:ln w="6350" cap="rnd">
            <a:solidFill>
              <a:schemeClr val="bg1">
                <a:lumMod val="65000"/>
              </a:schemeClr>
            </a:solidFill>
            <a:round/>
          </a:ln>
        </p:spPr>
      </p:cxnSp>
      <p:cxnSp>
        <p:nvCxnSpPr>
          <p:cNvPr id="12" name="标题 1"/>
          <p:cNvCxnSpPr/>
          <p:nvPr/>
        </p:nvCxnSpPr>
        <p:spPr>
          <a:xfrm>
            <a:off x="312738" y="770539"/>
            <a:ext cx="652463" cy="0"/>
          </a:xfrm>
          <a:prstGeom prst="line">
            <a:avLst/>
          </a:prstGeom>
          <a:noFill/>
          <a:ln w="44450" cap="sq">
            <a:solidFill>
              <a:schemeClr val="accent1"/>
            </a:solidFill>
            <a:round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H="1" flipV="1">
            <a:off x="10722232" y="5590818"/>
            <a:ext cx="1469768" cy="1267182"/>
          </a:xfrm>
          <a:custGeom>
            <a:avLst/>
            <a:gdLst>
              <a:gd name="connsiteX0" fmla="*/ 268707 w 1469768"/>
              <a:gd name="connsiteY0" fmla="*/ 1267182 h 1267182"/>
              <a:gd name="connsiteX1" fmla="*/ 0 w 1469768"/>
              <a:gd name="connsiteY1" fmla="*/ 1267182 h 1267182"/>
              <a:gd name="connsiteX2" fmla="*/ 0 w 1469768"/>
              <a:gd name="connsiteY2" fmla="*/ 0 h 1267182"/>
              <a:gd name="connsiteX3" fmla="*/ 1455818 w 1469768"/>
              <a:gd name="connsiteY3" fmla="*/ 0 h 1267182"/>
              <a:gd name="connsiteX4" fmla="*/ 1469768 w 1469768"/>
              <a:gd name="connsiteY4" fmla="*/ 24162 h 1267182"/>
              <a:gd name="connsiteX5" fmla="*/ 1116448 w 1469768"/>
              <a:gd name="connsiteY5" fmla="*/ 636117 h 1267182"/>
              <a:gd name="connsiteX6" fmla="*/ 633032 w 1469768"/>
              <a:gd name="connsiteY6" fmla="*/ 636117 h 1267182"/>
              <a:gd name="connsiteX7" fmla="*/ 454669 w 1469768"/>
              <a:gd name="connsiteY7" fmla="*/ 944984 h 1267182"/>
              <a:gd name="connsiteX8" fmla="*/ 376218 w 1469768"/>
              <a:gd name="connsiteY8" fmla="*/ 1080956 h 1267182"/>
            </a:gdLst>
            <a:ahLst/>
            <a:cxnLst/>
            <a:rect l="l" t="t" r="r" b="b"/>
            <a:pathLst>
              <a:path w="1469768" h="1267182">
                <a:moveTo>
                  <a:pt x="268707" y="1267182"/>
                </a:moveTo>
                <a:lnTo>
                  <a:pt x="0" y="1267182"/>
                </a:lnTo>
                <a:lnTo>
                  <a:pt x="0" y="0"/>
                </a:lnTo>
                <a:lnTo>
                  <a:pt x="1455818" y="0"/>
                </a:lnTo>
                <a:lnTo>
                  <a:pt x="1469768" y="24162"/>
                </a:lnTo>
                <a:lnTo>
                  <a:pt x="1116448" y="636117"/>
                </a:lnTo>
                <a:lnTo>
                  <a:pt x="633032" y="636117"/>
                </a:lnTo>
                <a:lnTo>
                  <a:pt x="454669" y="944984"/>
                </a:lnTo>
                <a:lnTo>
                  <a:pt x="376218" y="108095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bg1"/>
              </a:gs>
            </a:gsLst>
            <a:lin ang="0" scaled="0"/>
          </a:gradFill>
          <a:ln w="6209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H="1" flipV="1">
            <a:off x="10780811" y="5596167"/>
            <a:ext cx="1411189" cy="1261833"/>
          </a:xfrm>
          <a:custGeom>
            <a:avLst/>
            <a:gdLst>
              <a:gd name="connsiteX0" fmla="*/ 210128 w 1411189"/>
              <a:gd name="connsiteY0" fmla="*/ 1261833 h 1261833"/>
              <a:gd name="connsiteX1" fmla="*/ 0 w 1411189"/>
              <a:gd name="connsiteY1" fmla="*/ 1261833 h 1261833"/>
              <a:gd name="connsiteX2" fmla="*/ 0 w 1411189"/>
              <a:gd name="connsiteY2" fmla="*/ 0 h 1261833"/>
              <a:gd name="connsiteX3" fmla="*/ 1400327 w 1411189"/>
              <a:gd name="connsiteY3" fmla="*/ 0 h 1261833"/>
              <a:gd name="connsiteX4" fmla="*/ 1411189 w 1411189"/>
              <a:gd name="connsiteY4" fmla="*/ 18813 h 1261833"/>
              <a:gd name="connsiteX5" fmla="*/ 1057870 w 1411189"/>
              <a:gd name="connsiteY5" fmla="*/ 630768 h 1261833"/>
              <a:gd name="connsiteX6" fmla="*/ 574452 w 1411189"/>
              <a:gd name="connsiteY6" fmla="*/ 630768 h 1261833"/>
              <a:gd name="connsiteX7" fmla="*/ 396090 w 1411189"/>
              <a:gd name="connsiteY7" fmla="*/ 939635 h 1261833"/>
              <a:gd name="connsiteX8" fmla="*/ 317639 w 1411189"/>
              <a:gd name="connsiteY8" fmla="*/ 1075607 h 1261833"/>
            </a:gdLst>
            <a:ahLst/>
            <a:cxnLst/>
            <a:rect l="l" t="t" r="r" b="b"/>
            <a:pathLst>
              <a:path w="1411189" h="1261833">
                <a:moveTo>
                  <a:pt x="210128" y="1261833"/>
                </a:moveTo>
                <a:lnTo>
                  <a:pt x="0" y="1261833"/>
                </a:lnTo>
                <a:lnTo>
                  <a:pt x="0" y="0"/>
                </a:lnTo>
                <a:lnTo>
                  <a:pt x="1400327" y="0"/>
                </a:lnTo>
                <a:lnTo>
                  <a:pt x="1411189" y="18813"/>
                </a:lnTo>
                <a:lnTo>
                  <a:pt x="1057870" y="630768"/>
                </a:lnTo>
                <a:lnTo>
                  <a:pt x="574452" y="630768"/>
                </a:lnTo>
                <a:lnTo>
                  <a:pt x="396090" y="939635"/>
                </a:lnTo>
                <a:lnTo>
                  <a:pt x="317639" y="10756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0" scaled="0"/>
          </a:gradFill>
          <a:ln w="6209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flipH="1" flipV="1">
            <a:off x="10780811" y="6340750"/>
            <a:ext cx="581326" cy="517250"/>
          </a:xfrm>
          <a:custGeom>
            <a:avLst/>
            <a:gdLst>
              <a:gd name="connsiteX0" fmla="*/ 295629 w 581326"/>
              <a:gd name="connsiteY0" fmla="*/ 517250 h 517250"/>
              <a:gd name="connsiteX1" fmla="*/ 291871 w 581326"/>
              <a:gd name="connsiteY1" fmla="*/ 511711 h 517250"/>
              <a:gd name="connsiteX2" fmla="*/ 293652 w 581326"/>
              <a:gd name="connsiteY2" fmla="*/ 508626 h 517250"/>
              <a:gd name="connsiteX3" fmla="*/ 0 w 581326"/>
              <a:gd name="connsiteY3" fmla="*/ 0 h 517250"/>
              <a:gd name="connsiteX4" fmla="*/ 568363 w 581326"/>
              <a:gd name="connsiteY4" fmla="*/ 0 h 517250"/>
              <a:gd name="connsiteX5" fmla="*/ 581326 w 581326"/>
              <a:gd name="connsiteY5" fmla="*/ 22453 h 517250"/>
            </a:gdLst>
            <a:ahLst/>
            <a:cxnLst/>
            <a:rect l="l" t="t" r="r" b="b"/>
            <a:pathLst>
              <a:path w="581326" h="517250">
                <a:moveTo>
                  <a:pt x="295629" y="517250"/>
                </a:moveTo>
                <a:lnTo>
                  <a:pt x="291871" y="511711"/>
                </a:lnTo>
                <a:lnTo>
                  <a:pt x="293652" y="508626"/>
                </a:lnTo>
                <a:lnTo>
                  <a:pt x="0" y="0"/>
                </a:lnTo>
                <a:lnTo>
                  <a:pt x="568363" y="0"/>
                </a:lnTo>
                <a:lnTo>
                  <a:pt x="581326" y="22453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22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0800000" scaled="0"/>
          </a:gradFill>
          <a:ln w="6811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H="1" flipV="1">
            <a:off x="11606694" y="5746260"/>
            <a:ext cx="585306" cy="1111741"/>
          </a:xfrm>
          <a:custGeom>
            <a:avLst/>
            <a:gdLst>
              <a:gd name="connsiteX0" fmla="*/ 302161 w 585306"/>
              <a:gd name="connsiteY0" fmla="*/ 1111741 h 1111741"/>
              <a:gd name="connsiteX1" fmla="*/ 288070 w 585306"/>
              <a:gd name="connsiteY1" fmla="*/ 1090975 h 1111741"/>
              <a:gd name="connsiteX2" fmla="*/ 0 w 585306"/>
              <a:gd name="connsiteY2" fmla="*/ 592017 h 1111741"/>
              <a:gd name="connsiteX3" fmla="*/ 0 w 585306"/>
              <a:gd name="connsiteY3" fmla="*/ 0 h 1111741"/>
              <a:gd name="connsiteX4" fmla="*/ 226551 w 585306"/>
              <a:gd name="connsiteY4" fmla="*/ 0 h 1111741"/>
              <a:gd name="connsiteX5" fmla="*/ 585306 w 585306"/>
              <a:gd name="connsiteY5" fmla="*/ 621363 h 1111741"/>
            </a:gdLst>
            <a:ahLst/>
            <a:cxnLst/>
            <a:rect l="l" t="t" r="r" b="b"/>
            <a:pathLst>
              <a:path w="585306" h="1111741">
                <a:moveTo>
                  <a:pt x="302161" y="1111741"/>
                </a:moveTo>
                <a:lnTo>
                  <a:pt x="288070" y="1090975"/>
                </a:lnTo>
                <a:lnTo>
                  <a:pt x="0" y="592017"/>
                </a:lnTo>
                <a:lnTo>
                  <a:pt x="0" y="0"/>
                </a:lnTo>
                <a:lnTo>
                  <a:pt x="226551" y="0"/>
                </a:lnTo>
                <a:lnTo>
                  <a:pt x="585306" y="621363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22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0800000" scaled="0"/>
          </a:gradFill>
          <a:ln w="6811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0" y="0"/>
            <a:ext cx="1638439" cy="1248112"/>
          </a:xfrm>
          <a:custGeom>
            <a:avLst/>
            <a:gdLst>
              <a:gd name="connsiteX0" fmla="*/ 0 w 1638439"/>
              <a:gd name="connsiteY0" fmla="*/ 0 h 1248112"/>
              <a:gd name="connsiteX1" fmla="*/ 1635500 w 1638439"/>
              <a:gd name="connsiteY1" fmla="*/ 0 h 1248112"/>
              <a:gd name="connsiteX2" fmla="*/ 1638439 w 1638439"/>
              <a:gd name="connsiteY2" fmla="*/ 5091 h 1248112"/>
              <a:gd name="connsiteX3" fmla="*/ 1285120 w 1638439"/>
              <a:gd name="connsiteY3" fmla="*/ 617047 h 1248112"/>
              <a:gd name="connsiteX4" fmla="*/ 801703 w 1638439"/>
              <a:gd name="connsiteY4" fmla="*/ 617047 h 1248112"/>
              <a:gd name="connsiteX5" fmla="*/ 623340 w 1638439"/>
              <a:gd name="connsiteY5" fmla="*/ 925914 h 1248112"/>
              <a:gd name="connsiteX6" fmla="*/ 544889 w 1638439"/>
              <a:gd name="connsiteY6" fmla="*/ 1061886 h 1248112"/>
              <a:gd name="connsiteX7" fmla="*/ 437378 w 1638439"/>
              <a:gd name="connsiteY7" fmla="*/ 1248112 h 1248112"/>
              <a:gd name="connsiteX8" fmla="*/ 0 w 1638439"/>
              <a:gd name="connsiteY8" fmla="*/ 1248112 h 1248112"/>
            </a:gdLst>
            <a:ahLst/>
            <a:cxnLst/>
            <a:rect l="l" t="t" r="r" b="b"/>
            <a:pathLst>
              <a:path w="1638439" h="1248112">
                <a:moveTo>
                  <a:pt x="0" y="0"/>
                </a:moveTo>
                <a:lnTo>
                  <a:pt x="1635500" y="0"/>
                </a:lnTo>
                <a:lnTo>
                  <a:pt x="1638439" y="5091"/>
                </a:lnTo>
                <a:lnTo>
                  <a:pt x="1285120" y="617047"/>
                </a:lnTo>
                <a:lnTo>
                  <a:pt x="801703" y="617047"/>
                </a:lnTo>
                <a:lnTo>
                  <a:pt x="623340" y="925914"/>
                </a:lnTo>
                <a:lnTo>
                  <a:pt x="544889" y="1061886"/>
                </a:lnTo>
                <a:lnTo>
                  <a:pt x="437378" y="1248112"/>
                </a:lnTo>
                <a:lnTo>
                  <a:pt x="0" y="1248112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bg1"/>
              </a:gs>
            </a:gsLst>
            <a:lin ang="0" scaled="0"/>
          </a:gradFill>
          <a:ln w="6209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0" y="0"/>
            <a:ext cx="1579711" cy="1242763"/>
          </a:xfrm>
          <a:custGeom>
            <a:avLst/>
            <a:gdLst>
              <a:gd name="connsiteX0" fmla="*/ 0 w 1579711"/>
              <a:gd name="connsiteY0" fmla="*/ 0 h 1242763"/>
              <a:gd name="connsiteX1" fmla="*/ 1579711 w 1579711"/>
              <a:gd name="connsiteY1" fmla="*/ 0 h 1242763"/>
              <a:gd name="connsiteX2" fmla="*/ 1226541 w 1579711"/>
              <a:gd name="connsiteY2" fmla="*/ 611698 h 1242763"/>
              <a:gd name="connsiteX3" fmla="*/ 743124 w 1579711"/>
              <a:gd name="connsiteY3" fmla="*/ 611698 h 1242763"/>
              <a:gd name="connsiteX4" fmla="*/ 564761 w 1579711"/>
              <a:gd name="connsiteY4" fmla="*/ 920565 h 1242763"/>
              <a:gd name="connsiteX5" fmla="*/ 486310 w 1579711"/>
              <a:gd name="connsiteY5" fmla="*/ 1056537 h 1242763"/>
              <a:gd name="connsiteX6" fmla="*/ 378799 w 1579711"/>
              <a:gd name="connsiteY6" fmla="*/ 1242763 h 1242763"/>
              <a:gd name="connsiteX7" fmla="*/ 0 w 1579711"/>
              <a:gd name="connsiteY7" fmla="*/ 1242763 h 1242763"/>
            </a:gdLst>
            <a:ahLst/>
            <a:cxnLst/>
            <a:rect l="l" t="t" r="r" b="b"/>
            <a:pathLst>
              <a:path w="1579711" h="1242763">
                <a:moveTo>
                  <a:pt x="0" y="0"/>
                </a:moveTo>
                <a:lnTo>
                  <a:pt x="1579711" y="0"/>
                </a:lnTo>
                <a:lnTo>
                  <a:pt x="1226541" y="611698"/>
                </a:lnTo>
                <a:lnTo>
                  <a:pt x="743124" y="611698"/>
                </a:lnTo>
                <a:lnTo>
                  <a:pt x="564761" y="920565"/>
                </a:lnTo>
                <a:lnTo>
                  <a:pt x="486310" y="1056537"/>
                </a:lnTo>
                <a:lnTo>
                  <a:pt x="378799" y="1242763"/>
                </a:lnTo>
                <a:lnTo>
                  <a:pt x="0" y="1242763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0" scaled="0"/>
          </a:gradFill>
          <a:ln w="6209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009544" y="0"/>
            <a:ext cx="570316" cy="498180"/>
          </a:xfrm>
          <a:custGeom>
            <a:avLst/>
            <a:gdLst>
              <a:gd name="connsiteX0" fmla="*/ 0 w 570316"/>
              <a:gd name="connsiteY0" fmla="*/ 0 h 498180"/>
              <a:gd name="connsiteX1" fmla="*/ 568363 w 570316"/>
              <a:gd name="connsiteY1" fmla="*/ 0 h 498180"/>
              <a:gd name="connsiteX2" fmla="*/ 570316 w 570316"/>
              <a:gd name="connsiteY2" fmla="*/ 3382 h 498180"/>
              <a:gd name="connsiteX3" fmla="*/ 284620 w 570316"/>
              <a:gd name="connsiteY3" fmla="*/ 498180 h 498180"/>
              <a:gd name="connsiteX4" fmla="*/ 280861 w 570316"/>
              <a:gd name="connsiteY4" fmla="*/ 492641 h 498180"/>
              <a:gd name="connsiteX5" fmla="*/ 282642 w 570316"/>
              <a:gd name="connsiteY5" fmla="*/ 489556 h 498180"/>
            </a:gdLst>
            <a:ahLst/>
            <a:cxnLst/>
            <a:rect l="l" t="t" r="r" b="b"/>
            <a:pathLst>
              <a:path w="570316" h="498180">
                <a:moveTo>
                  <a:pt x="0" y="0"/>
                </a:moveTo>
                <a:lnTo>
                  <a:pt x="568363" y="0"/>
                </a:lnTo>
                <a:lnTo>
                  <a:pt x="570316" y="3382"/>
                </a:lnTo>
                <a:lnTo>
                  <a:pt x="284620" y="498180"/>
                </a:lnTo>
                <a:lnTo>
                  <a:pt x="280861" y="492641"/>
                </a:lnTo>
                <a:lnTo>
                  <a:pt x="282642" y="489556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22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0800000" scaled="0"/>
          </a:gradFill>
          <a:ln w="6811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0" y="1"/>
            <a:ext cx="753977" cy="1092671"/>
          </a:xfrm>
          <a:custGeom>
            <a:avLst/>
            <a:gdLst>
              <a:gd name="connsiteX0" fmla="*/ 0 w 753977"/>
              <a:gd name="connsiteY0" fmla="*/ 0 h 1092671"/>
              <a:gd name="connsiteX1" fmla="*/ 406233 w 753977"/>
              <a:gd name="connsiteY1" fmla="*/ 0 h 1092671"/>
              <a:gd name="connsiteX2" fmla="*/ 753977 w 753977"/>
              <a:gd name="connsiteY2" fmla="*/ 602293 h 1092671"/>
              <a:gd name="connsiteX3" fmla="*/ 470832 w 753977"/>
              <a:gd name="connsiteY3" fmla="*/ 1092671 h 1092671"/>
              <a:gd name="connsiteX4" fmla="*/ 456741 w 753977"/>
              <a:gd name="connsiteY4" fmla="*/ 1071905 h 1092671"/>
              <a:gd name="connsiteX5" fmla="*/ 0 w 753977"/>
              <a:gd name="connsiteY5" fmla="*/ 280797 h 1092671"/>
            </a:gdLst>
            <a:ahLst/>
            <a:cxnLst/>
            <a:rect l="l" t="t" r="r" b="b"/>
            <a:pathLst>
              <a:path w="753977" h="1092671">
                <a:moveTo>
                  <a:pt x="0" y="0"/>
                </a:moveTo>
                <a:lnTo>
                  <a:pt x="406233" y="0"/>
                </a:lnTo>
                <a:lnTo>
                  <a:pt x="753977" y="602293"/>
                </a:lnTo>
                <a:lnTo>
                  <a:pt x="470832" y="1092671"/>
                </a:lnTo>
                <a:lnTo>
                  <a:pt x="456741" y="1071905"/>
                </a:lnTo>
                <a:lnTo>
                  <a:pt x="0" y="280797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22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0800000" scaled="0"/>
          </a:gradFill>
          <a:ln w="6811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-286853" y="723426"/>
            <a:ext cx="4064000" cy="1117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8000" dirty="0" err="1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目录</a:t>
            </a:r>
            <a:endParaRPr kumimoji="1" lang="zh-CN" altLang="en-US" dirty="0"/>
          </a:p>
        </p:txBody>
      </p:sp>
      <p:sp>
        <p:nvSpPr>
          <p:cNvPr id="12" name="标题 1"/>
          <p:cNvSpPr txBox="1"/>
          <p:nvPr/>
        </p:nvSpPr>
        <p:spPr>
          <a:xfrm>
            <a:off x="2852255" y="1097197"/>
            <a:ext cx="5562600" cy="6731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4800" dirty="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CONTENT</a:t>
            </a:r>
            <a:endParaRPr kumimoji="1" lang="zh-CN" altLang="en-US" dirty="0"/>
          </a:p>
        </p:txBody>
      </p:sp>
      <p:sp>
        <p:nvSpPr>
          <p:cNvPr id="13" name="标题 1"/>
          <p:cNvSpPr txBox="1"/>
          <p:nvPr/>
        </p:nvSpPr>
        <p:spPr>
          <a:xfrm>
            <a:off x="6563195" y="2076946"/>
            <a:ext cx="4456136" cy="1234042"/>
          </a:xfrm>
          <a:prstGeom prst="round2DiagRect">
            <a:avLst/>
          </a:prstGeom>
          <a:solidFill>
            <a:schemeClr val="bg1"/>
          </a:solidFill>
          <a:ln w="12700" cap="flat"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703390" y="2126681"/>
            <a:ext cx="1462754" cy="110538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101498" tIns="50749" rIns="101498" bIns="50749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7200">
                <a:ln w="12700">
                  <a:noFill/>
                </a:ln>
                <a:gradFill>
                  <a:gsLst>
                    <a:gs pos="0">
                      <a:srgbClr val="358167">
                        <a:alpha val="100000"/>
                      </a:srgbClr>
                    </a:gs>
                    <a:gs pos="100000">
                      <a:srgbClr val="467886">
                        <a:alpha val="100000"/>
                      </a:srgbClr>
                    </a:gs>
                  </a:gsLst>
                  <a:lin ang="2700000" scaled="0"/>
                </a:gra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201476" y="2315000"/>
            <a:ext cx="2823884" cy="7287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教学重难点解析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1153938" y="2076946"/>
            <a:ext cx="4456136" cy="1234043"/>
          </a:xfrm>
          <a:prstGeom prst="round2DiagRect">
            <a:avLst/>
          </a:prstGeom>
          <a:solidFill>
            <a:schemeClr val="bg1"/>
          </a:solidFill>
          <a:ln w="12700" cap="flat"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2784760" y="2315000"/>
            <a:ext cx="2823884" cy="72874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教学目标与价值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1252029" y="2126681"/>
            <a:ext cx="1303211" cy="110538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101498" tIns="50749" rIns="101498" bIns="50749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7200">
                <a:ln w="12700">
                  <a:noFill/>
                </a:ln>
                <a:gradFill>
                  <a:gsLst>
                    <a:gs pos="0">
                      <a:srgbClr val="358167">
                        <a:alpha val="100000"/>
                      </a:srgbClr>
                    </a:gs>
                    <a:gs pos="100000">
                      <a:srgbClr val="467886">
                        <a:alpha val="100000"/>
                      </a:srgbClr>
                    </a:gs>
                  </a:gsLst>
                  <a:lin ang="2700000" scaled="0"/>
                </a:gra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6563196" y="3518459"/>
            <a:ext cx="4456136" cy="1234042"/>
          </a:xfrm>
          <a:prstGeom prst="round2DiagRect">
            <a:avLst/>
          </a:prstGeom>
          <a:solidFill>
            <a:schemeClr val="bg1"/>
          </a:solidFill>
          <a:ln w="12700" cap="flat"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8201478" y="3756513"/>
            <a:ext cx="2823884" cy="7287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教学过程设计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6703391" y="3568194"/>
            <a:ext cx="1462754" cy="110538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101498" tIns="50749" rIns="101498" bIns="50749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7200">
                <a:ln w="12700">
                  <a:noFill/>
                </a:ln>
                <a:gradFill>
                  <a:gsLst>
                    <a:gs pos="0">
                      <a:srgbClr val="358167">
                        <a:alpha val="100000"/>
                      </a:srgbClr>
                    </a:gs>
                    <a:gs pos="100000">
                      <a:srgbClr val="467886">
                        <a:alpha val="100000"/>
                      </a:srgbClr>
                    </a:gs>
                  </a:gsLst>
                  <a:lin ang="2700000" scaled="0"/>
                </a:gradFill>
                <a:latin typeface="OPPOSans H"/>
                <a:ea typeface="OPPOSans H"/>
                <a:cs typeface="OPPOSans H"/>
              </a:rPr>
              <a:t>04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1153938" y="3518459"/>
            <a:ext cx="4456136" cy="1234043"/>
          </a:xfrm>
          <a:prstGeom prst="round2DiagRect">
            <a:avLst/>
          </a:prstGeom>
          <a:solidFill>
            <a:schemeClr val="bg1"/>
          </a:solidFill>
          <a:ln w="12700" cap="flat"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2784760" y="3756513"/>
            <a:ext cx="2823884" cy="72874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教学方法应用</a:t>
            </a: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1252029" y="3568194"/>
            <a:ext cx="1462754" cy="110538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101498" tIns="50749" rIns="101498" bIns="50749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7200">
                <a:ln w="12700">
                  <a:noFill/>
                </a:ln>
                <a:gradFill>
                  <a:gsLst>
                    <a:gs pos="0">
                      <a:srgbClr val="358167">
                        <a:alpha val="100000"/>
                      </a:srgbClr>
                    </a:gs>
                    <a:gs pos="100000">
                      <a:srgbClr val="467886">
                        <a:alpha val="100000"/>
                      </a:srgbClr>
                    </a:gs>
                  </a:gsLst>
                  <a:lin ang="2700000" scaled="0"/>
                </a:gradFill>
                <a:latin typeface="OPPOSans H"/>
                <a:ea typeface="OPPOSans H"/>
                <a:cs typeface="OPPOSans H"/>
              </a:rPr>
              <a:t>03</a:t>
            </a: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1153938" y="4959972"/>
            <a:ext cx="4456136" cy="1234043"/>
          </a:xfrm>
          <a:prstGeom prst="round2DiagRect">
            <a:avLst/>
          </a:prstGeom>
          <a:solidFill>
            <a:schemeClr val="bg1"/>
          </a:solidFill>
          <a:ln w="12700" cap="flat"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3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2784760" y="5198026"/>
            <a:ext cx="2823884" cy="72874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教学资源与评价</a:t>
            </a: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1252029" y="5009707"/>
            <a:ext cx="1462754" cy="110538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101498" tIns="50749" rIns="101498" bIns="50749" rtlCol="0" anchor="t"/>
          <a:lstStyle/>
          <a:p>
            <a:pPr algn="l">
              <a:lnSpc>
                <a:spcPct val="110000"/>
              </a:lnSpc>
            </a:pPr>
            <a:r>
              <a:rPr kumimoji="1" lang="en-US" altLang="zh-CN" sz="7200">
                <a:ln w="12700">
                  <a:noFill/>
                </a:ln>
                <a:gradFill>
                  <a:gsLst>
                    <a:gs pos="0">
                      <a:srgbClr val="358167">
                        <a:alpha val="100000"/>
                      </a:srgbClr>
                    </a:gs>
                    <a:gs pos="100000">
                      <a:srgbClr val="467886">
                        <a:alpha val="100000"/>
                      </a:srgbClr>
                    </a:gs>
                  </a:gsLst>
                  <a:lin ang="2700000" scaled="0"/>
                </a:gradFill>
                <a:latin typeface="OPPOSans H"/>
                <a:ea typeface="OPPOSans H"/>
                <a:cs typeface="OPPOSans H"/>
              </a:rPr>
              <a:t>05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6212" y="0"/>
            <a:ext cx="121595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519485" y="529315"/>
            <a:ext cx="11153030" cy="5932445"/>
          </a:xfrm>
          <a:prstGeom prst="rect">
            <a:avLst/>
          </a:pr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818719" y="-467819"/>
            <a:ext cx="2274041" cy="3403721"/>
          </a:xfrm>
          <a:prstGeom prst="triangl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5400000">
            <a:off x="564840" y="-564840"/>
            <a:ext cx="2274041" cy="3403721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6200000">
            <a:off x="10249017" y="5028074"/>
            <a:ext cx="1428634" cy="2138339"/>
          </a:xfrm>
          <a:prstGeom prst="triangl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6200000">
            <a:off x="10408512" y="5089026"/>
            <a:ext cx="1428634" cy="2138339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6234391">
            <a:off x="278428" y="2653949"/>
            <a:ext cx="636501" cy="548708"/>
          </a:xfrm>
          <a:prstGeom prst="triangle">
            <a:avLst/>
          </a:prstGeom>
          <a:noFill/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1981419">
            <a:off x="748785" y="2162542"/>
            <a:ext cx="381386" cy="328781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2675658">
            <a:off x="11519286" y="4519981"/>
            <a:ext cx="636501" cy="548708"/>
          </a:xfrm>
          <a:prstGeom prst="triangle">
            <a:avLst/>
          </a:prstGeom>
          <a:noFill/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11981419">
            <a:off x="9580868" y="6428140"/>
            <a:ext cx="381386" cy="328781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8847109">
            <a:off x="-378289" y="6274208"/>
            <a:ext cx="1075569" cy="252596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19569854">
            <a:off x="11134731" y="-1337"/>
            <a:ext cx="1075569" cy="252596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9569854">
            <a:off x="11131831" y="296419"/>
            <a:ext cx="1801347" cy="216982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5097369" y="949683"/>
            <a:ext cx="1988350" cy="246910"/>
          </a:xfrm>
          <a:custGeom>
            <a:avLst/>
            <a:gdLst>
              <a:gd name="connsiteX0" fmla="*/ 353068 w 1228797"/>
              <a:gd name="connsiteY0" fmla="*/ 146933 h 152590"/>
              <a:gd name="connsiteX1" fmla="*/ 353259 w 1228797"/>
              <a:gd name="connsiteY1" fmla="*/ 146971 h 152590"/>
              <a:gd name="connsiteX2" fmla="*/ 352878 w 1228797"/>
              <a:gd name="connsiteY2" fmla="*/ 146971 h 152590"/>
              <a:gd name="connsiteX3" fmla="*/ 463654 w 1228797"/>
              <a:gd name="connsiteY3" fmla="*/ 28766 h 152590"/>
              <a:gd name="connsiteX4" fmla="*/ 457368 w 1228797"/>
              <a:gd name="connsiteY4" fmla="*/ 35052 h 152590"/>
              <a:gd name="connsiteX5" fmla="*/ 457368 w 1228797"/>
              <a:gd name="connsiteY5" fmla="*/ 66866 h 152590"/>
              <a:gd name="connsiteX6" fmla="*/ 463464 w 1228797"/>
              <a:gd name="connsiteY6" fmla="*/ 73152 h 152590"/>
              <a:gd name="connsiteX7" fmla="*/ 463654 w 1228797"/>
              <a:gd name="connsiteY7" fmla="*/ 73152 h 152590"/>
              <a:gd name="connsiteX8" fmla="*/ 502611 w 1228797"/>
              <a:gd name="connsiteY8" fmla="*/ 73152 h 152590"/>
              <a:gd name="connsiteX9" fmla="*/ 525281 w 1228797"/>
              <a:gd name="connsiteY9" fmla="*/ 51911 h 152590"/>
              <a:gd name="connsiteX10" fmla="*/ 504450 w 1228797"/>
              <a:gd name="connsiteY10" fmla="*/ 28795 h 152590"/>
              <a:gd name="connsiteX11" fmla="*/ 503183 w 1228797"/>
              <a:gd name="connsiteY11" fmla="*/ 28766 h 152590"/>
              <a:gd name="connsiteX12" fmla="*/ 1154216 w 1228797"/>
              <a:gd name="connsiteY12" fmla="*/ 28194 h 152590"/>
              <a:gd name="connsiteX13" fmla="*/ 1154216 w 1228797"/>
              <a:gd name="connsiteY13" fmla="*/ 28765 h 152590"/>
              <a:gd name="connsiteX14" fmla="*/ 1104877 w 1228797"/>
              <a:gd name="connsiteY14" fmla="*/ 77914 h 152590"/>
              <a:gd name="connsiteX15" fmla="*/ 1154026 w 1228797"/>
              <a:gd name="connsiteY15" fmla="*/ 127254 h 152590"/>
              <a:gd name="connsiteX16" fmla="*/ 1203365 w 1228797"/>
              <a:gd name="connsiteY16" fmla="*/ 78105 h 152590"/>
              <a:gd name="connsiteX17" fmla="*/ 1203365 w 1228797"/>
              <a:gd name="connsiteY17" fmla="*/ 78009 h 152590"/>
              <a:gd name="connsiteX18" fmla="*/ 1154502 w 1228797"/>
              <a:gd name="connsiteY18" fmla="*/ 28195 h 152590"/>
              <a:gd name="connsiteX19" fmla="*/ 1154216 w 1228797"/>
              <a:gd name="connsiteY19" fmla="*/ 28194 h 152590"/>
              <a:gd name="connsiteX20" fmla="*/ 836558 w 1228797"/>
              <a:gd name="connsiteY20" fmla="*/ 25718 h 152590"/>
              <a:gd name="connsiteX21" fmla="*/ 787314 w 1228797"/>
              <a:gd name="connsiteY21" fmla="*/ 74962 h 152590"/>
              <a:gd name="connsiteX22" fmla="*/ 836558 w 1228797"/>
              <a:gd name="connsiteY22" fmla="*/ 124207 h 152590"/>
              <a:gd name="connsiteX23" fmla="*/ 885802 w 1228797"/>
              <a:gd name="connsiteY23" fmla="*/ 74962 h 152590"/>
              <a:gd name="connsiteX24" fmla="*/ 885802 w 1228797"/>
              <a:gd name="connsiteY24" fmla="*/ 74867 h 152590"/>
              <a:gd name="connsiteX25" fmla="*/ 836558 w 1228797"/>
              <a:gd name="connsiteY25" fmla="*/ 25718 h 152590"/>
              <a:gd name="connsiteX26" fmla="*/ 200954 w 1228797"/>
              <a:gd name="connsiteY26" fmla="*/ 25527 h 152590"/>
              <a:gd name="connsiteX27" fmla="*/ 200954 w 1228797"/>
              <a:gd name="connsiteY27" fmla="*/ 25908 h 152590"/>
              <a:gd name="connsiteX28" fmla="*/ 151424 w 1228797"/>
              <a:gd name="connsiteY28" fmla="*/ 75248 h 152590"/>
              <a:gd name="connsiteX29" fmla="*/ 200764 w 1228797"/>
              <a:gd name="connsiteY29" fmla="*/ 124778 h 152590"/>
              <a:gd name="connsiteX30" fmla="*/ 250294 w 1228797"/>
              <a:gd name="connsiteY30" fmla="*/ 75438 h 152590"/>
              <a:gd name="connsiteX31" fmla="*/ 250294 w 1228797"/>
              <a:gd name="connsiteY31" fmla="*/ 75248 h 152590"/>
              <a:gd name="connsiteX32" fmla="*/ 201145 w 1228797"/>
              <a:gd name="connsiteY32" fmla="*/ 25528 h 152590"/>
              <a:gd name="connsiteX33" fmla="*/ 200954 w 1228797"/>
              <a:gd name="connsiteY33" fmla="*/ 25527 h 152590"/>
              <a:gd name="connsiteX34" fmla="*/ 437841 w 1228797"/>
              <a:gd name="connsiteY34" fmla="*/ 3429 h 152590"/>
              <a:gd name="connsiteX35" fmla="*/ 502040 w 1228797"/>
              <a:gd name="connsiteY35" fmla="*/ 3429 h 152590"/>
              <a:gd name="connsiteX36" fmla="*/ 535949 w 1228797"/>
              <a:gd name="connsiteY36" fmla="*/ 16764 h 152590"/>
              <a:gd name="connsiteX37" fmla="*/ 550808 w 1228797"/>
              <a:gd name="connsiteY37" fmla="*/ 49340 h 152590"/>
              <a:gd name="connsiteX38" fmla="*/ 528615 w 1228797"/>
              <a:gd name="connsiteY38" fmla="*/ 91345 h 152590"/>
              <a:gd name="connsiteX39" fmla="*/ 526233 w 1228797"/>
              <a:gd name="connsiteY39" fmla="*/ 99251 h 152590"/>
              <a:gd name="connsiteX40" fmla="*/ 544712 w 1228797"/>
              <a:gd name="connsiteY40" fmla="*/ 138017 h 152590"/>
              <a:gd name="connsiteX41" fmla="*/ 541683 w 1228797"/>
              <a:gd name="connsiteY41" fmla="*/ 146377 h 152590"/>
              <a:gd name="connsiteX42" fmla="*/ 538997 w 1228797"/>
              <a:gd name="connsiteY42" fmla="*/ 146971 h 152590"/>
              <a:gd name="connsiteX43" fmla="*/ 525567 w 1228797"/>
              <a:gd name="connsiteY43" fmla="*/ 146971 h 152590"/>
              <a:gd name="connsiteX44" fmla="*/ 519947 w 1228797"/>
              <a:gd name="connsiteY44" fmla="*/ 143447 h 152590"/>
              <a:gd name="connsiteX45" fmla="*/ 500230 w 1228797"/>
              <a:gd name="connsiteY45" fmla="*/ 102203 h 152590"/>
              <a:gd name="connsiteX46" fmla="*/ 494611 w 1228797"/>
              <a:gd name="connsiteY46" fmla="*/ 98679 h 152590"/>
              <a:gd name="connsiteX47" fmla="*/ 463654 w 1228797"/>
              <a:gd name="connsiteY47" fmla="*/ 98679 h 152590"/>
              <a:gd name="connsiteX48" fmla="*/ 457368 w 1228797"/>
              <a:gd name="connsiteY48" fmla="*/ 104773 h 152590"/>
              <a:gd name="connsiteX49" fmla="*/ 457368 w 1228797"/>
              <a:gd name="connsiteY49" fmla="*/ 104966 h 152590"/>
              <a:gd name="connsiteX50" fmla="*/ 457368 w 1228797"/>
              <a:gd name="connsiteY50" fmla="*/ 140684 h 152590"/>
              <a:gd name="connsiteX51" fmla="*/ 451081 w 1228797"/>
              <a:gd name="connsiteY51" fmla="*/ 146971 h 152590"/>
              <a:gd name="connsiteX52" fmla="*/ 437841 w 1228797"/>
              <a:gd name="connsiteY52" fmla="*/ 146971 h 152590"/>
              <a:gd name="connsiteX53" fmla="*/ 431555 w 1228797"/>
              <a:gd name="connsiteY53" fmla="*/ 140684 h 152590"/>
              <a:gd name="connsiteX54" fmla="*/ 431555 w 1228797"/>
              <a:gd name="connsiteY54" fmla="*/ 9716 h 152590"/>
              <a:gd name="connsiteX55" fmla="*/ 437841 w 1228797"/>
              <a:gd name="connsiteY55" fmla="*/ 3429 h 152590"/>
              <a:gd name="connsiteX56" fmla="*/ 293633 w 1228797"/>
              <a:gd name="connsiteY56" fmla="*/ 3429 h 152590"/>
              <a:gd name="connsiteX57" fmla="*/ 306777 w 1228797"/>
              <a:gd name="connsiteY57" fmla="*/ 3429 h 152590"/>
              <a:gd name="connsiteX58" fmla="*/ 312683 w 1228797"/>
              <a:gd name="connsiteY58" fmla="*/ 9715 h 152590"/>
              <a:gd name="connsiteX59" fmla="*/ 312683 w 1228797"/>
              <a:gd name="connsiteY59" fmla="*/ 80677 h 152590"/>
              <a:gd name="connsiteX60" fmla="*/ 350592 w 1228797"/>
              <a:gd name="connsiteY60" fmla="*/ 123032 h 152590"/>
              <a:gd name="connsiteX61" fmla="*/ 392950 w 1228797"/>
              <a:gd name="connsiteY61" fmla="*/ 85118 h 152590"/>
              <a:gd name="connsiteX62" fmla="*/ 392978 w 1228797"/>
              <a:gd name="connsiteY62" fmla="*/ 81248 h 152590"/>
              <a:gd name="connsiteX63" fmla="*/ 392978 w 1228797"/>
              <a:gd name="connsiteY63" fmla="*/ 9715 h 152590"/>
              <a:gd name="connsiteX64" fmla="*/ 399265 w 1228797"/>
              <a:gd name="connsiteY64" fmla="*/ 3429 h 152590"/>
              <a:gd name="connsiteX65" fmla="*/ 412505 w 1228797"/>
              <a:gd name="connsiteY65" fmla="*/ 3429 h 152590"/>
              <a:gd name="connsiteX66" fmla="*/ 418696 w 1228797"/>
              <a:gd name="connsiteY66" fmla="*/ 9715 h 152590"/>
              <a:gd name="connsiteX67" fmla="*/ 418696 w 1228797"/>
              <a:gd name="connsiteY67" fmla="*/ 81153 h 152590"/>
              <a:gd name="connsiteX68" fmla="*/ 378496 w 1228797"/>
              <a:gd name="connsiteY68" fmla="*/ 141799 h 152590"/>
              <a:gd name="connsiteX69" fmla="*/ 353068 w 1228797"/>
              <a:gd name="connsiteY69" fmla="*/ 146933 h 152590"/>
              <a:gd name="connsiteX70" fmla="*/ 327634 w 1228797"/>
              <a:gd name="connsiteY70" fmla="*/ 141836 h 152590"/>
              <a:gd name="connsiteX71" fmla="*/ 287346 w 1228797"/>
              <a:gd name="connsiteY71" fmla="*/ 81248 h 152590"/>
              <a:gd name="connsiteX72" fmla="*/ 287346 w 1228797"/>
              <a:gd name="connsiteY72" fmla="*/ 81153 h 152590"/>
              <a:gd name="connsiteX73" fmla="*/ 287346 w 1228797"/>
              <a:gd name="connsiteY73" fmla="*/ 9715 h 152590"/>
              <a:gd name="connsiteX74" fmla="*/ 293633 w 1228797"/>
              <a:gd name="connsiteY74" fmla="*/ 3429 h 152590"/>
              <a:gd name="connsiteX75" fmla="*/ 6264 w 1228797"/>
              <a:gd name="connsiteY75" fmla="*/ 3333 h 152590"/>
              <a:gd name="connsiteX76" fmla="*/ 18646 w 1228797"/>
              <a:gd name="connsiteY76" fmla="*/ 3333 h 152590"/>
              <a:gd name="connsiteX77" fmla="*/ 23790 w 1228797"/>
              <a:gd name="connsiteY77" fmla="*/ 6000 h 152590"/>
              <a:gd name="connsiteX78" fmla="*/ 61890 w 1228797"/>
              <a:gd name="connsiteY78" fmla="*/ 59817 h 152590"/>
              <a:gd name="connsiteX79" fmla="*/ 67033 w 1228797"/>
              <a:gd name="connsiteY79" fmla="*/ 62388 h 152590"/>
              <a:gd name="connsiteX80" fmla="*/ 72081 w 1228797"/>
              <a:gd name="connsiteY80" fmla="*/ 59817 h 152590"/>
              <a:gd name="connsiteX81" fmla="*/ 110181 w 1228797"/>
              <a:gd name="connsiteY81" fmla="*/ 6000 h 152590"/>
              <a:gd name="connsiteX82" fmla="*/ 115325 w 1228797"/>
              <a:gd name="connsiteY82" fmla="*/ 3333 h 152590"/>
              <a:gd name="connsiteX83" fmla="*/ 127707 w 1228797"/>
              <a:gd name="connsiteY83" fmla="*/ 3333 h 152590"/>
              <a:gd name="connsiteX84" fmla="*/ 134065 w 1228797"/>
              <a:gd name="connsiteY84" fmla="*/ 9548 h 152590"/>
              <a:gd name="connsiteX85" fmla="*/ 132851 w 1228797"/>
              <a:gd name="connsiteY85" fmla="*/ 13335 h 152590"/>
              <a:gd name="connsiteX86" fmla="*/ 81702 w 1228797"/>
              <a:gd name="connsiteY86" fmla="*/ 83724 h 152590"/>
              <a:gd name="connsiteX87" fmla="*/ 79987 w 1228797"/>
              <a:gd name="connsiteY87" fmla="*/ 89154 h 152590"/>
              <a:gd name="connsiteX88" fmla="*/ 79987 w 1228797"/>
              <a:gd name="connsiteY88" fmla="*/ 140684 h 152590"/>
              <a:gd name="connsiteX89" fmla="*/ 73701 w 1228797"/>
              <a:gd name="connsiteY89" fmla="*/ 146970 h 152590"/>
              <a:gd name="connsiteX90" fmla="*/ 60270 w 1228797"/>
              <a:gd name="connsiteY90" fmla="*/ 146970 h 152590"/>
              <a:gd name="connsiteX91" fmla="*/ 53984 w 1228797"/>
              <a:gd name="connsiteY91" fmla="*/ 140684 h 152590"/>
              <a:gd name="connsiteX92" fmla="*/ 53984 w 1228797"/>
              <a:gd name="connsiteY92" fmla="*/ 89154 h 152590"/>
              <a:gd name="connsiteX93" fmla="*/ 52269 w 1228797"/>
              <a:gd name="connsiteY93" fmla="*/ 83724 h 152590"/>
              <a:gd name="connsiteX94" fmla="*/ 1215 w 1228797"/>
              <a:gd name="connsiteY94" fmla="*/ 13335 h 152590"/>
              <a:gd name="connsiteX95" fmla="*/ 2572 w 1228797"/>
              <a:gd name="connsiteY95" fmla="*/ 4549 h 152590"/>
              <a:gd name="connsiteX96" fmla="*/ 6264 w 1228797"/>
              <a:gd name="connsiteY96" fmla="*/ 3333 h 152590"/>
              <a:gd name="connsiteX97" fmla="*/ 1154026 w 1228797"/>
              <a:gd name="connsiteY97" fmla="*/ 3238 h 152590"/>
              <a:gd name="connsiteX98" fmla="*/ 1228797 w 1228797"/>
              <a:gd name="connsiteY98" fmla="*/ 77819 h 152590"/>
              <a:gd name="connsiteX99" fmla="*/ 1228797 w 1228797"/>
              <a:gd name="connsiteY99" fmla="*/ 77914 h 152590"/>
              <a:gd name="connsiteX100" fmla="*/ 1154216 w 1228797"/>
              <a:gd name="connsiteY100" fmla="*/ 152590 h 152590"/>
              <a:gd name="connsiteX101" fmla="*/ 1079445 w 1228797"/>
              <a:gd name="connsiteY101" fmla="*/ 78009 h 152590"/>
              <a:gd name="connsiteX102" fmla="*/ 1154026 w 1228797"/>
              <a:gd name="connsiteY102" fmla="*/ 3238 h 152590"/>
              <a:gd name="connsiteX103" fmla="*/ 646058 w 1228797"/>
              <a:gd name="connsiteY103" fmla="*/ 2096 h 152590"/>
              <a:gd name="connsiteX104" fmla="*/ 659774 w 1228797"/>
              <a:gd name="connsiteY104" fmla="*/ 2096 h 152590"/>
              <a:gd name="connsiteX105" fmla="*/ 666060 w 1228797"/>
              <a:gd name="connsiteY105" fmla="*/ 8382 h 152590"/>
              <a:gd name="connsiteX106" fmla="*/ 666060 w 1228797"/>
              <a:gd name="connsiteY106" fmla="*/ 116491 h 152590"/>
              <a:gd name="connsiteX107" fmla="*/ 672346 w 1228797"/>
              <a:gd name="connsiteY107" fmla="*/ 122778 h 152590"/>
              <a:gd name="connsiteX108" fmla="*/ 750166 w 1228797"/>
              <a:gd name="connsiteY108" fmla="*/ 122778 h 152590"/>
              <a:gd name="connsiteX109" fmla="*/ 756452 w 1228797"/>
              <a:gd name="connsiteY109" fmla="*/ 129064 h 152590"/>
              <a:gd name="connsiteX110" fmla="*/ 756452 w 1228797"/>
              <a:gd name="connsiteY110" fmla="*/ 141733 h 152590"/>
              <a:gd name="connsiteX111" fmla="*/ 750356 w 1228797"/>
              <a:gd name="connsiteY111" fmla="*/ 148019 h 152590"/>
              <a:gd name="connsiteX112" fmla="*/ 750166 w 1228797"/>
              <a:gd name="connsiteY112" fmla="*/ 148019 h 152590"/>
              <a:gd name="connsiteX113" fmla="*/ 646058 w 1228797"/>
              <a:gd name="connsiteY113" fmla="*/ 148019 h 152590"/>
              <a:gd name="connsiteX114" fmla="*/ 639771 w 1228797"/>
              <a:gd name="connsiteY114" fmla="*/ 141733 h 152590"/>
              <a:gd name="connsiteX115" fmla="*/ 639771 w 1228797"/>
              <a:gd name="connsiteY115" fmla="*/ 8382 h 152590"/>
              <a:gd name="connsiteX116" fmla="*/ 646058 w 1228797"/>
              <a:gd name="connsiteY116" fmla="*/ 2096 h 152590"/>
              <a:gd name="connsiteX117" fmla="*/ 995720 w 1228797"/>
              <a:gd name="connsiteY117" fmla="*/ 191 h 152590"/>
              <a:gd name="connsiteX118" fmla="*/ 1040488 w 1228797"/>
              <a:gd name="connsiteY118" fmla="*/ 15621 h 152590"/>
              <a:gd name="connsiteX119" fmla="*/ 1051060 w 1228797"/>
              <a:gd name="connsiteY119" fmla="*/ 25146 h 152590"/>
              <a:gd name="connsiteX120" fmla="*/ 1051251 w 1228797"/>
              <a:gd name="connsiteY120" fmla="*/ 25418 h 152590"/>
              <a:gd name="connsiteX121" fmla="*/ 1049536 w 1228797"/>
              <a:gd name="connsiteY121" fmla="*/ 34004 h 152590"/>
              <a:gd name="connsiteX122" fmla="*/ 1038964 w 1228797"/>
              <a:gd name="connsiteY122" fmla="*/ 41434 h 152590"/>
              <a:gd name="connsiteX123" fmla="*/ 1030867 w 1228797"/>
              <a:gd name="connsiteY123" fmla="*/ 40767 h 152590"/>
              <a:gd name="connsiteX124" fmla="*/ 1028010 w 1228797"/>
              <a:gd name="connsiteY124" fmla="*/ 38100 h 152590"/>
              <a:gd name="connsiteX125" fmla="*/ 1027343 w 1228797"/>
              <a:gd name="connsiteY125" fmla="*/ 37624 h 152590"/>
              <a:gd name="connsiteX126" fmla="*/ 995911 w 1228797"/>
              <a:gd name="connsiteY126" fmla="*/ 26194 h 152590"/>
              <a:gd name="connsiteX127" fmla="*/ 993815 w 1228797"/>
              <a:gd name="connsiteY127" fmla="*/ 26194 h 152590"/>
              <a:gd name="connsiteX128" fmla="*/ 990386 w 1228797"/>
              <a:gd name="connsiteY128" fmla="*/ 26194 h 152590"/>
              <a:gd name="connsiteX129" fmla="*/ 981623 w 1228797"/>
              <a:gd name="connsiteY129" fmla="*/ 28004 h 152590"/>
              <a:gd name="connsiteX130" fmla="*/ 947638 w 1228797"/>
              <a:gd name="connsiteY130" fmla="*/ 64456 h 152590"/>
              <a:gd name="connsiteX131" fmla="*/ 984957 w 1228797"/>
              <a:gd name="connsiteY131" fmla="*/ 123254 h 152590"/>
              <a:gd name="connsiteX132" fmla="*/ 988957 w 1228797"/>
              <a:gd name="connsiteY132" fmla="*/ 124016 h 152590"/>
              <a:gd name="connsiteX133" fmla="*/ 992291 w 1228797"/>
              <a:gd name="connsiteY133" fmla="*/ 122968 h 152590"/>
              <a:gd name="connsiteX134" fmla="*/ 1001816 w 1228797"/>
              <a:gd name="connsiteY134" fmla="*/ 122968 h 152590"/>
              <a:gd name="connsiteX135" fmla="*/ 1009150 w 1228797"/>
              <a:gd name="connsiteY135" fmla="*/ 121920 h 152590"/>
              <a:gd name="connsiteX136" fmla="*/ 1010484 w 1228797"/>
              <a:gd name="connsiteY136" fmla="*/ 121920 h 152590"/>
              <a:gd name="connsiteX137" fmla="*/ 1011817 w 1228797"/>
              <a:gd name="connsiteY137" fmla="*/ 121920 h 152590"/>
              <a:gd name="connsiteX138" fmla="*/ 1017437 w 1228797"/>
              <a:gd name="connsiteY138" fmla="*/ 119920 h 152590"/>
              <a:gd name="connsiteX139" fmla="*/ 1018580 w 1228797"/>
              <a:gd name="connsiteY139" fmla="*/ 119444 h 152590"/>
              <a:gd name="connsiteX140" fmla="*/ 1019723 w 1228797"/>
              <a:gd name="connsiteY140" fmla="*/ 118967 h 152590"/>
              <a:gd name="connsiteX141" fmla="*/ 1020866 w 1228797"/>
              <a:gd name="connsiteY141" fmla="*/ 118396 h 152590"/>
              <a:gd name="connsiteX142" fmla="*/ 1023438 w 1228797"/>
              <a:gd name="connsiteY142" fmla="*/ 117062 h 152590"/>
              <a:gd name="connsiteX143" fmla="*/ 1024200 w 1228797"/>
              <a:gd name="connsiteY143" fmla="*/ 116491 h 152590"/>
              <a:gd name="connsiteX144" fmla="*/ 1041154 w 1228797"/>
              <a:gd name="connsiteY144" fmla="*/ 95345 h 152590"/>
              <a:gd name="connsiteX145" fmla="*/ 1040202 w 1228797"/>
              <a:gd name="connsiteY145" fmla="*/ 90297 h 152590"/>
              <a:gd name="connsiteX146" fmla="*/ 1036106 w 1228797"/>
              <a:gd name="connsiteY146" fmla="*/ 88583 h 152590"/>
              <a:gd name="connsiteX147" fmla="*/ 1008579 w 1228797"/>
              <a:gd name="connsiteY147" fmla="*/ 88583 h 152590"/>
              <a:gd name="connsiteX148" fmla="*/ 1002292 w 1228797"/>
              <a:gd name="connsiteY148" fmla="*/ 82296 h 152590"/>
              <a:gd name="connsiteX149" fmla="*/ 1002292 w 1228797"/>
              <a:gd name="connsiteY149" fmla="*/ 69437 h 152590"/>
              <a:gd name="connsiteX150" fmla="*/ 1002292 w 1228797"/>
              <a:gd name="connsiteY150" fmla="*/ 69245 h 152590"/>
              <a:gd name="connsiteX151" fmla="*/ 1008579 w 1228797"/>
              <a:gd name="connsiteY151" fmla="*/ 63151 h 152590"/>
              <a:gd name="connsiteX152" fmla="*/ 1065729 w 1228797"/>
              <a:gd name="connsiteY152" fmla="*/ 63151 h 152590"/>
              <a:gd name="connsiteX153" fmla="*/ 1066205 w 1228797"/>
              <a:gd name="connsiteY153" fmla="*/ 63151 h 152590"/>
              <a:gd name="connsiteX154" fmla="*/ 1066777 w 1228797"/>
              <a:gd name="connsiteY154" fmla="*/ 63151 h 152590"/>
              <a:gd name="connsiteX155" fmla="*/ 1068205 w 1228797"/>
              <a:gd name="connsiteY155" fmla="*/ 68771 h 152590"/>
              <a:gd name="connsiteX156" fmla="*/ 1068205 w 1228797"/>
              <a:gd name="connsiteY156" fmla="*/ 80391 h 152590"/>
              <a:gd name="connsiteX157" fmla="*/ 1043155 w 1228797"/>
              <a:gd name="connsiteY157" fmla="*/ 136112 h 152590"/>
              <a:gd name="connsiteX158" fmla="*/ 1040869 w 1228797"/>
              <a:gd name="connsiteY158" fmla="*/ 138113 h 152590"/>
              <a:gd name="connsiteX159" fmla="*/ 1039630 w 1228797"/>
              <a:gd name="connsiteY159" fmla="*/ 139065 h 152590"/>
              <a:gd name="connsiteX160" fmla="*/ 1037249 w 1228797"/>
              <a:gd name="connsiteY160" fmla="*/ 140780 h 152590"/>
              <a:gd name="connsiteX161" fmla="*/ 1036011 w 1228797"/>
              <a:gd name="connsiteY161" fmla="*/ 141637 h 152590"/>
              <a:gd name="connsiteX162" fmla="*/ 1033630 w 1228797"/>
              <a:gd name="connsiteY162" fmla="*/ 143161 h 152590"/>
              <a:gd name="connsiteX163" fmla="*/ 1032391 w 1228797"/>
              <a:gd name="connsiteY163" fmla="*/ 143923 h 152590"/>
              <a:gd name="connsiteX164" fmla="*/ 1029915 w 1228797"/>
              <a:gd name="connsiteY164" fmla="*/ 145352 h 152590"/>
              <a:gd name="connsiteX165" fmla="*/ 1029343 w 1228797"/>
              <a:gd name="connsiteY165" fmla="*/ 145352 h 152590"/>
              <a:gd name="connsiteX166" fmla="*/ 1025343 w 1228797"/>
              <a:gd name="connsiteY166" fmla="*/ 147257 h 152590"/>
              <a:gd name="connsiteX167" fmla="*/ 1024676 w 1228797"/>
              <a:gd name="connsiteY167" fmla="*/ 147257 h 152590"/>
              <a:gd name="connsiteX168" fmla="*/ 1022104 w 1228797"/>
              <a:gd name="connsiteY168" fmla="*/ 148209 h 152590"/>
              <a:gd name="connsiteX169" fmla="*/ 1020866 w 1228797"/>
              <a:gd name="connsiteY169" fmla="*/ 148209 h 152590"/>
              <a:gd name="connsiteX170" fmla="*/ 1020104 w 1228797"/>
              <a:gd name="connsiteY170" fmla="*/ 148209 h 152590"/>
              <a:gd name="connsiteX171" fmla="*/ 1018009 w 1228797"/>
              <a:gd name="connsiteY171" fmla="*/ 148971 h 152590"/>
              <a:gd name="connsiteX172" fmla="*/ 1017151 w 1228797"/>
              <a:gd name="connsiteY172" fmla="*/ 148971 h 152590"/>
              <a:gd name="connsiteX173" fmla="*/ 1015913 w 1228797"/>
              <a:gd name="connsiteY173" fmla="*/ 148971 h 152590"/>
              <a:gd name="connsiteX174" fmla="*/ 1015056 w 1228797"/>
              <a:gd name="connsiteY174" fmla="*/ 148971 h 152590"/>
              <a:gd name="connsiteX175" fmla="*/ 1013151 w 1228797"/>
              <a:gd name="connsiteY175" fmla="*/ 149447 h 152590"/>
              <a:gd name="connsiteX176" fmla="*/ 1012103 w 1228797"/>
              <a:gd name="connsiteY176" fmla="*/ 149447 h 152590"/>
              <a:gd name="connsiteX177" fmla="*/ 1010960 w 1228797"/>
              <a:gd name="connsiteY177" fmla="*/ 149447 h 152590"/>
              <a:gd name="connsiteX178" fmla="*/ 1009912 w 1228797"/>
              <a:gd name="connsiteY178" fmla="*/ 149447 h 152590"/>
              <a:gd name="connsiteX179" fmla="*/ 1008103 w 1228797"/>
              <a:gd name="connsiteY179" fmla="*/ 149447 h 152590"/>
              <a:gd name="connsiteX180" fmla="*/ 1006960 w 1228797"/>
              <a:gd name="connsiteY180" fmla="*/ 149447 h 152590"/>
              <a:gd name="connsiteX181" fmla="*/ 1005817 w 1228797"/>
              <a:gd name="connsiteY181" fmla="*/ 149447 h 152590"/>
              <a:gd name="connsiteX182" fmla="*/ 1004578 w 1228797"/>
              <a:gd name="connsiteY182" fmla="*/ 149447 h 152590"/>
              <a:gd name="connsiteX183" fmla="*/ 1002864 w 1228797"/>
              <a:gd name="connsiteY183" fmla="*/ 149447 h 152590"/>
              <a:gd name="connsiteX184" fmla="*/ 995720 w 1228797"/>
              <a:gd name="connsiteY184" fmla="*/ 149447 h 152590"/>
              <a:gd name="connsiteX185" fmla="*/ 990386 w 1228797"/>
              <a:gd name="connsiteY185" fmla="*/ 149447 h 152590"/>
              <a:gd name="connsiteX186" fmla="*/ 918425 w 1228797"/>
              <a:gd name="connsiteY186" fmla="*/ 72152 h 152590"/>
              <a:gd name="connsiteX187" fmla="*/ 995720 w 1228797"/>
              <a:gd name="connsiteY187" fmla="*/ 191 h 152590"/>
              <a:gd name="connsiteX188" fmla="*/ 836558 w 1228797"/>
              <a:gd name="connsiteY188" fmla="*/ 191 h 152590"/>
              <a:gd name="connsiteX189" fmla="*/ 911234 w 1228797"/>
              <a:gd name="connsiteY189" fmla="*/ 74867 h 152590"/>
              <a:gd name="connsiteX190" fmla="*/ 836558 w 1228797"/>
              <a:gd name="connsiteY190" fmla="*/ 149543 h 152590"/>
              <a:gd name="connsiteX191" fmla="*/ 761882 w 1228797"/>
              <a:gd name="connsiteY191" fmla="*/ 74867 h 152590"/>
              <a:gd name="connsiteX192" fmla="*/ 836558 w 1228797"/>
              <a:gd name="connsiteY192" fmla="*/ 191 h 152590"/>
              <a:gd name="connsiteX193" fmla="*/ 200954 w 1228797"/>
              <a:gd name="connsiteY193" fmla="*/ 0 h 152590"/>
              <a:gd name="connsiteX194" fmla="*/ 275821 w 1228797"/>
              <a:gd name="connsiteY194" fmla="*/ 74867 h 152590"/>
              <a:gd name="connsiteX195" fmla="*/ 200954 w 1228797"/>
              <a:gd name="connsiteY195" fmla="*/ 149733 h 152590"/>
              <a:gd name="connsiteX196" fmla="*/ 126088 w 1228797"/>
              <a:gd name="connsiteY196" fmla="*/ 74867 h 152590"/>
              <a:gd name="connsiteX197" fmla="*/ 200954 w 1228797"/>
              <a:gd name="connsiteY197" fmla="*/ 0 h 152590"/>
            </a:gdLst>
            <a:ahLst/>
            <a:cxnLst/>
            <a:rect l="l" t="t" r="r" b="b"/>
            <a:pathLst>
              <a:path w="1228797" h="152590">
                <a:moveTo>
                  <a:pt x="353068" y="146933"/>
                </a:moveTo>
                <a:lnTo>
                  <a:pt x="353259" y="146971"/>
                </a:lnTo>
                <a:lnTo>
                  <a:pt x="352878" y="146971"/>
                </a:lnTo>
                <a:close/>
                <a:moveTo>
                  <a:pt x="463654" y="28766"/>
                </a:moveTo>
                <a:cubicBezTo>
                  <a:pt x="460187" y="28766"/>
                  <a:pt x="457368" y="31580"/>
                  <a:pt x="457368" y="35052"/>
                </a:cubicBezTo>
                <a:lnTo>
                  <a:pt x="457368" y="66866"/>
                </a:lnTo>
                <a:cubicBezTo>
                  <a:pt x="457311" y="70284"/>
                  <a:pt x="460044" y="73099"/>
                  <a:pt x="463464" y="73152"/>
                </a:cubicBezTo>
                <a:cubicBezTo>
                  <a:pt x="463530" y="73153"/>
                  <a:pt x="463588" y="73153"/>
                  <a:pt x="463654" y="73152"/>
                </a:cubicBezTo>
                <a:lnTo>
                  <a:pt x="502611" y="73152"/>
                </a:lnTo>
                <a:cubicBezTo>
                  <a:pt x="514613" y="73223"/>
                  <a:pt x="524576" y="63892"/>
                  <a:pt x="525281" y="51911"/>
                </a:cubicBezTo>
                <a:cubicBezTo>
                  <a:pt x="525910" y="39775"/>
                  <a:pt x="516585" y="29427"/>
                  <a:pt x="504450" y="28795"/>
                </a:cubicBezTo>
                <a:cubicBezTo>
                  <a:pt x="504031" y="28773"/>
                  <a:pt x="503602" y="28763"/>
                  <a:pt x="503183" y="28766"/>
                </a:cubicBezTo>
                <a:close/>
                <a:moveTo>
                  <a:pt x="1154216" y="28194"/>
                </a:moveTo>
                <a:lnTo>
                  <a:pt x="1154216" y="28765"/>
                </a:lnTo>
                <a:cubicBezTo>
                  <a:pt x="1127022" y="28713"/>
                  <a:pt x="1104934" y="50717"/>
                  <a:pt x="1104877" y="77914"/>
                </a:cubicBezTo>
                <a:cubicBezTo>
                  <a:pt x="1104820" y="105111"/>
                  <a:pt x="1126832" y="127201"/>
                  <a:pt x="1154026" y="127254"/>
                </a:cubicBezTo>
                <a:cubicBezTo>
                  <a:pt x="1181220" y="127306"/>
                  <a:pt x="1203308" y="105301"/>
                  <a:pt x="1203365" y="78105"/>
                </a:cubicBezTo>
                <a:cubicBezTo>
                  <a:pt x="1203365" y="78073"/>
                  <a:pt x="1203365" y="78041"/>
                  <a:pt x="1203365" y="78009"/>
                </a:cubicBezTo>
                <a:cubicBezTo>
                  <a:pt x="1203632" y="50761"/>
                  <a:pt x="1181753" y="28458"/>
                  <a:pt x="1154502" y="28195"/>
                </a:cubicBezTo>
                <a:cubicBezTo>
                  <a:pt x="1154407" y="28195"/>
                  <a:pt x="1154312" y="28194"/>
                  <a:pt x="1154216" y="28194"/>
                </a:cubicBezTo>
                <a:close/>
                <a:moveTo>
                  <a:pt x="836558" y="25718"/>
                </a:moveTo>
                <a:cubicBezTo>
                  <a:pt x="809364" y="25718"/>
                  <a:pt x="787314" y="47766"/>
                  <a:pt x="787314" y="74962"/>
                </a:cubicBezTo>
                <a:cubicBezTo>
                  <a:pt x="787314" y="102159"/>
                  <a:pt x="809364" y="124207"/>
                  <a:pt x="836558" y="124207"/>
                </a:cubicBezTo>
                <a:cubicBezTo>
                  <a:pt x="863752" y="124207"/>
                  <a:pt x="885802" y="102159"/>
                  <a:pt x="885802" y="74962"/>
                </a:cubicBezTo>
                <a:cubicBezTo>
                  <a:pt x="885802" y="74931"/>
                  <a:pt x="885802" y="74898"/>
                  <a:pt x="885802" y="74867"/>
                </a:cubicBezTo>
                <a:cubicBezTo>
                  <a:pt x="885745" y="47707"/>
                  <a:pt x="863714" y="25718"/>
                  <a:pt x="836558" y="25718"/>
                </a:cubicBezTo>
                <a:close/>
                <a:moveTo>
                  <a:pt x="200954" y="25527"/>
                </a:moveTo>
                <a:lnTo>
                  <a:pt x="200954" y="25908"/>
                </a:lnTo>
                <a:cubicBezTo>
                  <a:pt x="173652" y="25856"/>
                  <a:pt x="151477" y="47945"/>
                  <a:pt x="151424" y="75248"/>
                </a:cubicBezTo>
                <a:cubicBezTo>
                  <a:pt x="151372" y="102550"/>
                  <a:pt x="173462" y="124725"/>
                  <a:pt x="200764" y="124778"/>
                </a:cubicBezTo>
                <a:cubicBezTo>
                  <a:pt x="228063" y="124830"/>
                  <a:pt x="250237" y="102740"/>
                  <a:pt x="250294" y="75438"/>
                </a:cubicBezTo>
                <a:cubicBezTo>
                  <a:pt x="250294" y="75374"/>
                  <a:pt x="250294" y="75311"/>
                  <a:pt x="250294" y="75248"/>
                </a:cubicBezTo>
                <a:cubicBezTo>
                  <a:pt x="250456" y="47946"/>
                  <a:pt x="228444" y="25686"/>
                  <a:pt x="201145" y="25528"/>
                </a:cubicBezTo>
                <a:cubicBezTo>
                  <a:pt x="201078" y="25527"/>
                  <a:pt x="201021" y="25527"/>
                  <a:pt x="200954" y="25527"/>
                </a:cubicBezTo>
                <a:close/>
                <a:moveTo>
                  <a:pt x="437841" y="3429"/>
                </a:moveTo>
                <a:lnTo>
                  <a:pt x="502040" y="3429"/>
                </a:lnTo>
                <a:cubicBezTo>
                  <a:pt x="514623" y="3414"/>
                  <a:pt x="526748" y="8180"/>
                  <a:pt x="535949" y="16764"/>
                </a:cubicBezTo>
                <a:cubicBezTo>
                  <a:pt x="545074" y="25190"/>
                  <a:pt x="550427" y="36928"/>
                  <a:pt x="550808" y="49340"/>
                </a:cubicBezTo>
                <a:cubicBezTo>
                  <a:pt x="551303" y="66268"/>
                  <a:pt x="542883" y="82215"/>
                  <a:pt x="528615" y="91345"/>
                </a:cubicBezTo>
                <a:cubicBezTo>
                  <a:pt x="525881" y="92959"/>
                  <a:pt x="524852" y="96397"/>
                  <a:pt x="526233" y="99251"/>
                </a:cubicBezTo>
                <a:lnTo>
                  <a:pt x="544712" y="138017"/>
                </a:lnTo>
                <a:cubicBezTo>
                  <a:pt x="546188" y="141161"/>
                  <a:pt x="544826" y="144904"/>
                  <a:pt x="541683" y="146377"/>
                </a:cubicBezTo>
                <a:cubicBezTo>
                  <a:pt x="540845" y="146772"/>
                  <a:pt x="539930" y="146974"/>
                  <a:pt x="538997" y="146971"/>
                </a:cubicBezTo>
                <a:lnTo>
                  <a:pt x="525567" y="146971"/>
                </a:lnTo>
                <a:cubicBezTo>
                  <a:pt x="523166" y="146983"/>
                  <a:pt x="520976" y="145611"/>
                  <a:pt x="519947" y="143447"/>
                </a:cubicBezTo>
                <a:lnTo>
                  <a:pt x="500230" y="102203"/>
                </a:lnTo>
                <a:cubicBezTo>
                  <a:pt x="499221" y="100023"/>
                  <a:pt x="497011" y="98643"/>
                  <a:pt x="494611" y="98679"/>
                </a:cubicBezTo>
                <a:lnTo>
                  <a:pt x="463654" y="98679"/>
                </a:lnTo>
                <a:cubicBezTo>
                  <a:pt x="460235" y="98626"/>
                  <a:pt x="457425" y="101355"/>
                  <a:pt x="457368" y="104773"/>
                </a:cubicBezTo>
                <a:cubicBezTo>
                  <a:pt x="457368" y="104838"/>
                  <a:pt x="457368" y="104902"/>
                  <a:pt x="457368" y="104966"/>
                </a:cubicBezTo>
                <a:lnTo>
                  <a:pt x="457368" y="140684"/>
                </a:lnTo>
                <a:cubicBezTo>
                  <a:pt x="457368" y="144156"/>
                  <a:pt x="454558" y="146971"/>
                  <a:pt x="451081" y="146971"/>
                </a:cubicBezTo>
                <a:lnTo>
                  <a:pt x="437841" y="146971"/>
                </a:lnTo>
                <a:cubicBezTo>
                  <a:pt x="434365" y="146971"/>
                  <a:pt x="431555" y="144156"/>
                  <a:pt x="431555" y="140684"/>
                </a:cubicBezTo>
                <a:lnTo>
                  <a:pt x="431555" y="9716"/>
                </a:lnTo>
                <a:cubicBezTo>
                  <a:pt x="431603" y="6265"/>
                  <a:pt x="434393" y="3480"/>
                  <a:pt x="437841" y="3429"/>
                </a:cubicBezTo>
                <a:close/>
                <a:moveTo>
                  <a:pt x="293633" y="3429"/>
                </a:moveTo>
                <a:lnTo>
                  <a:pt x="306777" y="3429"/>
                </a:lnTo>
                <a:cubicBezTo>
                  <a:pt x="310101" y="3631"/>
                  <a:pt x="312692" y="6387"/>
                  <a:pt x="312683" y="9715"/>
                </a:cubicBezTo>
                <a:lnTo>
                  <a:pt x="312683" y="80677"/>
                </a:lnTo>
                <a:cubicBezTo>
                  <a:pt x="311454" y="102842"/>
                  <a:pt x="328427" y="121805"/>
                  <a:pt x="350592" y="123032"/>
                </a:cubicBezTo>
                <a:cubicBezTo>
                  <a:pt x="372757" y="124258"/>
                  <a:pt x="391721" y="107284"/>
                  <a:pt x="392950" y="85118"/>
                </a:cubicBezTo>
                <a:cubicBezTo>
                  <a:pt x="393026" y="83830"/>
                  <a:pt x="393035" y="82538"/>
                  <a:pt x="392978" y="81248"/>
                </a:cubicBezTo>
                <a:lnTo>
                  <a:pt x="392978" y="9715"/>
                </a:lnTo>
                <a:cubicBezTo>
                  <a:pt x="393026" y="6265"/>
                  <a:pt x="395817" y="3480"/>
                  <a:pt x="399265" y="3429"/>
                </a:cubicBezTo>
                <a:lnTo>
                  <a:pt x="412505" y="3429"/>
                </a:lnTo>
                <a:cubicBezTo>
                  <a:pt x="415943" y="3481"/>
                  <a:pt x="418696" y="6281"/>
                  <a:pt x="418696" y="9715"/>
                </a:cubicBezTo>
                <a:lnTo>
                  <a:pt x="418696" y="81153"/>
                </a:lnTo>
                <a:cubicBezTo>
                  <a:pt x="418696" y="108416"/>
                  <a:pt x="402119" y="131807"/>
                  <a:pt x="378496" y="141799"/>
                </a:cubicBezTo>
                <a:lnTo>
                  <a:pt x="353068" y="146933"/>
                </a:lnTo>
                <a:lnTo>
                  <a:pt x="327634" y="141836"/>
                </a:lnTo>
                <a:cubicBezTo>
                  <a:pt x="303998" y="131878"/>
                  <a:pt x="287389" y="108511"/>
                  <a:pt x="287346" y="81248"/>
                </a:cubicBezTo>
                <a:cubicBezTo>
                  <a:pt x="287346" y="81217"/>
                  <a:pt x="287346" y="81184"/>
                  <a:pt x="287346" y="81153"/>
                </a:cubicBezTo>
                <a:lnTo>
                  <a:pt x="287346" y="9715"/>
                </a:lnTo>
                <a:cubicBezTo>
                  <a:pt x="287394" y="6265"/>
                  <a:pt x="290184" y="3480"/>
                  <a:pt x="293633" y="3429"/>
                </a:cubicBezTo>
                <a:close/>
                <a:moveTo>
                  <a:pt x="6264" y="3333"/>
                </a:moveTo>
                <a:lnTo>
                  <a:pt x="18646" y="3333"/>
                </a:lnTo>
                <a:cubicBezTo>
                  <a:pt x="20692" y="3332"/>
                  <a:pt x="22611" y="4327"/>
                  <a:pt x="23790" y="6000"/>
                </a:cubicBezTo>
                <a:lnTo>
                  <a:pt x="61890" y="59817"/>
                </a:lnTo>
                <a:cubicBezTo>
                  <a:pt x="63109" y="61430"/>
                  <a:pt x="65011" y="62381"/>
                  <a:pt x="67033" y="62388"/>
                </a:cubicBezTo>
                <a:cubicBezTo>
                  <a:pt x="69032" y="62397"/>
                  <a:pt x="70913" y="61439"/>
                  <a:pt x="72081" y="59817"/>
                </a:cubicBezTo>
                <a:lnTo>
                  <a:pt x="110181" y="6000"/>
                </a:lnTo>
                <a:cubicBezTo>
                  <a:pt x="111360" y="4327"/>
                  <a:pt x="113279" y="3332"/>
                  <a:pt x="115325" y="3333"/>
                </a:cubicBezTo>
                <a:lnTo>
                  <a:pt x="127707" y="3333"/>
                </a:lnTo>
                <a:cubicBezTo>
                  <a:pt x="131179" y="3293"/>
                  <a:pt x="134026" y="6076"/>
                  <a:pt x="134065" y="9548"/>
                </a:cubicBezTo>
                <a:cubicBezTo>
                  <a:pt x="134082" y="10908"/>
                  <a:pt x="133655" y="12237"/>
                  <a:pt x="132851" y="13335"/>
                </a:cubicBezTo>
                <a:lnTo>
                  <a:pt x="81702" y="83724"/>
                </a:lnTo>
                <a:cubicBezTo>
                  <a:pt x="80555" y="85300"/>
                  <a:pt x="79953" y="87206"/>
                  <a:pt x="79987" y="89154"/>
                </a:cubicBezTo>
                <a:lnTo>
                  <a:pt x="79987" y="140684"/>
                </a:lnTo>
                <a:cubicBezTo>
                  <a:pt x="79987" y="144156"/>
                  <a:pt x="77172" y="146970"/>
                  <a:pt x="73701" y="146970"/>
                </a:cubicBezTo>
                <a:lnTo>
                  <a:pt x="60270" y="146970"/>
                </a:lnTo>
                <a:cubicBezTo>
                  <a:pt x="56798" y="146970"/>
                  <a:pt x="53984" y="144156"/>
                  <a:pt x="53984" y="140684"/>
                </a:cubicBezTo>
                <a:lnTo>
                  <a:pt x="53984" y="89154"/>
                </a:lnTo>
                <a:cubicBezTo>
                  <a:pt x="54018" y="87206"/>
                  <a:pt x="53416" y="85300"/>
                  <a:pt x="52269" y="83724"/>
                </a:cubicBezTo>
                <a:lnTo>
                  <a:pt x="1215" y="13335"/>
                </a:lnTo>
                <a:cubicBezTo>
                  <a:pt x="-836" y="10533"/>
                  <a:pt x="-229" y="6600"/>
                  <a:pt x="2572" y="4549"/>
                </a:cubicBezTo>
                <a:cubicBezTo>
                  <a:pt x="3643" y="3764"/>
                  <a:pt x="4936" y="3338"/>
                  <a:pt x="6264" y="3333"/>
                </a:cubicBezTo>
                <a:close/>
                <a:moveTo>
                  <a:pt x="1154026" y="3238"/>
                </a:moveTo>
                <a:cubicBezTo>
                  <a:pt x="1195269" y="3186"/>
                  <a:pt x="1228740" y="36577"/>
                  <a:pt x="1228797" y="77819"/>
                </a:cubicBezTo>
                <a:cubicBezTo>
                  <a:pt x="1228797" y="77850"/>
                  <a:pt x="1228797" y="77883"/>
                  <a:pt x="1228797" y="77914"/>
                </a:cubicBezTo>
                <a:cubicBezTo>
                  <a:pt x="1228740" y="119097"/>
                  <a:pt x="1195402" y="152485"/>
                  <a:pt x="1154216" y="152590"/>
                </a:cubicBezTo>
                <a:cubicBezTo>
                  <a:pt x="1112973" y="152642"/>
                  <a:pt x="1079502" y="119252"/>
                  <a:pt x="1079445" y="78009"/>
                </a:cubicBezTo>
                <a:cubicBezTo>
                  <a:pt x="1079388" y="36767"/>
                  <a:pt x="1112783" y="3290"/>
                  <a:pt x="1154026" y="3238"/>
                </a:cubicBezTo>
                <a:close/>
                <a:moveTo>
                  <a:pt x="646058" y="2096"/>
                </a:moveTo>
                <a:lnTo>
                  <a:pt x="659774" y="2096"/>
                </a:lnTo>
                <a:cubicBezTo>
                  <a:pt x="663250" y="2096"/>
                  <a:pt x="666060" y="4911"/>
                  <a:pt x="666060" y="8382"/>
                </a:cubicBezTo>
                <a:lnTo>
                  <a:pt x="666060" y="116491"/>
                </a:lnTo>
                <a:cubicBezTo>
                  <a:pt x="666060" y="119963"/>
                  <a:pt x="668870" y="122778"/>
                  <a:pt x="672346" y="122778"/>
                </a:cubicBezTo>
                <a:lnTo>
                  <a:pt x="750166" y="122778"/>
                </a:lnTo>
                <a:cubicBezTo>
                  <a:pt x="753633" y="122778"/>
                  <a:pt x="756452" y="125592"/>
                  <a:pt x="756452" y="129064"/>
                </a:cubicBezTo>
                <a:lnTo>
                  <a:pt x="756452" y="141733"/>
                </a:lnTo>
                <a:cubicBezTo>
                  <a:pt x="756509" y="145151"/>
                  <a:pt x="753776" y="147966"/>
                  <a:pt x="750356" y="148019"/>
                </a:cubicBezTo>
                <a:cubicBezTo>
                  <a:pt x="750290" y="148020"/>
                  <a:pt x="750232" y="148020"/>
                  <a:pt x="750166" y="148019"/>
                </a:cubicBezTo>
                <a:lnTo>
                  <a:pt x="646058" y="148019"/>
                </a:lnTo>
                <a:cubicBezTo>
                  <a:pt x="642581" y="148019"/>
                  <a:pt x="639771" y="145204"/>
                  <a:pt x="639771" y="141733"/>
                </a:cubicBezTo>
                <a:lnTo>
                  <a:pt x="639771" y="8382"/>
                </a:lnTo>
                <a:cubicBezTo>
                  <a:pt x="639819" y="4932"/>
                  <a:pt x="642609" y="2147"/>
                  <a:pt x="646058" y="2096"/>
                </a:cubicBezTo>
                <a:close/>
                <a:moveTo>
                  <a:pt x="995720" y="191"/>
                </a:moveTo>
                <a:cubicBezTo>
                  <a:pt x="1011922" y="355"/>
                  <a:pt x="1027629" y="5769"/>
                  <a:pt x="1040488" y="15621"/>
                </a:cubicBezTo>
                <a:cubicBezTo>
                  <a:pt x="1044298" y="18466"/>
                  <a:pt x="1047831" y="21654"/>
                  <a:pt x="1051060" y="25146"/>
                </a:cubicBezTo>
                <a:cubicBezTo>
                  <a:pt x="1051127" y="25235"/>
                  <a:pt x="1051194" y="25326"/>
                  <a:pt x="1051251" y="25418"/>
                </a:cubicBezTo>
                <a:cubicBezTo>
                  <a:pt x="1053146" y="28264"/>
                  <a:pt x="1052384" y="32107"/>
                  <a:pt x="1049536" y="34004"/>
                </a:cubicBezTo>
                <a:lnTo>
                  <a:pt x="1038964" y="41434"/>
                </a:lnTo>
                <a:cubicBezTo>
                  <a:pt x="1036478" y="43261"/>
                  <a:pt x="1033020" y="42976"/>
                  <a:pt x="1030867" y="40767"/>
                </a:cubicBezTo>
                <a:cubicBezTo>
                  <a:pt x="1029962" y="39830"/>
                  <a:pt x="1029010" y="38939"/>
                  <a:pt x="1028010" y="38100"/>
                </a:cubicBezTo>
                <a:cubicBezTo>
                  <a:pt x="1027753" y="37997"/>
                  <a:pt x="1027524" y="37834"/>
                  <a:pt x="1027343" y="37624"/>
                </a:cubicBezTo>
                <a:cubicBezTo>
                  <a:pt x="1018532" y="30242"/>
                  <a:pt x="1007407" y="26196"/>
                  <a:pt x="995911" y="26194"/>
                </a:cubicBezTo>
                <a:lnTo>
                  <a:pt x="993815" y="26194"/>
                </a:lnTo>
                <a:cubicBezTo>
                  <a:pt x="992672" y="26099"/>
                  <a:pt x="991529" y="26099"/>
                  <a:pt x="990386" y="26194"/>
                </a:cubicBezTo>
                <a:cubicBezTo>
                  <a:pt x="987414" y="26512"/>
                  <a:pt x="984481" y="27118"/>
                  <a:pt x="981623" y="28004"/>
                </a:cubicBezTo>
                <a:cubicBezTo>
                  <a:pt x="964526" y="33101"/>
                  <a:pt x="951524" y="47046"/>
                  <a:pt x="947638" y="64456"/>
                </a:cubicBezTo>
                <a:cubicBezTo>
                  <a:pt x="941704" y="90998"/>
                  <a:pt x="958411" y="117323"/>
                  <a:pt x="984957" y="123254"/>
                </a:cubicBezTo>
                <a:lnTo>
                  <a:pt x="988957" y="124016"/>
                </a:lnTo>
                <a:lnTo>
                  <a:pt x="992291" y="122968"/>
                </a:lnTo>
                <a:lnTo>
                  <a:pt x="1001816" y="122968"/>
                </a:lnTo>
                <a:cubicBezTo>
                  <a:pt x="1004274" y="122753"/>
                  <a:pt x="1006731" y="122403"/>
                  <a:pt x="1009150" y="121920"/>
                </a:cubicBezTo>
                <a:lnTo>
                  <a:pt x="1010484" y="121920"/>
                </a:lnTo>
                <a:lnTo>
                  <a:pt x="1011817" y="121920"/>
                </a:lnTo>
                <a:lnTo>
                  <a:pt x="1017437" y="119920"/>
                </a:lnTo>
                <a:lnTo>
                  <a:pt x="1018580" y="119444"/>
                </a:lnTo>
                <a:lnTo>
                  <a:pt x="1019723" y="118967"/>
                </a:lnTo>
                <a:lnTo>
                  <a:pt x="1020866" y="118396"/>
                </a:lnTo>
                <a:lnTo>
                  <a:pt x="1023438" y="117062"/>
                </a:lnTo>
                <a:lnTo>
                  <a:pt x="1024200" y="116491"/>
                </a:lnTo>
                <a:cubicBezTo>
                  <a:pt x="1031496" y="110931"/>
                  <a:pt x="1037316" y="103671"/>
                  <a:pt x="1041154" y="95345"/>
                </a:cubicBezTo>
                <a:cubicBezTo>
                  <a:pt x="1041764" y="93613"/>
                  <a:pt x="1041393" y="91690"/>
                  <a:pt x="1040202" y="90297"/>
                </a:cubicBezTo>
                <a:cubicBezTo>
                  <a:pt x="1039135" y="89178"/>
                  <a:pt x="1037649" y="88556"/>
                  <a:pt x="1036106" y="88583"/>
                </a:cubicBezTo>
                <a:lnTo>
                  <a:pt x="1008579" y="88583"/>
                </a:lnTo>
                <a:cubicBezTo>
                  <a:pt x="1005102" y="88583"/>
                  <a:pt x="1002292" y="85768"/>
                  <a:pt x="1002292" y="82296"/>
                </a:cubicBezTo>
                <a:lnTo>
                  <a:pt x="1002292" y="69437"/>
                </a:lnTo>
                <a:cubicBezTo>
                  <a:pt x="1002292" y="69373"/>
                  <a:pt x="1002292" y="69310"/>
                  <a:pt x="1002292" y="69245"/>
                </a:cubicBezTo>
                <a:cubicBezTo>
                  <a:pt x="1002350" y="65826"/>
                  <a:pt x="1005159" y="63097"/>
                  <a:pt x="1008579" y="63151"/>
                </a:cubicBezTo>
                <a:lnTo>
                  <a:pt x="1065729" y="63151"/>
                </a:lnTo>
                <a:lnTo>
                  <a:pt x="1066205" y="63151"/>
                </a:lnTo>
                <a:lnTo>
                  <a:pt x="1066777" y="63151"/>
                </a:lnTo>
                <a:cubicBezTo>
                  <a:pt x="1068139" y="64680"/>
                  <a:pt x="1068672" y="66776"/>
                  <a:pt x="1068205" y="68771"/>
                </a:cubicBezTo>
                <a:lnTo>
                  <a:pt x="1068205" y="80391"/>
                </a:lnTo>
                <a:cubicBezTo>
                  <a:pt x="1068244" y="101700"/>
                  <a:pt x="1059119" y="121997"/>
                  <a:pt x="1043155" y="136112"/>
                </a:cubicBezTo>
                <a:lnTo>
                  <a:pt x="1040869" y="138113"/>
                </a:lnTo>
                <a:lnTo>
                  <a:pt x="1039630" y="139065"/>
                </a:lnTo>
                <a:cubicBezTo>
                  <a:pt x="1038878" y="139697"/>
                  <a:pt x="1038087" y="140270"/>
                  <a:pt x="1037249" y="140780"/>
                </a:cubicBezTo>
                <a:lnTo>
                  <a:pt x="1036011" y="141637"/>
                </a:lnTo>
                <a:lnTo>
                  <a:pt x="1033630" y="143161"/>
                </a:lnTo>
                <a:lnTo>
                  <a:pt x="1032391" y="143923"/>
                </a:lnTo>
                <a:lnTo>
                  <a:pt x="1029915" y="145352"/>
                </a:lnTo>
                <a:lnTo>
                  <a:pt x="1029343" y="145352"/>
                </a:lnTo>
                <a:lnTo>
                  <a:pt x="1025343" y="147257"/>
                </a:lnTo>
                <a:lnTo>
                  <a:pt x="1024676" y="147257"/>
                </a:lnTo>
                <a:lnTo>
                  <a:pt x="1022104" y="148209"/>
                </a:lnTo>
                <a:lnTo>
                  <a:pt x="1020866" y="148209"/>
                </a:lnTo>
                <a:lnTo>
                  <a:pt x="1020104" y="148209"/>
                </a:lnTo>
                <a:lnTo>
                  <a:pt x="1018009" y="148971"/>
                </a:lnTo>
                <a:lnTo>
                  <a:pt x="1017151" y="148971"/>
                </a:lnTo>
                <a:lnTo>
                  <a:pt x="1015913" y="148971"/>
                </a:lnTo>
                <a:lnTo>
                  <a:pt x="1015056" y="148971"/>
                </a:lnTo>
                <a:lnTo>
                  <a:pt x="1013151" y="149447"/>
                </a:lnTo>
                <a:lnTo>
                  <a:pt x="1012103" y="149447"/>
                </a:lnTo>
                <a:lnTo>
                  <a:pt x="1010960" y="149447"/>
                </a:lnTo>
                <a:lnTo>
                  <a:pt x="1009912" y="149447"/>
                </a:lnTo>
                <a:lnTo>
                  <a:pt x="1008103" y="149447"/>
                </a:lnTo>
                <a:lnTo>
                  <a:pt x="1006960" y="149447"/>
                </a:lnTo>
                <a:lnTo>
                  <a:pt x="1005817" y="149447"/>
                </a:lnTo>
                <a:lnTo>
                  <a:pt x="1004578" y="149447"/>
                </a:lnTo>
                <a:lnTo>
                  <a:pt x="1002864" y="149447"/>
                </a:lnTo>
                <a:lnTo>
                  <a:pt x="995720" y="149447"/>
                </a:lnTo>
                <a:cubicBezTo>
                  <a:pt x="993939" y="149511"/>
                  <a:pt x="992167" y="149511"/>
                  <a:pt x="990386" y="149447"/>
                </a:cubicBezTo>
                <a:cubicBezTo>
                  <a:pt x="949171" y="147975"/>
                  <a:pt x="916948" y="113368"/>
                  <a:pt x="918425" y="72152"/>
                </a:cubicBezTo>
                <a:cubicBezTo>
                  <a:pt x="919901" y="30936"/>
                  <a:pt x="954505" y="-1282"/>
                  <a:pt x="995720" y="191"/>
                </a:cubicBezTo>
                <a:close/>
                <a:moveTo>
                  <a:pt x="836558" y="191"/>
                </a:moveTo>
                <a:cubicBezTo>
                  <a:pt x="877801" y="191"/>
                  <a:pt x="911234" y="33625"/>
                  <a:pt x="911234" y="74867"/>
                </a:cubicBezTo>
                <a:cubicBezTo>
                  <a:pt x="911234" y="116109"/>
                  <a:pt x="877801" y="149543"/>
                  <a:pt x="836558" y="149543"/>
                </a:cubicBezTo>
                <a:cubicBezTo>
                  <a:pt x="795315" y="149543"/>
                  <a:pt x="761882" y="116109"/>
                  <a:pt x="761882" y="74867"/>
                </a:cubicBezTo>
                <a:cubicBezTo>
                  <a:pt x="761882" y="33625"/>
                  <a:pt x="795315" y="191"/>
                  <a:pt x="836558" y="191"/>
                </a:cubicBezTo>
                <a:close/>
                <a:moveTo>
                  <a:pt x="200954" y="0"/>
                </a:moveTo>
                <a:cubicBezTo>
                  <a:pt x="242302" y="0"/>
                  <a:pt x="275821" y="33518"/>
                  <a:pt x="275821" y="74867"/>
                </a:cubicBezTo>
                <a:cubicBezTo>
                  <a:pt x="275821" y="116215"/>
                  <a:pt x="242302" y="149733"/>
                  <a:pt x="200954" y="149733"/>
                </a:cubicBezTo>
                <a:cubicBezTo>
                  <a:pt x="159606" y="149733"/>
                  <a:pt x="126088" y="116215"/>
                  <a:pt x="126088" y="74867"/>
                </a:cubicBezTo>
                <a:cubicBezTo>
                  <a:pt x="126088" y="33518"/>
                  <a:pt x="159606" y="0"/>
                  <a:pt x="20095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8847109">
            <a:off x="-298540" y="6860254"/>
            <a:ext cx="1075569" cy="252596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3276697" y="1452092"/>
            <a:ext cx="3687928" cy="16745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11500">
                <a:ln w="12700">
                  <a:noFill/>
                </a:ln>
                <a:solidFill>
                  <a:srgbClr val="35816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1154521" y="3126640"/>
            <a:ext cx="9882958" cy="24695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6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教学资源与评价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962455" y="5661407"/>
            <a:ext cx="8267090" cy="45719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6964625" y="-524347"/>
            <a:ext cx="3242509" cy="36509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1500">
                <a:ln w="12700">
                  <a:noFill/>
                </a:ln>
                <a:solidFill>
                  <a:srgbClr val="35816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05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2891356" y="4437218"/>
            <a:ext cx="540000" cy="997091"/>
          </a:xfrm>
          <a:prstGeom prst="roundRect">
            <a:avLst>
              <a:gd name="adj" fmla="val 50000"/>
            </a:avLst>
          </a:prstGeom>
          <a:solidFill>
            <a:schemeClr val="tx2">
              <a:alpha val="20000"/>
            </a:schemeClr>
          </a:solidFill>
          <a:ln>
            <a:noFill/>
          </a:ln>
        </p:spPr>
        <p:txBody>
          <a:bodyPr vert="horz" wrap="none" lIns="108000" tIns="108000" rIns="108000" bIns="10800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2891356" y="4437218"/>
            <a:ext cx="540000" cy="4985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vert="horz" wrap="none" lIns="108000" tIns="108000" rIns="108000" bIns="10800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3540245" y="4432300"/>
            <a:ext cx="6099055" cy="1051994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108000" tIns="108000" rIns="108000" bIns="10800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配备多媒体设备，用于播放教学视频，增强教学的直观性和趣味性。准备篮球若干，满足学生练习需求；配备裁判哨子、记录表、秒表、24秒计时器等裁判用具，用于模拟比赛实践。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891356" y="3051625"/>
            <a:ext cx="540000" cy="997091"/>
          </a:xfrm>
          <a:prstGeom prst="roundRect">
            <a:avLst>
              <a:gd name="adj" fmla="val 50000"/>
            </a:avLst>
          </a:prstGeom>
          <a:solidFill>
            <a:schemeClr val="tx2">
              <a:alpha val="20000"/>
            </a:schemeClr>
          </a:solidFill>
          <a:ln>
            <a:noFill/>
          </a:ln>
        </p:spPr>
        <p:txBody>
          <a:bodyPr vert="horz" wrap="none" lIns="108000" tIns="108000" rIns="108000" bIns="10800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891356" y="3051625"/>
            <a:ext cx="540000" cy="4985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vert="horz" wrap="none" lIns="108000" tIns="108000" rIns="108000" bIns="10800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540245" y="3048000"/>
            <a:ext cx="6103300" cy="1050702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108000" tIns="108000" rIns="108000" bIns="10800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准备标准篮球场一块，确保场地平整、标志清晰，为教学活动提供良好场地条件。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0800000" flipV="1">
            <a:off x="1579880" y="1380657"/>
            <a:ext cx="9032240" cy="1272941"/>
          </a:xfrm>
          <a:prstGeom prst="roundRect">
            <a:avLst>
              <a:gd name="adj" fmla="val 5338"/>
            </a:avLst>
          </a:prstGeom>
          <a:solidFill>
            <a:schemeClr val="bg1"/>
          </a:solidFill>
          <a:ln w="6350" cap="sq">
            <a:solidFill>
              <a:schemeClr val="bg1">
                <a:lumMod val="85000"/>
              </a:schemeClr>
            </a:solidFill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754034" y="1498671"/>
            <a:ext cx="8683931" cy="104961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4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场地与设备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72720" y="247319"/>
            <a:ext cx="11442700" cy="4851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教学资源准备</a:t>
            </a:r>
            <a:endParaRPr kumimoji="1" lang="zh-CN" altLang="en-US"/>
          </a:p>
        </p:txBody>
      </p:sp>
      <p:cxnSp>
        <p:nvCxnSpPr>
          <p:cNvPr id="12" name="标题 1"/>
          <p:cNvCxnSpPr/>
          <p:nvPr/>
        </p:nvCxnSpPr>
        <p:spPr>
          <a:xfrm>
            <a:off x="312738" y="770539"/>
            <a:ext cx="11307762" cy="0"/>
          </a:xfrm>
          <a:prstGeom prst="line">
            <a:avLst/>
          </a:prstGeom>
          <a:noFill/>
          <a:ln w="6350" cap="rnd">
            <a:solidFill>
              <a:schemeClr val="bg1">
                <a:lumMod val="65000"/>
              </a:schemeClr>
            </a:solidFill>
            <a:round/>
          </a:ln>
        </p:spPr>
      </p:cxnSp>
      <p:cxnSp>
        <p:nvCxnSpPr>
          <p:cNvPr id="13" name="标题 1"/>
          <p:cNvCxnSpPr/>
          <p:nvPr/>
        </p:nvCxnSpPr>
        <p:spPr>
          <a:xfrm>
            <a:off x="312738" y="770539"/>
            <a:ext cx="652463" cy="0"/>
          </a:xfrm>
          <a:prstGeom prst="line">
            <a:avLst/>
          </a:prstGeom>
          <a:noFill/>
          <a:ln w="44450" cap="sq">
            <a:solidFill>
              <a:schemeClr val="accent1"/>
            </a:solidFill>
            <a:round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392570" y="4370474"/>
            <a:ext cx="4898519" cy="43115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cap="sq">
            <a:noFill/>
            <a:prstDash val="solid"/>
            <a:miter/>
          </a:ln>
          <a:effectLst>
            <a:outerShdw blurRad="254000" sx="102000" sy="102000" algn="ctr" rotWithShape="0">
              <a:schemeClr val="accent1">
                <a:lumMod val="75000"/>
                <a:alpha val="16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880770" y="4370474"/>
            <a:ext cx="4898519" cy="43115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cap="sq">
            <a:noFill/>
            <a:prstDash val="solid"/>
            <a:miter/>
          </a:ln>
          <a:effectLst>
            <a:outerShdw blurRad="254000" sx="102000" sy="102000" algn="ctr" rotWithShape="0">
              <a:schemeClr val="accent1">
                <a:lumMod val="75000"/>
                <a:alpha val="16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137996" y="4426787"/>
            <a:ext cx="4602404" cy="369332"/>
          </a:xfrm>
          <a:prstGeom prst="roundRect">
            <a:avLst>
              <a:gd name="adj" fmla="val 50000"/>
            </a:avLst>
          </a:prstGeom>
          <a:noFill/>
          <a:ln w="12700" cap="sq">
            <a:noFill/>
            <a:miter/>
          </a:ln>
          <a:effectLst>
            <a:outerShdw blurRad="203200" dist="88900" dir="2700000" sx="98000" sy="98000" algn="tl" rotWithShape="0">
              <a:schemeClr val="accent1"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358167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课堂表现评价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145286" y="5047981"/>
            <a:ext cx="4588477" cy="114297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124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观察学生在课堂讨论、视频分析和模拟执裁中的参与度、积极性和表现，及时给予鼓励和指导。通过课堂表现评价，了解学生对裁判工作的理解和应用能力，帮助学生提升学习效果。
课堂表现评价注重学生的参与度和积极性，鼓励学生主动思考和讨论，提升对裁判工作的理解和应用能力。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009784" y="1504171"/>
            <a:ext cx="4772559" cy="2624400"/>
          </a:xfrm>
          <a:prstGeom prst="roundRect">
            <a:avLst>
              <a:gd name="adj" fmla="val 4000"/>
            </a:avLst>
          </a:prstGeom>
          <a:solidFill>
            <a:schemeClr val="accent1"/>
          </a:solidFill>
          <a:ln cap="sq">
            <a:noFill/>
            <a:prstDash val="solid"/>
            <a:miter/>
          </a:ln>
          <a:effectLst>
            <a:outerShdw blurRad="127000" dist="101600" dir="8100000" algn="tr" rotWithShape="0">
              <a:srgbClr val="000000">
                <a:alpha val="21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602546" y="1504171"/>
            <a:ext cx="4772559" cy="2624400"/>
          </a:xfrm>
          <a:prstGeom prst="roundRect">
            <a:avLst>
              <a:gd name="adj" fmla="val 4000"/>
            </a:avLst>
          </a:prstGeom>
          <a:solidFill>
            <a:schemeClr val="accent1"/>
          </a:solidFill>
          <a:ln cap="sq">
            <a:noFill/>
            <a:prstDash val="solid"/>
            <a:miter/>
          </a:ln>
          <a:effectLst>
            <a:outerShdw blurRad="127000" dist="101600" dir="8100000" algn="tr" rotWithShape="0">
              <a:srgbClr val="000000">
                <a:alpha val="21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580985" y="1321077"/>
            <a:ext cx="5111830" cy="293342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6207085" y="1335653"/>
            <a:ext cx="5086430" cy="2918847"/>
          </a:xfrm>
          <a:prstGeom prst="rect">
            <a:avLst/>
          </a:prstGeom>
        </p:spPr>
      </p:pic>
      <p:sp>
        <p:nvSpPr>
          <p:cNvPr id="11" name="标题 1"/>
          <p:cNvSpPr txBox="1"/>
          <p:nvPr/>
        </p:nvSpPr>
        <p:spPr>
          <a:xfrm>
            <a:off x="6657086" y="5047981"/>
            <a:ext cx="4588477" cy="114297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124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认真批改学生作业，根据学生对比赛执裁的分析准确性和深度，评价学生对知识的掌握程度。针对问题进行反馈和辅导，帮助学生进一步巩固所学知识，提升对裁判工作的理解和应用能力。
作业评价注重学生对裁判工作的细节理解和应用能力，通过作业反馈，帮助学生发现不足，提升学习效果。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649796" y="4426787"/>
            <a:ext cx="4602404" cy="369332"/>
          </a:xfrm>
          <a:prstGeom prst="roundRect">
            <a:avLst>
              <a:gd name="adj" fmla="val 50000"/>
            </a:avLst>
          </a:prstGeom>
          <a:noFill/>
          <a:ln w="12700" cap="sq">
            <a:noFill/>
            <a:miter/>
          </a:ln>
          <a:effectLst>
            <a:outerShdw blurRad="203200" dist="88900" dir="2700000" sx="98000" sy="98000" algn="tl" rotWithShape="0">
              <a:schemeClr val="accent1"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358167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作业评价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72720" y="247319"/>
            <a:ext cx="11442700" cy="4851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教学评价实施</a:t>
            </a:r>
            <a:endParaRPr kumimoji="1" lang="zh-CN" altLang="en-US"/>
          </a:p>
        </p:txBody>
      </p:sp>
      <p:cxnSp>
        <p:nvCxnSpPr>
          <p:cNvPr id="14" name="标题 1"/>
          <p:cNvCxnSpPr/>
          <p:nvPr/>
        </p:nvCxnSpPr>
        <p:spPr>
          <a:xfrm>
            <a:off x="312738" y="770539"/>
            <a:ext cx="11307762" cy="0"/>
          </a:xfrm>
          <a:prstGeom prst="line">
            <a:avLst/>
          </a:prstGeom>
          <a:noFill/>
          <a:ln w="6350" cap="rnd">
            <a:solidFill>
              <a:schemeClr val="bg1">
                <a:lumMod val="65000"/>
              </a:schemeClr>
            </a:solidFill>
            <a:round/>
          </a:ln>
        </p:spPr>
      </p:cxnSp>
      <p:cxnSp>
        <p:nvCxnSpPr>
          <p:cNvPr id="15" name="标题 1"/>
          <p:cNvCxnSpPr/>
          <p:nvPr/>
        </p:nvCxnSpPr>
        <p:spPr>
          <a:xfrm>
            <a:off x="312738" y="770539"/>
            <a:ext cx="652463" cy="0"/>
          </a:xfrm>
          <a:prstGeom prst="line">
            <a:avLst/>
          </a:prstGeom>
          <a:noFill/>
          <a:ln w="44450" cap="sq">
            <a:solidFill>
              <a:schemeClr val="accent1"/>
            </a:solidFill>
            <a:round/>
          </a:ln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6212" y="0"/>
            <a:ext cx="121595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519485" y="529315"/>
            <a:ext cx="11153030" cy="5932445"/>
          </a:xfrm>
          <a:prstGeom prst="rect">
            <a:avLst/>
          </a:pr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818719" y="-467819"/>
            <a:ext cx="2274041" cy="3403721"/>
          </a:xfrm>
          <a:prstGeom prst="triangl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5400000">
            <a:off x="564840" y="-564840"/>
            <a:ext cx="2274041" cy="3403721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6200000">
            <a:off x="10249017" y="5028074"/>
            <a:ext cx="1428634" cy="2138339"/>
          </a:xfrm>
          <a:prstGeom prst="triangl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6200000">
            <a:off x="10408512" y="5089026"/>
            <a:ext cx="1428634" cy="2138339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6234391">
            <a:off x="278428" y="2653949"/>
            <a:ext cx="636501" cy="548708"/>
          </a:xfrm>
          <a:prstGeom prst="triangle">
            <a:avLst/>
          </a:prstGeom>
          <a:noFill/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1981419">
            <a:off x="748785" y="2162542"/>
            <a:ext cx="381386" cy="328781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2675658">
            <a:off x="11519286" y="4519981"/>
            <a:ext cx="636501" cy="548708"/>
          </a:xfrm>
          <a:prstGeom prst="triangle">
            <a:avLst/>
          </a:prstGeom>
          <a:noFill/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11981419">
            <a:off x="9580868" y="6428140"/>
            <a:ext cx="381386" cy="328781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8847109">
            <a:off x="-378289" y="6274208"/>
            <a:ext cx="1075569" cy="252596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19569854">
            <a:off x="11134731" y="-1337"/>
            <a:ext cx="1075569" cy="252596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9569854">
            <a:off x="11131831" y="296419"/>
            <a:ext cx="1801347" cy="216982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1352551" y="1416790"/>
            <a:ext cx="9486899" cy="248409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6600" dirty="0" err="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谢谢大家</a:t>
            </a:r>
            <a:endParaRPr kumimoji="1" lang="zh-CN" altLang="en-US" sz="2000" dirty="0"/>
          </a:p>
        </p:txBody>
      </p:sp>
      <p:sp>
        <p:nvSpPr>
          <p:cNvPr id="19" name="标题 1"/>
          <p:cNvSpPr txBox="1"/>
          <p:nvPr/>
        </p:nvSpPr>
        <p:spPr>
          <a:xfrm rot="8847109">
            <a:off x="-298540" y="6860254"/>
            <a:ext cx="1075569" cy="252596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962760" y="5245289"/>
            <a:ext cx="8267090" cy="45719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 rot="5400000">
            <a:off x="2522953" y="4050909"/>
            <a:ext cx="520957" cy="1240578"/>
          </a:xfrm>
          <a:custGeom>
            <a:avLst/>
            <a:gdLst>
              <a:gd name="connsiteX0" fmla="*/ 2 w 520957"/>
              <a:gd name="connsiteY0" fmla="*/ 1240578 h 1240578"/>
              <a:gd name="connsiteX1" fmla="*/ 260480 w 520957"/>
              <a:gd name="connsiteY1" fmla="*/ 878804 h 1240578"/>
              <a:gd name="connsiteX2" fmla="*/ 520957 w 520957"/>
              <a:gd name="connsiteY2" fmla="*/ 1240578 h 1240578"/>
              <a:gd name="connsiteX3" fmla="*/ 1 w 520957"/>
              <a:gd name="connsiteY3" fmla="*/ 795310 h 1240578"/>
              <a:gd name="connsiteX4" fmla="*/ 260479 w 520957"/>
              <a:gd name="connsiteY4" fmla="*/ 433536 h 1240578"/>
              <a:gd name="connsiteX5" fmla="*/ 520956 w 520957"/>
              <a:gd name="connsiteY5" fmla="*/ 795310 h 1240578"/>
              <a:gd name="connsiteX6" fmla="*/ 0 w 520957"/>
              <a:gd name="connsiteY6" fmla="*/ 361774 h 1240578"/>
              <a:gd name="connsiteX7" fmla="*/ 260478 w 520957"/>
              <a:gd name="connsiteY7" fmla="*/ 0 h 1240578"/>
              <a:gd name="connsiteX8" fmla="*/ 520955 w 520957"/>
              <a:gd name="connsiteY8" fmla="*/ 361774 h 1240578"/>
            </a:gdLst>
            <a:ahLst/>
            <a:cxnLst/>
            <a:rect l="l" t="t" r="r" b="b"/>
            <a:pathLst>
              <a:path w="520957" h="1240578">
                <a:moveTo>
                  <a:pt x="2" y="1240578"/>
                </a:moveTo>
                <a:lnTo>
                  <a:pt x="260480" y="878804"/>
                </a:lnTo>
                <a:lnTo>
                  <a:pt x="520957" y="1240578"/>
                </a:lnTo>
                <a:close/>
                <a:moveTo>
                  <a:pt x="1" y="795310"/>
                </a:moveTo>
                <a:lnTo>
                  <a:pt x="260479" y="433536"/>
                </a:lnTo>
                <a:lnTo>
                  <a:pt x="520956" y="795310"/>
                </a:lnTo>
                <a:close/>
                <a:moveTo>
                  <a:pt x="0" y="361774"/>
                </a:moveTo>
                <a:lnTo>
                  <a:pt x="260478" y="0"/>
                </a:lnTo>
                <a:lnTo>
                  <a:pt x="520955" y="361774"/>
                </a:lnTo>
                <a:close/>
              </a:path>
            </a:pathLst>
          </a:cu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 rot="16200000" flipH="1">
            <a:off x="9194285" y="4050910"/>
            <a:ext cx="520957" cy="1240578"/>
          </a:xfrm>
          <a:custGeom>
            <a:avLst/>
            <a:gdLst>
              <a:gd name="connsiteX0" fmla="*/ 2 w 520957"/>
              <a:gd name="connsiteY0" fmla="*/ 361774 h 1240578"/>
              <a:gd name="connsiteX1" fmla="*/ 520957 w 520957"/>
              <a:gd name="connsiteY1" fmla="*/ 361774 h 1240578"/>
              <a:gd name="connsiteX2" fmla="*/ 260480 w 520957"/>
              <a:gd name="connsiteY2" fmla="*/ 0 h 1240578"/>
              <a:gd name="connsiteX3" fmla="*/ 1 w 520957"/>
              <a:gd name="connsiteY3" fmla="*/ 807042 h 1240578"/>
              <a:gd name="connsiteX4" fmla="*/ 520956 w 520957"/>
              <a:gd name="connsiteY4" fmla="*/ 807042 h 1240578"/>
              <a:gd name="connsiteX5" fmla="*/ 260479 w 520957"/>
              <a:gd name="connsiteY5" fmla="*/ 445268 h 1240578"/>
              <a:gd name="connsiteX6" fmla="*/ 0 w 520957"/>
              <a:gd name="connsiteY6" fmla="*/ 1240578 h 1240578"/>
              <a:gd name="connsiteX7" fmla="*/ 520955 w 520957"/>
              <a:gd name="connsiteY7" fmla="*/ 1240578 h 1240578"/>
              <a:gd name="connsiteX8" fmla="*/ 260478 w 520957"/>
              <a:gd name="connsiteY8" fmla="*/ 878804 h 1240578"/>
            </a:gdLst>
            <a:ahLst/>
            <a:cxnLst/>
            <a:rect l="l" t="t" r="r" b="b"/>
            <a:pathLst>
              <a:path w="520957" h="1240578">
                <a:moveTo>
                  <a:pt x="2" y="361774"/>
                </a:moveTo>
                <a:lnTo>
                  <a:pt x="520957" y="361774"/>
                </a:lnTo>
                <a:lnTo>
                  <a:pt x="260480" y="0"/>
                </a:lnTo>
                <a:close/>
                <a:moveTo>
                  <a:pt x="1" y="807042"/>
                </a:moveTo>
                <a:lnTo>
                  <a:pt x="520956" y="807042"/>
                </a:lnTo>
                <a:lnTo>
                  <a:pt x="260479" y="445268"/>
                </a:lnTo>
                <a:close/>
                <a:moveTo>
                  <a:pt x="0" y="1240578"/>
                </a:moveTo>
                <a:lnTo>
                  <a:pt x="520955" y="1240578"/>
                </a:lnTo>
                <a:lnTo>
                  <a:pt x="260478" y="878804"/>
                </a:lnTo>
                <a:close/>
              </a:path>
            </a:pathLst>
          </a:cu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6212" y="0"/>
            <a:ext cx="121595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519485" y="529315"/>
            <a:ext cx="11153030" cy="5932445"/>
          </a:xfrm>
          <a:prstGeom prst="rect">
            <a:avLst/>
          </a:pr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818719" y="-467819"/>
            <a:ext cx="2274041" cy="3403721"/>
          </a:xfrm>
          <a:prstGeom prst="triangl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5400000">
            <a:off x="564840" y="-564840"/>
            <a:ext cx="2274041" cy="3403721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6200000">
            <a:off x="10249017" y="5028074"/>
            <a:ext cx="1428634" cy="2138339"/>
          </a:xfrm>
          <a:prstGeom prst="triangl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6200000">
            <a:off x="10408512" y="5089026"/>
            <a:ext cx="1428634" cy="2138339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6234391">
            <a:off x="278428" y="2653949"/>
            <a:ext cx="636501" cy="548708"/>
          </a:xfrm>
          <a:prstGeom prst="triangle">
            <a:avLst/>
          </a:prstGeom>
          <a:noFill/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1981419">
            <a:off x="748785" y="2162542"/>
            <a:ext cx="381386" cy="328781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2675658">
            <a:off x="11519286" y="4519981"/>
            <a:ext cx="636501" cy="548708"/>
          </a:xfrm>
          <a:prstGeom prst="triangle">
            <a:avLst/>
          </a:prstGeom>
          <a:noFill/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11981419">
            <a:off x="9580868" y="6428140"/>
            <a:ext cx="381386" cy="328781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8847109">
            <a:off x="-378289" y="6274208"/>
            <a:ext cx="1075569" cy="252596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19569854">
            <a:off x="11134731" y="-1337"/>
            <a:ext cx="1075569" cy="252596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9569854">
            <a:off x="11131831" y="296419"/>
            <a:ext cx="1801347" cy="216982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5097369" y="949683"/>
            <a:ext cx="1988350" cy="246910"/>
          </a:xfrm>
          <a:custGeom>
            <a:avLst/>
            <a:gdLst>
              <a:gd name="connsiteX0" fmla="*/ 353068 w 1228797"/>
              <a:gd name="connsiteY0" fmla="*/ 146933 h 152590"/>
              <a:gd name="connsiteX1" fmla="*/ 353259 w 1228797"/>
              <a:gd name="connsiteY1" fmla="*/ 146971 h 152590"/>
              <a:gd name="connsiteX2" fmla="*/ 352878 w 1228797"/>
              <a:gd name="connsiteY2" fmla="*/ 146971 h 152590"/>
              <a:gd name="connsiteX3" fmla="*/ 463654 w 1228797"/>
              <a:gd name="connsiteY3" fmla="*/ 28766 h 152590"/>
              <a:gd name="connsiteX4" fmla="*/ 457368 w 1228797"/>
              <a:gd name="connsiteY4" fmla="*/ 35052 h 152590"/>
              <a:gd name="connsiteX5" fmla="*/ 457368 w 1228797"/>
              <a:gd name="connsiteY5" fmla="*/ 66866 h 152590"/>
              <a:gd name="connsiteX6" fmla="*/ 463464 w 1228797"/>
              <a:gd name="connsiteY6" fmla="*/ 73152 h 152590"/>
              <a:gd name="connsiteX7" fmla="*/ 463654 w 1228797"/>
              <a:gd name="connsiteY7" fmla="*/ 73152 h 152590"/>
              <a:gd name="connsiteX8" fmla="*/ 502611 w 1228797"/>
              <a:gd name="connsiteY8" fmla="*/ 73152 h 152590"/>
              <a:gd name="connsiteX9" fmla="*/ 525281 w 1228797"/>
              <a:gd name="connsiteY9" fmla="*/ 51911 h 152590"/>
              <a:gd name="connsiteX10" fmla="*/ 504450 w 1228797"/>
              <a:gd name="connsiteY10" fmla="*/ 28795 h 152590"/>
              <a:gd name="connsiteX11" fmla="*/ 503183 w 1228797"/>
              <a:gd name="connsiteY11" fmla="*/ 28766 h 152590"/>
              <a:gd name="connsiteX12" fmla="*/ 1154216 w 1228797"/>
              <a:gd name="connsiteY12" fmla="*/ 28194 h 152590"/>
              <a:gd name="connsiteX13" fmla="*/ 1154216 w 1228797"/>
              <a:gd name="connsiteY13" fmla="*/ 28765 h 152590"/>
              <a:gd name="connsiteX14" fmla="*/ 1104877 w 1228797"/>
              <a:gd name="connsiteY14" fmla="*/ 77914 h 152590"/>
              <a:gd name="connsiteX15" fmla="*/ 1154026 w 1228797"/>
              <a:gd name="connsiteY15" fmla="*/ 127254 h 152590"/>
              <a:gd name="connsiteX16" fmla="*/ 1203365 w 1228797"/>
              <a:gd name="connsiteY16" fmla="*/ 78105 h 152590"/>
              <a:gd name="connsiteX17" fmla="*/ 1203365 w 1228797"/>
              <a:gd name="connsiteY17" fmla="*/ 78009 h 152590"/>
              <a:gd name="connsiteX18" fmla="*/ 1154502 w 1228797"/>
              <a:gd name="connsiteY18" fmla="*/ 28195 h 152590"/>
              <a:gd name="connsiteX19" fmla="*/ 1154216 w 1228797"/>
              <a:gd name="connsiteY19" fmla="*/ 28194 h 152590"/>
              <a:gd name="connsiteX20" fmla="*/ 836558 w 1228797"/>
              <a:gd name="connsiteY20" fmla="*/ 25718 h 152590"/>
              <a:gd name="connsiteX21" fmla="*/ 787314 w 1228797"/>
              <a:gd name="connsiteY21" fmla="*/ 74962 h 152590"/>
              <a:gd name="connsiteX22" fmla="*/ 836558 w 1228797"/>
              <a:gd name="connsiteY22" fmla="*/ 124207 h 152590"/>
              <a:gd name="connsiteX23" fmla="*/ 885802 w 1228797"/>
              <a:gd name="connsiteY23" fmla="*/ 74962 h 152590"/>
              <a:gd name="connsiteX24" fmla="*/ 885802 w 1228797"/>
              <a:gd name="connsiteY24" fmla="*/ 74867 h 152590"/>
              <a:gd name="connsiteX25" fmla="*/ 836558 w 1228797"/>
              <a:gd name="connsiteY25" fmla="*/ 25718 h 152590"/>
              <a:gd name="connsiteX26" fmla="*/ 200954 w 1228797"/>
              <a:gd name="connsiteY26" fmla="*/ 25527 h 152590"/>
              <a:gd name="connsiteX27" fmla="*/ 200954 w 1228797"/>
              <a:gd name="connsiteY27" fmla="*/ 25908 h 152590"/>
              <a:gd name="connsiteX28" fmla="*/ 151424 w 1228797"/>
              <a:gd name="connsiteY28" fmla="*/ 75248 h 152590"/>
              <a:gd name="connsiteX29" fmla="*/ 200764 w 1228797"/>
              <a:gd name="connsiteY29" fmla="*/ 124778 h 152590"/>
              <a:gd name="connsiteX30" fmla="*/ 250294 w 1228797"/>
              <a:gd name="connsiteY30" fmla="*/ 75438 h 152590"/>
              <a:gd name="connsiteX31" fmla="*/ 250294 w 1228797"/>
              <a:gd name="connsiteY31" fmla="*/ 75248 h 152590"/>
              <a:gd name="connsiteX32" fmla="*/ 201145 w 1228797"/>
              <a:gd name="connsiteY32" fmla="*/ 25528 h 152590"/>
              <a:gd name="connsiteX33" fmla="*/ 200954 w 1228797"/>
              <a:gd name="connsiteY33" fmla="*/ 25527 h 152590"/>
              <a:gd name="connsiteX34" fmla="*/ 437841 w 1228797"/>
              <a:gd name="connsiteY34" fmla="*/ 3429 h 152590"/>
              <a:gd name="connsiteX35" fmla="*/ 502040 w 1228797"/>
              <a:gd name="connsiteY35" fmla="*/ 3429 h 152590"/>
              <a:gd name="connsiteX36" fmla="*/ 535949 w 1228797"/>
              <a:gd name="connsiteY36" fmla="*/ 16764 h 152590"/>
              <a:gd name="connsiteX37" fmla="*/ 550808 w 1228797"/>
              <a:gd name="connsiteY37" fmla="*/ 49340 h 152590"/>
              <a:gd name="connsiteX38" fmla="*/ 528615 w 1228797"/>
              <a:gd name="connsiteY38" fmla="*/ 91345 h 152590"/>
              <a:gd name="connsiteX39" fmla="*/ 526233 w 1228797"/>
              <a:gd name="connsiteY39" fmla="*/ 99251 h 152590"/>
              <a:gd name="connsiteX40" fmla="*/ 544712 w 1228797"/>
              <a:gd name="connsiteY40" fmla="*/ 138017 h 152590"/>
              <a:gd name="connsiteX41" fmla="*/ 541683 w 1228797"/>
              <a:gd name="connsiteY41" fmla="*/ 146377 h 152590"/>
              <a:gd name="connsiteX42" fmla="*/ 538997 w 1228797"/>
              <a:gd name="connsiteY42" fmla="*/ 146971 h 152590"/>
              <a:gd name="connsiteX43" fmla="*/ 525567 w 1228797"/>
              <a:gd name="connsiteY43" fmla="*/ 146971 h 152590"/>
              <a:gd name="connsiteX44" fmla="*/ 519947 w 1228797"/>
              <a:gd name="connsiteY44" fmla="*/ 143447 h 152590"/>
              <a:gd name="connsiteX45" fmla="*/ 500230 w 1228797"/>
              <a:gd name="connsiteY45" fmla="*/ 102203 h 152590"/>
              <a:gd name="connsiteX46" fmla="*/ 494611 w 1228797"/>
              <a:gd name="connsiteY46" fmla="*/ 98679 h 152590"/>
              <a:gd name="connsiteX47" fmla="*/ 463654 w 1228797"/>
              <a:gd name="connsiteY47" fmla="*/ 98679 h 152590"/>
              <a:gd name="connsiteX48" fmla="*/ 457368 w 1228797"/>
              <a:gd name="connsiteY48" fmla="*/ 104773 h 152590"/>
              <a:gd name="connsiteX49" fmla="*/ 457368 w 1228797"/>
              <a:gd name="connsiteY49" fmla="*/ 104966 h 152590"/>
              <a:gd name="connsiteX50" fmla="*/ 457368 w 1228797"/>
              <a:gd name="connsiteY50" fmla="*/ 140684 h 152590"/>
              <a:gd name="connsiteX51" fmla="*/ 451081 w 1228797"/>
              <a:gd name="connsiteY51" fmla="*/ 146971 h 152590"/>
              <a:gd name="connsiteX52" fmla="*/ 437841 w 1228797"/>
              <a:gd name="connsiteY52" fmla="*/ 146971 h 152590"/>
              <a:gd name="connsiteX53" fmla="*/ 431555 w 1228797"/>
              <a:gd name="connsiteY53" fmla="*/ 140684 h 152590"/>
              <a:gd name="connsiteX54" fmla="*/ 431555 w 1228797"/>
              <a:gd name="connsiteY54" fmla="*/ 9716 h 152590"/>
              <a:gd name="connsiteX55" fmla="*/ 437841 w 1228797"/>
              <a:gd name="connsiteY55" fmla="*/ 3429 h 152590"/>
              <a:gd name="connsiteX56" fmla="*/ 293633 w 1228797"/>
              <a:gd name="connsiteY56" fmla="*/ 3429 h 152590"/>
              <a:gd name="connsiteX57" fmla="*/ 306777 w 1228797"/>
              <a:gd name="connsiteY57" fmla="*/ 3429 h 152590"/>
              <a:gd name="connsiteX58" fmla="*/ 312683 w 1228797"/>
              <a:gd name="connsiteY58" fmla="*/ 9715 h 152590"/>
              <a:gd name="connsiteX59" fmla="*/ 312683 w 1228797"/>
              <a:gd name="connsiteY59" fmla="*/ 80677 h 152590"/>
              <a:gd name="connsiteX60" fmla="*/ 350592 w 1228797"/>
              <a:gd name="connsiteY60" fmla="*/ 123032 h 152590"/>
              <a:gd name="connsiteX61" fmla="*/ 392950 w 1228797"/>
              <a:gd name="connsiteY61" fmla="*/ 85118 h 152590"/>
              <a:gd name="connsiteX62" fmla="*/ 392978 w 1228797"/>
              <a:gd name="connsiteY62" fmla="*/ 81248 h 152590"/>
              <a:gd name="connsiteX63" fmla="*/ 392978 w 1228797"/>
              <a:gd name="connsiteY63" fmla="*/ 9715 h 152590"/>
              <a:gd name="connsiteX64" fmla="*/ 399265 w 1228797"/>
              <a:gd name="connsiteY64" fmla="*/ 3429 h 152590"/>
              <a:gd name="connsiteX65" fmla="*/ 412505 w 1228797"/>
              <a:gd name="connsiteY65" fmla="*/ 3429 h 152590"/>
              <a:gd name="connsiteX66" fmla="*/ 418696 w 1228797"/>
              <a:gd name="connsiteY66" fmla="*/ 9715 h 152590"/>
              <a:gd name="connsiteX67" fmla="*/ 418696 w 1228797"/>
              <a:gd name="connsiteY67" fmla="*/ 81153 h 152590"/>
              <a:gd name="connsiteX68" fmla="*/ 378496 w 1228797"/>
              <a:gd name="connsiteY68" fmla="*/ 141799 h 152590"/>
              <a:gd name="connsiteX69" fmla="*/ 353068 w 1228797"/>
              <a:gd name="connsiteY69" fmla="*/ 146933 h 152590"/>
              <a:gd name="connsiteX70" fmla="*/ 327634 w 1228797"/>
              <a:gd name="connsiteY70" fmla="*/ 141836 h 152590"/>
              <a:gd name="connsiteX71" fmla="*/ 287346 w 1228797"/>
              <a:gd name="connsiteY71" fmla="*/ 81248 h 152590"/>
              <a:gd name="connsiteX72" fmla="*/ 287346 w 1228797"/>
              <a:gd name="connsiteY72" fmla="*/ 81153 h 152590"/>
              <a:gd name="connsiteX73" fmla="*/ 287346 w 1228797"/>
              <a:gd name="connsiteY73" fmla="*/ 9715 h 152590"/>
              <a:gd name="connsiteX74" fmla="*/ 293633 w 1228797"/>
              <a:gd name="connsiteY74" fmla="*/ 3429 h 152590"/>
              <a:gd name="connsiteX75" fmla="*/ 6264 w 1228797"/>
              <a:gd name="connsiteY75" fmla="*/ 3333 h 152590"/>
              <a:gd name="connsiteX76" fmla="*/ 18646 w 1228797"/>
              <a:gd name="connsiteY76" fmla="*/ 3333 h 152590"/>
              <a:gd name="connsiteX77" fmla="*/ 23790 w 1228797"/>
              <a:gd name="connsiteY77" fmla="*/ 6000 h 152590"/>
              <a:gd name="connsiteX78" fmla="*/ 61890 w 1228797"/>
              <a:gd name="connsiteY78" fmla="*/ 59817 h 152590"/>
              <a:gd name="connsiteX79" fmla="*/ 67033 w 1228797"/>
              <a:gd name="connsiteY79" fmla="*/ 62388 h 152590"/>
              <a:gd name="connsiteX80" fmla="*/ 72081 w 1228797"/>
              <a:gd name="connsiteY80" fmla="*/ 59817 h 152590"/>
              <a:gd name="connsiteX81" fmla="*/ 110181 w 1228797"/>
              <a:gd name="connsiteY81" fmla="*/ 6000 h 152590"/>
              <a:gd name="connsiteX82" fmla="*/ 115325 w 1228797"/>
              <a:gd name="connsiteY82" fmla="*/ 3333 h 152590"/>
              <a:gd name="connsiteX83" fmla="*/ 127707 w 1228797"/>
              <a:gd name="connsiteY83" fmla="*/ 3333 h 152590"/>
              <a:gd name="connsiteX84" fmla="*/ 134065 w 1228797"/>
              <a:gd name="connsiteY84" fmla="*/ 9548 h 152590"/>
              <a:gd name="connsiteX85" fmla="*/ 132851 w 1228797"/>
              <a:gd name="connsiteY85" fmla="*/ 13335 h 152590"/>
              <a:gd name="connsiteX86" fmla="*/ 81702 w 1228797"/>
              <a:gd name="connsiteY86" fmla="*/ 83724 h 152590"/>
              <a:gd name="connsiteX87" fmla="*/ 79987 w 1228797"/>
              <a:gd name="connsiteY87" fmla="*/ 89154 h 152590"/>
              <a:gd name="connsiteX88" fmla="*/ 79987 w 1228797"/>
              <a:gd name="connsiteY88" fmla="*/ 140684 h 152590"/>
              <a:gd name="connsiteX89" fmla="*/ 73701 w 1228797"/>
              <a:gd name="connsiteY89" fmla="*/ 146970 h 152590"/>
              <a:gd name="connsiteX90" fmla="*/ 60270 w 1228797"/>
              <a:gd name="connsiteY90" fmla="*/ 146970 h 152590"/>
              <a:gd name="connsiteX91" fmla="*/ 53984 w 1228797"/>
              <a:gd name="connsiteY91" fmla="*/ 140684 h 152590"/>
              <a:gd name="connsiteX92" fmla="*/ 53984 w 1228797"/>
              <a:gd name="connsiteY92" fmla="*/ 89154 h 152590"/>
              <a:gd name="connsiteX93" fmla="*/ 52269 w 1228797"/>
              <a:gd name="connsiteY93" fmla="*/ 83724 h 152590"/>
              <a:gd name="connsiteX94" fmla="*/ 1215 w 1228797"/>
              <a:gd name="connsiteY94" fmla="*/ 13335 h 152590"/>
              <a:gd name="connsiteX95" fmla="*/ 2572 w 1228797"/>
              <a:gd name="connsiteY95" fmla="*/ 4549 h 152590"/>
              <a:gd name="connsiteX96" fmla="*/ 6264 w 1228797"/>
              <a:gd name="connsiteY96" fmla="*/ 3333 h 152590"/>
              <a:gd name="connsiteX97" fmla="*/ 1154026 w 1228797"/>
              <a:gd name="connsiteY97" fmla="*/ 3238 h 152590"/>
              <a:gd name="connsiteX98" fmla="*/ 1228797 w 1228797"/>
              <a:gd name="connsiteY98" fmla="*/ 77819 h 152590"/>
              <a:gd name="connsiteX99" fmla="*/ 1228797 w 1228797"/>
              <a:gd name="connsiteY99" fmla="*/ 77914 h 152590"/>
              <a:gd name="connsiteX100" fmla="*/ 1154216 w 1228797"/>
              <a:gd name="connsiteY100" fmla="*/ 152590 h 152590"/>
              <a:gd name="connsiteX101" fmla="*/ 1079445 w 1228797"/>
              <a:gd name="connsiteY101" fmla="*/ 78009 h 152590"/>
              <a:gd name="connsiteX102" fmla="*/ 1154026 w 1228797"/>
              <a:gd name="connsiteY102" fmla="*/ 3238 h 152590"/>
              <a:gd name="connsiteX103" fmla="*/ 646058 w 1228797"/>
              <a:gd name="connsiteY103" fmla="*/ 2096 h 152590"/>
              <a:gd name="connsiteX104" fmla="*/ 659774 w 1228797"/>
              <a:gd name="connsiteY104" fmla="*/ 2096 h 152590"/>
              <a:gd name="connsiteX105" fmla="*/ 666060 w 1228797"/>
              <a:gd name="connsiteY105" fmla="*/ 8382 h 152590"/>
              <a:gd name="connsiteX106" fmla="*/ 666060 w 1228797"/>
              <a:gd name="connsiteY106" fmla="*/ 116491 h 152590"/>
              <a:gd name="connsiteX107" fmla="*/ 672346 w 1228797"/>
              <a:gd name="connsiteY107" fmla="*/ 122778 h 152590"/>
              <a:gd name="connsiteX108" fmla="*/ 750166 w 1228797"/>
              <a:gd name="connsiteY108" fmla="*/ 122778 h 152590"/>
              <a:gd name="connsiteX109" fmla="*/ 756452 w 1228797"/>
              <a:gd name="connsiteY109" fmla="*/ 129064 h 152590"/>
              <a:gd name="connsiteX110" fmla="*/ 756452 w 1228797"/>
              <a:gd name="connsiteY110" fmla="*/ 141733 h 152590"/>
              <a:gd name="connsiteX111" fmla="*/ 750356 w 1228797"/>
              <a:gd name="connsiteY111" fmla="*/ 148019 h 152590"/>
              <a:gd name="connsiteX112" fmla="*/ 750166 w 1228797"/>
              <a:gd name="connsiteY112" fmla="*/ 148019 h 152590"/>
              <a:gd name="connsiteX113" fmla="*/ 646058 w 1228797"/>
              <a:gd name="connsiteY113" fmla="*/ 148019 h 152590"/>
              <a:gd name="connsiteX114" fmla="*/ 639771 w 1228797"/>
              <a:gd name="connsiteY114" fmla="*/ 141733 h 152590"/>
              <a:gd name="connsiteX115" fmla="*/ 639771 w 1228797"/>
              <a:gd name="connsiteY115" fmla="*/ 8382 h 152590"/>
              <a:gd name="connsiteX116" fmla="*/ 646058 w 1228797"/>
              <a:gd name="connsiteY116" fmla="*/ 2096 h 152590"/>
              <a:gd name="connsiteX117" fmla="*/ 995720 w 1228797"/>
              <a:gd name="connsiteY117" fmla="*/ 191 h 152590"/>
              <a:gd name="connsiteX118" fmla="*/ 1040488 w 1228797"/>
              <a:gd name="connsiteY118" fmla="*/ 15621 h 152590"/>
              <a:gd name="connsiteX119" fmla="*/ 1051060 w 1228797"/>
              <a:gd name="connsiteY119" fmla="*/ 25146 h 152590"/>
              <a:gd name="connsiteX120" fmla="*/ 1051251 w 1228797"/>
              <a:gd name="connsiteY120" fmla="*/ 25418 h 152590"/>
              <a:gd name="connsiteX121" fmla="*/ 1049536 w 1228797"/>
              <a:gd name="connsiteY121" fmla="*/ 34004 h 152590"/>
              <a:gd name="connsiteX122" fmla="*/ 1038964 w 1228797"/>
              <a:gd name="connsiteY122" fmla="*/ 41434 h 152590"/>
              <a:gd name="connsiteX123" fmla="*/ 1030867 w 1228797"/>
              <a:gd name="connsiteY123" fmla="*/ 40767 h 152590"/>
              <a:gd name="connsiteX124" fmla="*/ 1028010 w 1228797"/>
              <a:gd name="connsiteY124" fmla="*/ 38100 h 152590"/>
              <a:gd name="connsiteX125" fmla="*/ 1027343 w 1228797"/>
              <a:gd name="connsiteY125" fmla="*/ 37624 h 152590"/>
              <a:gd name="connsiteX126" fmla="*/ 995911 w 1228797"/>
              <a:gd name="connsiteY126" fmla="*/ 26194 h 152590"/>
              <a:gd name="connsiteX127" fmla="*/ 993815 w 1228797"/>
              <a:gd name="connsiteY127" fmla="*/ 26194 h 152590"/>
              <a:gd name="connsiteX128" fmla="*/ 990386 w 1228797"/>
              <a:gd name="connsiteY128" fmla="*/ 26194 h 152590"/>
              <a:gd name="connsiteX129" fmla="*/ 981623 w 1228797"/>
              <a:gd name="connsiteY129" fmla="*/ 28004 h 152590"/>
              <a:gd name="connsiteX130" fmla="*/ 947638 w 1228797"/>
              <a:gd name="connsiteY130" fmla="*/ 64456 h 152590"/>
              <a:gd name="connsiteX131" fmla="*/ 984957 w 1228797"/>
              <a:gd name="connsiteY131" fmla="*/ 123254 h 152590"/>
              <a:gd name="connsiteX132" fmla="*/ 988957 w 1228797"/>
              <a:gd name="connsiteY132" fmla="*/ 124016 h 152590"/>
              <a:gd name="connsiteX133" fmla="*/ 992291 w 1228797"/>
              <a:gd name="connsiteY133" fmla="*/ 122968 h 152590"/>
              <a:gd name="connsiteX134" fmla="*/ 1001816 w 1228797"/>
              <a:gd name="connsiteY134" fmla="*/ 122968 h 152590"/>
              <a:gd name="connsiteX135" fmla="*/ 1009150 w 1228797"/>
              <a:gd name="connsiteY135" fmla="*/ 121920 h 152590"/>
              <a:gd name="connsiteX136" fmla="*/ 1010484 w 1228797"/>
              <a:gd name="connsiteY136" fmla="*/ 121920 h 152590"/>
              <a:gd name="connsiteX137" fmla="*/ 1011817 w 1228797"/>
              <a:gd name="connsiteY137" fmla="*/ 121920 h 152590"/>
              <a:gd name="connsiteX138" fmla="*/ 1017437 w 1228797"/>
              <a:gd name="connsiteY138" fmla="*/ 119920 h 152590"/>
              <a:gd name="connsiteX139" fmla="*/ 1018580 w 1228797"/>
              <a:gd name="connsiteY139" fmla="*/ 119444 h 152590"/>
              <a:gd name="connsiteX140" fmla="*/ 1019723 w 1228797"/>
              <a:gd name="connsiteY140" fmla="*/ 118967 h 152590"/>
              <a:gd name="connsiteX141" fmla="*/ 1020866 w 1228797"/>
              <a:gd name="connsiteY141" fmla="*/ 118396 h 152590"/>
              <a:gd name="connsiteX142" fmla="*/ 1023438 w 1228797"/>
              <a:gd name="connsiteY142" fmla="*/ 117062 h 152590"/>
              <a:gd name="connsiteX143" fmla="*/ 1024200 w 1228797"/>
              <a:gd name="connsiteY143" fmla="*/ 116491 h 152590"/>
              <a:gd name="connsiteX144" fmla="*/ 1041154 w 1228797"/>
              <a:gd name="connsiteY144" fmla="*/ 95345 h 152590"/>
              <a:gd name="connsiteX145" fmla="*/ 1040202 w 1228797"/>
              <a:gd name="connsiteY145" fmla="*/ 90297 h 152590"/>
              <a:gd name="connsiteX146" fmla="*/ 1036106 w 1228797"/>
              <a:gd name="connsiteY146" fmla="*/ 88583 h 152590"/>
              <a:gd name="connsiteX147" fmla="*/ 1008579 w 1228797"/>
              <a:gd name="connsiteY147" fmla="*/ 88583 h 152590"/>
              <a:gd name="connsiteX148" fmla="*/ 1002292 w 1228797"/>
              <a:gd name="connsiteY148" fmla="*/ 82296 h 152590"/>
              <a:gd name="connsiteX149" fmla="*/ 1002292 w 1228797"/>
              <a:gd name="connsiteY149" fmla="*/ 69437 h 152590"/>
              <a:gd name="connsiteX150" fmla="*/ 1002292 w 1228797"/>
              <a:gd name="connsiteY150" fmla="*/ 69245 h 152590"/>
              <a:gd name="connsiteX151" fmla="*/ 1008579 w 1228797"/>
              <a:gd name="connsiteY151" fmla="*/ 63151 h 152590"/>
              <a:gd name="connsiteX152" fmla="*/ 1065729 w 1228797"/>
              <a:gd name="connsiteY152" fmla="*/ 63151 h 152590"/>
              <a:gd name="connsiteX153" fmla="*/ 1066205 w 1228797"/>
              <a:gd name="connsiteY153" fmla="*/ 63151 h 152590"/>
              <a:gd name="connsiteX154" fmla="*/ 1066777 w 1228797"/>
              <a:gd name="connsiteY154" fmla="*/ 63151 h 152590"/>
              <a:gd name="connsiteX155" fmla="*/ 1068205 w 1228797"/>
              <a:gd name="connsiteY155" fmla="*/ 68771 h 152590"/>
              <a:gd name="connsiteX156" fmla="*/ 1068205 w 1228797"/>
              <a:gd name="connsiteY156" fmla="*/ 80391 h 152590"/>
              <a:gd name="connsiteX157" fmla="*/ 1043155 w 1228797"/>
              <a:gd name="connsiteY157" fmla="*/ 136112 h 152590"/>
              <a:gd name="connsiteX158" fmla="*/ 1040869 w 1228797"/>
              <a:gd name="connsiteY158" fmla="*/ 138113 h 152590"/>
              <a:gd name="connsiteX159" fmla="*/ 1039630 w 1228797"/>
              <a:gd name="connsiteY159" fmla="*/ 139065 h 152590"/>
              <a:gd name="connsiteX160" fmla="*/ 1037249 w 1228797"/>
              <a:gd name="connsiteY160" fmla="*/ 140780 h 152590"/>
              <a:gd name="connsiteX161" fmla="*/ 1036011 w 1228797"/>
              <a:gd name="connsiteY161" fmla="*/ 141637 h 152590"/>
              <a:gd name="connsiteX162" fmla="*/ 1033630 w 1228797"/>
              <a:gd name="connsiteY162" fmla="*/ 143161 h 152590"/>
              <a:gd name="connsiteX163" fmla="*/ 1032391 w 1228797"/>
              <a:gd name="connsiteY163" fmla="*/ 143923 h 152590"/>
              <a:gd name="connsiteX164" fmla="*/ 1029915 w 1228797"/>
              <a:gd name="connsiteY164" fmla="*/ 145352 h 152590"/>
              <a:gd name="connsiteX165" fmla="*/ 1029343 w 1228797"/>
              <a:gd name="connsiteY165" fmla="*/ 145352 h 152590"/>
              <a:gd name="connsiteX166" fmla="*/ 1025343 w 1228797"/>
              <a:gd name="connsiteY166" fmla="*/ 147257 h 152590"/>
              <a:gd name="connsiteX167" fmla="*/ 1024676 w 1228797"/>
              <a:gd name="connsiteY167" fmla="*/ 147257 h 152590"/>
              <a:gd name="connsiteX168" fmla="*/ 1022104 w 1228797"/>
              <a:gd name="connsiteY168" fmla="*/ 148209 h 152590"/>
              <a:gd name="connsiteX169" fmla="*/ 1020866 w 1228797"/>
              <a:gd name="connsiteY169" fmla="*/ 148209 h 152590"/>
              <a:gd name="connsiteX170" fmla="*/ 1020104 w 1228797"/>
              <a:gd name="connsiteY170" fmla="*/ 148209 h 152590"/>
              <a:gd name="connsiteX171" fmla="*/ 1018009 w 1228797"/>
              <a:gd name="connsiteY171" fmla="*/ 148971 h 152590"/>
              <a:gd name="connsiteX172" fmla="*/ 1017151 w 1228797"/>
              <a:gd name="connsiteY172" fmla="*/ 148971 h 152590"/>
              <a:gd name="connsiteX173" fmla="*/ 1015913 w 1228797"/>
              <a:gd name="connsiteY173" fmla="*/ 148971 h 152590"/>
              <a:gd name="connsiteX174" fmla="*/ 1015056 w 1228797"/>
              <a:gd name="connsiteY174" fmla="*/ 148971 h 152590"/>
              <a:gd name="connsiteX175" fmla="*/ 1013151 w 1228797"/>
              <a:gd name="connsiteY175" fmla="*/ 149447 h 152590"/>
              <a:gd name="connsiteX176" fmla="*/ 1012103 w 1228797"/>
              <a:gd name="connsiteY176" fmla="*/ 149447 h 152590"/>
              <a:gd name="connsiteX177" fmla="*/ 1010960 w 1228797"/>
              <a:gd name="connsiteY177" fmla="*/ 149447 h 152590"/>
              <a:gd name="connsiteX178" fmla="*/ 1009912 w 1228797"/>
              <a:gd name="connsiteY178" fmla="*/ 149447 h 152590"/>
              <a:gd name="connsiteX179" fmla="*/ 1008103 w 1228797"/>
              <a:gd name="connsiteY179" fmla="*/ 149447 h 152590"/>
              <a:gd name="connsiteX180" fmla="*/ 1006960 w 1228797"/>
              <a:gd name="connsiteY180" fmla="*/ 149447 h 152590"/>
              <a:gd name="connsiteX181" fmla="*/ 1005817 w 1228797"/>
              <a:gd name="connsiteY181" fmla="*/ 149447 h 152590"/>
              <a:gd name="connsiteX182" fmla="*/ 1004578 w 1228797"/>
              <a:gd name="connsiteY182" fmla="*/ 149447 h 152590"/>
              <a:gd name="connsiteX183" fmla="*/ 1002864 w 1228797"/>
              <a:gd name="connsiteY183" fmla="*/ 149447 h 152590"/>
              <a:gd name="connsiteX184" fmla="*/ 995720 w 1228797"/>
              <a:gd name="connsiteY184" fmla="*/ 149447 h 152590"/>
              <a:gd name="connsiteX185" fmla="*/ 990386 w 1228797"/>
              <a:gd name="connsiteY185" fmla="*/ 149447 h 152590"/>
              <a:gd name="connsiteX186" fmla="*/ 918425 w 1228797"/>
              <a:gd name="connsiteY186" fmla="*/ 72152 h 152590"/>
              <a:gd name="connsiteX187" fmla="*/ 995720 w 1228797"/>
              <a:gd name="connsiteY187" fmla="*/ 191 h 152590"/>
              <a:gd name="connsiteX188" fmla="*/ 836558 w 1228797"/>
              <a:gd name="connsiteY188" fmla="*/ 191 h 152590"/>
              <a:gd name="connsiteX189" fmla="*/ 911234 w 1228797"/>
              <a:gd name="connsiteY189" fmla="*/ 74867 h 152590"/>
              <a:gd name="connsiteX190" fmla="*/ 836558 w 1228797"/>
              <a:gd name="connsiteY190" fmla="*/ 149543 h 152590"/>
              <a:gd name="connsiteX191" fmla="*/ 761882 w 1228797"/>
              <a:gd name="connsiteY191" fmla="*/ 74867 h 152590"/>
              <a:gd name="connsiteX192" fmla="*/ 836558 w 1228797"/>
              <a:gd name="connsiteY192" fmla="*/ 191 h 152590"/>
              <a:gd name="connsiteX193" fmla="*/ 200954 w 1228797"/>
              <a:gd name="connsiteY193" fmla="*/ 0 h 152590"/>
              <a:gd name="connsiteX194" fmla="*/ 275821 w 1228797"/>
              <a:gd name="connsiteY194" fmla="*/ 74867 h 152590"/>
              <a:gd name="connsiteX195" fmla="*/ 200954 w 1228797"/>
              <a:gd name="connsiteY195" fmla="*/ 149733 h 152590"/>
              <a:gd name="connsiteX196" fmla="*/ 126088 w 1228797"/>
              <a:gd name="connsiteY196" fmla="*/ 74867 h 152590"/>
              <a:gd name="connsiteX197" fmla="*/ 200954 w 1228797"/>
              <a:gd name="connsiteY197" fmla="*/ 0 h 152590"/>
            </a:gdLst>
            <a:ahLst/>
            <a:cxnLst/>
            <a:rect l="l" t="t" r="r" b="b"/>
            <a:pathLst>
              <a:path w="1228797" h="152590">
                <a:moveTo>
                  <a:pt x="353068" y="146933"/>
                </a:moveTo>
                <a:lnTo>
                  <a:pt x="353259" y="146971"/>
                </a:lnTo>
                <a:lnTo>
                  <a:pt x="352878" y="146971"/>
                </a:lnTo>
                <a:close/>
                <a:moveTo>
                  <a:pt x="463654" y="28766"/>
                </a:moveTo>
                <a:cubicBezTo>
                  <a:pt x="460187" y="28766"/>
                  <a:pt x="457368" y="31580"/>
                  <a:pt x="457368" y="35052"/>
                </a:cubicBezTo>
                <a:lnTo>
                  <a:pt x="457368" y="66866"/>
                </a:lnTo>
                <a:cubicBezTo>
                  <a:pt x="457311" y="70284"/>
                  <a:pt x="460044" y="73099"/>
                  <a:pt x="463464" y="73152"/>
                </a:cubicBezTo>
                <a:cubicBezTo>
                  <a:pt x="463530" y="73153"/>
                  <a:pt x="463588" y="73153"/>
                  <a:pt x="463654" y="73152"/>
                </a:cubicBezTo>
                <a:lnTo>
                  <a:pt x="502611" y="73152"/>
                </a:lnTo>
                <a:cubicBezTo>
                  <a:pt x="514613" y="73223"/>
                  <a:pt x="524576" y="63892"/>
                  <a:pt x="525281" y="51911"/>
                </a:cubicBezTo>
                <a:cubicBezTo>
                  <a:pt x="525910" y="39775"/>
                  <a:pt x="516585" y="29427"/>
                  <a:pt x="504450" y="28795"/>
                </a:cubicBezTo>
                <a:cubicBezTo>
                  <a:pt x="504031" y="28773"/>
                  <a:pt x="503602" y="28763"/>
                  <a:pt x="503183" y="28766"/>
                </a:cubicBezTo>
                <a:close/>
                <a:moveTo>
                  <a:pt x="1154216" y="28194"/>
                </a:moveTo>
                <a:lnTo>
                  <a:pt x="1154216" y="28765"/>
                </a:lnTo>
                <a:cubicBezTo>
                  <a:pt x="1127022" y="28713"/>
                  <a:pt x="1104934" y="50717"/>
                  <a:pt x="1104877" y="77914"/>
                </a:cubicBezTo>
                <a:cubicBezTo>
                  <a:pt x="1104820" y="105111"/>
                  <a:pt x="1126832" y="127201"/>
                  <a:pt x="1154026" y="127254"/>
                </a:cubicBezTo>
                <a:cubicBezTo>
                  <a:pt x="1181220" y="127306"/>
                  <a:pt x="1203308" y="105301"/>
                  <a:pt x="1203365" y="78105"/>
                </a:cubicBezTo>
                <a:cubicBezTo>
                  <a:pt x="1203365" y="78073"/>
                  <a:pt x="1203365" y="78041"/>
                  <a:pt x="1203365" y="78009"/>
                </a:cubicBezTo>
                <a:cubicBezTo>
                  <a:pt x="1203632" y="50761"/>
                  <a:pt x="1181753" y="28458"/>
                  <a:pt x="1154502" y="28195"/>
                </a:cubicBezTo>
                <a:cubicBezTo>
                  <a:pt x="1154407" y="28195"/>
                  <a:pt x="1154312" y="28194"/>
                  <a:pt x="1154216" y="28194"/>
                </a:cubicBezTo>
                <a:close/>
                <a:moveTo>
                  <a:pt x="836558" y="25718"/>
                </a:moveTo>
                <a:cubicBezTo>
                  <a:pt x="809364" y="25718"/>
                  <a:pt x="787314" y="47766"/>
                  <a:pt x="787314" y="74962"/>
                </a:cubicBezTo>
                <a:cubicBezTo>
                  <a:pt x="787314" y="102159"/>
                  <a:pt x="809364" y="124207"/>
                  <a:pt x="836558" y="124207"/>
                </a:cubicBezTo>
                <a:cubicBezTo>
                  <a:pt x="863752" y="124207"/>
                  <a:pt x="885802" y="102159"/>
                  <a:pt x="885802" y="74962"/>
                </a:cubicBezTo>
                <a:cubicBezTo>
                  <a:pt x="885802" y="74931"/>
                  <a:pt x="885802" y="74898"/>
                  <a:pt x="885802" y="74867"/>
                </a:cubicBezTo>
                <a:cubicBezTo>
                  <a:pt x="885745" y="47707"/>
                  <a:pt x="863714" y="25718"/>
                  <a:pt x="836558" y="25718"/>
                </a:cubicBezTo>
                <a:close/>
                <a:moveTo>
                  <a:pt x="200954" y="25527"/>
                </a:moveTo>
                <a:lnTo>
                  <a:pt x="200954" y="25908"/>
                </a:lnTo>
                <a:cubicBezTo>
                  <a:pt x="173652" y="25856"/>
                  <a:pt x="151477" y="47945"/>
                  <a:pt x="151424" y="75248"/>
                </a:cubicBezTo>
                <a:cubicBezTo>
                  <a:pt x="151372" y="102550"/>
                  <a:pt x="173462" y="124725"/>
                  <a:pt x="200764" y="124778"/>
                </a:cubicBezTo>
                <a:cubicBezTo>
                  <a:pt x="228063" y="124830"/>
                  <a:pt x="250237" y="102740"/>
                  <a:pt x="250294" y="75438"/>
                </a:cubicBezTo>
                <a:cubicBezTo>
                  <a:pt x="250294" y="75374"/>
                  <a:pt x="250294" y="75311"/>
                  <a:pt x="250294" y="75248"/>
                </a:cubicBezTo>
                <a:cubicBezTo>
                  <a:pt x="250456" y="47946"/>
                  <a:pt x="228444" y="25686"/>
                  <a:pt x="201145" y="25528"/>
                </a:cubicBezTo>
                <a:cubicBezTo>
                  <a:pt x="201078" y="25527"/>
                  <a:pt x="201021" y="25527"/>
                  <a:pt x="200954" y="25527"/>
                </a:cubicBezTo>
                <a:close/>
                <a:moveTo>
                  <a:pt x="437841" y="3429"/>
                </a:moveTo>
                <a:lnTo>
                  <a:pt x="502040" y="3429"/>
                </a:lnTo>
                <a:cubicBezTo>
                  <a:pt x="514623" y="3414"/>
                  <a:pt x="526748" y="8180"/>
                  <a:pt x="535949" y="16764"/>
                </a:cubicBezTo>
                <a:cubicBezTo>
                  <a:pt x="545074" y="25190"/>
                  <a:pt x="550427" y="36928"/>
                  <a:pt x="550808" y="49340"/>
                </a:cubicBezTo>
                <a:cubicBezTo>
                  <a:pt x="551303" y="66268"/>
                  <a:pt x="542883" y="82215"/>
                  <a:pt x="528615" y="91345"/>
                </a:cubicBezTo>
                <a:cubicBezTo>
                  <a:pt x="525881" y="92959"/>
                  <a:pt x="524852" y="96397"/>
                  <a:pt x="526233" y="99251"/>
                </a:cubicBezTo>
                <a:lnTo>
                  <a:pt x="544712" y="138017"/>
                </a:lnTo>
                <a:cubicBezTo>
                  <a:pt x="546188" y="141161"/>
                  <a:pt x="544826" y="144904"/>
                  <a:pt x="541683" y="146377"/>
                </a:cubicBezTo>
                <a:cubicBezTo>
                  <a:pt x="540845" y="146772"/>
                  <a:pt x="539930" y="146974"/>
                  <a:pt x="538997" y="146971"/>
                </a:cubicBezTo>
                <a:lnTo>
                  <a:pt x="525567" y="146971"/>
                </a:lnTo>
                <a:cubicBezTo>
                  <a:pt x="523166" y="146983"/>
                  <a:pt x="520976" y="145611"/>
                  <a:pt x="519947" y="143447"/>
                </a:cubicBezTo>
                <a:lnTo>
                  <a:pt x="500230" y="102203"/>
                </a:lnTo>
                <a:cubicBezTo>
                  <a:pt x="499221" y="100023"/>
                  <a:pt x="497011" y="98643"/>
                  <a:pt x="494611" y="98679"/>
                </a:cubicBezTo>
                <a:lnTo>
                  <a:pt x="463654" y="98679"/>
                </a:lnTo>
                <a:cubicBezTo>
                  <a:pt x="460235" y="98626"/>
                  <a:pt x="457425" y="101355"/>
                  <a:pt x="457368" y="104773"/>
                </a:cubicBezTo>
                <a:cubicBezTo>
                  <a:pt x="457368" y="104838"/>
                  <a:pt x="457368" y="104902"/>
                  <a:pt x="457368" y="104966"/>
                </a:cubicBezTo>
                <a:lnTo>
                  <a:pt x="457368" y="140684"/>
                </a:lnTo>
                <a:cubicBezTo>
                  <a:pt x="457368" y="144156"/>
                  <a:pt x="454558" y="146971"/>
                  <a:pt x="451081" y="146971"/>
                </a:cubicBezTo>
                <a:lnTo>
                  <a:pt x="437841" y="146971"/>
                </a:lnTo>
                <a:cubicBezTo>
                  <a:pt x="434365" y="146971"/>
                  <a:pt x="431555" y="144156"/>
                  <a:pt x="431555" y="140684"/>
                </a:cubicBezTo>
                <a:lnTo>
                  <a:pt x="431555" y="9716"/>
                </a:lnTo>
                <a:cubicBezTo>
                  <a:pt x="431603" y="6265"/>
                  <a:pt x="434393" y="3480"/>
                  <a:pt x="437841" y="3429"/>
                </a:cubicBezTo>
                <a:close/>
                <a:moveTo>
                  <a:pt x="293633" y="3429"/>
                </a:moveTo>
                <a:lnTo>
                  <a:pt x="306777" y="3429"/>
                </a:lnTo>
                <a:cubicBezTo>
                  <a:pt x="310101" y="3631"/>
                  <a:pt x="312692" y="6387"/>
                  <a:pt x="312683" y="9715"/>
                </a:cubicBezTo>
                <a:lnTo>
                  <a:pt x="312683" y="80677"/>
                </a:lnTo>
                <a:cubicBezTo>
                  <a:pt x="311454" y="102842"/>
                  <a:pt x="328427" y="121805"/>
                  <a:pt x="350592" y="123032"/>
                </a:cubicBezTo>
                <a:cubicBezTo>
                  <a:pt x="372757" y="124258"/>
                  <a:pt x="391721" y="107284"/>
                  <a:pt x="392950" y="85118"/>
                </a:cubicBezTo>
                <a:cubicBezTo>
                  <a:pt x="393026" y="83830"/>
                  <a:pt x="393035" y="82538"/>
                  <a:pt x="392978" y="81248"/>
                </a:cubicBezTo>
                <a:lnTo>
                  <a:pt x="392978" y="9715"/>
                </a:lnTo>
                <a:cubicBezTo>
                  <a:pt x="393026" y="6265"/>
                  <a:pt x="395817" y="3480"/>
                  <a:pt x="399265" y="3429"/>
                </a:cubicBezTo>
                <a:lnTo>
                  <a:pt x="412505" y="3429"/>
                </a:lnTo>
                <a:cubicBezTo>
                  <a:pt x="415943" y="3481"/>
                  <a:pt x="418696" y="6281"/>
                  <a:pt x="418696" y="9715"/>
                </a:cubicBezTo>
                <a:lnTo>
                  <a:pt x="418696" y="81153"/>
                </a:lnTo>
                <a:cubicBezTo>
                  <a:pt x="418696" y="108416"/>
                  <a:pt x="402119" y="131807"/>
                  <a:pt x="378496" y="141799"/>
                </a:cubicBezTo>
                <a:lnTo>
                  <a:pt x="353068" y="146933"/>
                </a:lnTo>
                <a:lnTo>
                  <a:pt x="327634" y="141836"/>
                </a:lnTo>
                <a:cubicBezTo>
                  <a:pt x="303998" y="131878"/>
                  <a:pt x="287389" y="108511"/>
                  <a:pt x="287346" y="81248"/>
                </a:cubicBezTo>
                <a:cubicBezTo>
                  <a:pt x="287346" y="81217"/>
                  <a:pt x="287346" y="81184"/>
                  <a:pt x="287346" y="81153"/>
                </a:cubicBezTo>
                <a:lnTo>
                  <a:pt x="287346" y="9715"/>
                </a:lnTo>
                <a:cubicBezTo>
                  <a:pt x="287394" y="6265"/>
                  <a:pt x="290184" y="3480"/>
                  <a:pt x="293633" y="3429"/>
                </a:cubicBezTo>
                <a:close/>
                <a:moveTo>
                  <a:pt x="6264" y="3333"/>
                </a:moveTo>
                <a:lnTo>
                  <a:pt x="18646" y="3333"/>
                </a:lnTo>
                <a:cubicBezTo>
                  <a:pt x="20692" y="3332"/>
                  <a:pt x="22611" y="4327"/>
                  <a:pt x="23790" y="6000"/>
                </a:cubicBezTo>
                <a:lnTo>
                  <a:pt x="61890" y="59817"/>
                </a:lnTo>
                <a:cubicBezTo>
                  <a:pt x="63109" y="61430"/>
                  <a:pt x="65011" y="62381"/>
                  <a:pt x="67033" y="62388"/>
                </a:cubicBezTo>
                <a:cubicBezTo>
                  <a:pt x="69032" y="62397"/>
                  <a:pt x="70913" y="61439"/>
                  <a:pt x="72081" y="59817"/>
                </a:cubicBezTo>
                <a:lnTo>
                  <a:pt x="110181" y="6000"/>
                </a:lnTo>
                <a:cubicBezTo>
                  <a:pt x="111360" y="4327"/>
                  <a:pt x="113279" y="3332"/>
                  <a:pt x="115325" y="3333"/>
                </a:cubicBezTo>
                <a:lnTo>
                  <a:pt x="127707" y="3333"/>
                </a:lnTo>
                <a:cubicBezTo>
                  <a:pt x="131179" y="3293"/>
                  <a:pt x="134026" y="6076"/>
                  <a:pt x="134065" y="9548"/>
                </a:cubicBezTo>
                <a:cubicBezTo>
                  <a:pt x="134082" y="10908"/>
                  <a:pt x="133655" y="12237"/>
                  <a:pt x="132851" y="13335"/>
                </a:cubicBezTo>
                <a:lnTo>
                  <a:pt x="81702" y="83724"/>
                </a:lnTo>
                <a:cubicBezTo>
                  <a:pt x="80555" y="85300"/>
                  <a:pt x="79953" y="87206"/>
                  <a:pt x="79987" y="89154"/>
                </a:cubicBezTo>
                <a:lnTo>
                  <a:pt x="79987" y="140684"/>
                </a:lnTo>
                <a:cubicBezTo>
                  <a:pt x="79987" y="144156"/>
                  <a:pt x="77172" y="146970"/>
                  <a:pt x="73701" y="146970"/>
                </a:cubicBezTo>
                <a:lnTo>
                  <a:pt x="60270" y="146970"/>
                </a:lnTo>
                <a:cubicBezTo>
                  <a:pt x="56798" y="146970"/>
                  <a:pt x="53984" y="144156"/>
                  <a:pt x="53984" y="140684"/>
                </a:cubicBezTo>
                <a:lnTo>
                  <a:pt x="53984" y="89154"/>
                </a:lnTo>
                <a:cubicBezTo>
                  <a:pt x="54018" y="87206"/>
                  <a:pt x="53416" y="85300"/>
                  <a:pt x="52269" y="83724"/>
                </a:cubicBezTo>
                <a:lnTo>
                  <a:pt x="1215" y="13335"/>
                </a:lnTo>
                <a:cubicBezTo>
                  <a:pt x="-836" y="10533"/>
                  <a:pt x="-229" y="6600"/>
                  <a:pt x="2572" y="4549"/>
                </a:cubicBezTo>
                <a:cubicBezTo>
                  <a:pt x="3643" y="3764"/>
                  <a:pt x="4936" y="3338"/>
                  <a:pt x="6264" y="3333"/>
                </a:cubicBezTo>
                <a:close/>
                <a:moveTo>
                  <a:pt x="1154026" y="3238"/>
                </a:moveTo>
                <a:cubicBezTo>
                  <a:pt x="1195269" y="3186"/>
                  <a:pt x="1228740" y="36577"/>
                  <a:pt x="1228797" y="77819"/>
                </a:cubicBezTo>
                <a:cubicBezTo>
                  <a:pt x="1228797" y="77850"/>
                  <a:pt x="1228797" y="77883"/>
                  <a:pt x="1228797" y="77914"/>
                </a:cubicBezTo>
                <a:cubicBezTo>
                  <a:pt x="1228740" y="119097"/>
                  <a:pt x="1195402" y="152485"/>
                  <a:pt x="1154216" y="152590"/>
                </a:cubicBezTo>
                <a:cubicBezTo>
                  <a:pt x="1112973" y="152642"/>
                  <a:pt x="1079502" y="119252"/>
                  <a:pt x="1079445" y="78009"/>
                </a:cubicBezTo>
                <a:cubicBezTo>
                  <a:pt x="1079388" y="36767"/>
                  <a:pt x="1112783" y="3290"/>
                  <a:pt x="1154026" y="3238"/>
                </a:cubicBezTo>
                <a:close/>
                <a:moveTo>
                  <a:pt x="646058" y="2096"/>
                </a:moveTo>
                <a:lnTo>
                  <a:pt x="659774" y="2096"/>
                </a:lnTo>
                <a:cubicBezTo>
                  <a:pt x="663250" y="2096"/>
                  <a:pt x="666060" y="4911"/>
                  <a:pt x="666060" y="8382"/>
                </a:cubicBezTo>
                <a:lnTo>
                  <a:pt x="666060" y="116491"/>
                </a:lnTo>
                <a:cubicBezTo>
                  <a:pt x="666060" y="119963"/>
                  <a:pt x="668870" y="122778"/>
                  <a:pt x="672346" y="122778"/>
                </a:cubicBezTo>
                <a:lnTo>
                  <a:pt x="750166" y="122778"/>
                </a:lnTo>
                <a:cubicBezTo>
                  <a:pt x="753633" y="122778"/>
                  <a:pt x="756452" y="125592"/>
                  <a:pt x="756452" y="129064"/>
                </a:cubicBezTo>
                <a:lnTo>
                  <a:pt x="756452" y="141733"/>
                </a:lnTo>
                <a:cubicBezTo>
                  <a:pt x="756509" y="145151"/>
                  <a:pt x="753776" y="147966"/>
                  <a:pt x="750356" y="148019"/>
                </a:cubicBezTo>
                <a:cubicBezTo>
                  <a:pt x="750290" y="148020"/>
                  <a:pt x="750232" y="148020"/>
                  <a:pt x="750166" y="148019"/>
                </a:cubicBezTo>
                <a:lnTo>
                  <a:pt x="646058" y="148019"/>
                </a:lnTo>
                <a:cubicBezTo>
                  <a:pt x="642581" y="148019"/>
                  <a:pt x="639771" y="145204"/>
                  <a:pt x="639771" y="141733"/>
                </a:cubicBezTo>
                <a:lnTo>
                  <a:pt x="639771" y="8382"/>
                </a:lnTo>
                <a:cubicBezTo>
                  <a:pt x="639819" y="4932"/>
                  <a:pt x="642609" y="2147"/>
                  <a:pt x="646058" y="2096"/>
                </a:cubicBezTo>
                <a:close/>
                <a:moveTo>
                  <a:pt x="995720" y="191"/>
                </a:moveTo>
                <a:cubicBezTo>
                  <a:pt x="1011922" y="355"/>
                  <a:pt x="1027629" y="5769"/>
                  <a:pt x="1040488" y="15621"/>
                </a:cubicBezTo>
                <a:cubicBezTo>
                  <a:pt x="1044298" y="18466"/>
                  <a:pt x="1047831" y="21654"/>
                  <a:pt x="1051060" y="25146"/>
                </a:cubicBezTo>
                <a:cubicBezTo>
                  <a:pt x="1051127" y="25235"/>
                  <a:pt x="1051194" y="25326"/>
                  <a:pt x="1051251" y="25418"/>
                </a:cubicBezTo>
                <a:cubicBezTo>
                  <a:pt x="1053146" y="28264"/>
                  <a:pt x="1052384" y="32107"/>
                  <a:pt x="1049536" y="34004"/>
                </a:cubicBezTo>
                <a:lnTo>
                  <a:pt x="1038964" y="41434"/>
                </a:lnTo>
                <a:cubicBezTo>
                  <a:pt x="1036478" y="43261"/>
                  <a:pt x="1033020" y="42976"/>
                  <a:pt x="1030867" y="40767"/>
                </a:cubicBezTo>
                <a:cubicBezTo>
                  <a:pt x="1029962" y="39830"/>
                  <a:pt x="1029010" y="38939"/>
                  <a:pt x="1028010" y="38100"/>
                </a:cubicBezTo>
                <a:cubicBezTo>
                  <a:pt x="1027753" y="37997"/>
                  <a:pt x="1027524" y="37834"/>
                  <a:pt x="1027343" y="37624"/>
                </a:cubicBezTo>
                <a:cubicBezTo>
                  <a:pt x="1018532" y="30242"/>
                  <a:pt x="1007407" y="26196"/>
                  <a:pt x="995911" y="26194"/>
                </a:cubicBezTo>
                <a:lnTo>
                  <a:pt x="993815" y="26194"/>
                </a:lnTo>
                <a:cubicBezTo>
                  <a:pt x="992672" y="26099"/>
                  <a:pt x="991529" y="26099"/>
                  <a:pt x="990386" y="26194"/>
                </a:cubicBezTo>
                <a:cubicBezTo>
                  <a:pt x="987414" y="26512"/>
                  <a:pt x="984481" y="27118"/>
                  <a:pt x="981623" y="28004"/>
                </a:cubicBezTo>
                <a:cubicBezTo>
                  <a:pt x="964526" y="33101"/>
                  <a:pt x="951524" y="47046"/>
                  <a:pt x="947638" y="64456"/>
                </a:cubicBezTo>
                <a:cubicBezTo>
                  <a:pt x="941704" y="90998"/>
                  <a:pt x="958411" y="117323"/>
                  <a:pt x="984957" y="123254"/>
                </a:cubicBezTo>
                <a:lnTo>
                  <a:pt x="988957" y="124016"/>
                </a:lnTo>
                <a:lnTo>
                  <a:pt x="992291" y="122968"/>
                </a:lnTo>
                <a:lnTo>
                  <a:pt x="1001816" y="122968"/>
                </a:lnTo>
                <a:cubicBezTo>
                  <a:pt x="1004274" y="122753"/>
                  <a:pt x="1006731" y="122403"/>
                  <a:pt x="1009150" y="121920"/>
                </a:cubicBezTo>
                <a:lnTo>
                  <a:pt x="1010484" y="121920"/>
                </a:lnTo>
                <a:lnTo>
                  <a:pt x="1011817" y="121920"/>
                </a:lnTo>
                <a:lnTo>
                  <a:pt x="1017437" y="119920"/>
                </a:lnTo>
                <a:lnTo>
                  <a:pt x="1018580" y="119444"/>
                </a:lnTo>
                <a:lnTo>
                  <a:pt x="1019723" y="118967"/>
                </a:lnTo>
                <a:lnTo>
                  <a:pt x="1020866" y="118396"/>
                </a:lnTo>
                <a:lnTo>
                  <a:pt x="1023438" y="117062"/>
                </a:lnTo>
                <a:lnTo>
                  <a:pt x="1024200" y="116491"/>
                </a:lnTo>
                <a:cubicBezTo>
                  <a:pt x="1031496" y="110931"/>
                  <a:pt x="1037316" y="103671"/>
                  <a:pt x="1041154" y="95345"/>
                </a:cubicBezTo>
                <a:cubicBezTo>
                  <a:pt x="1041764" y="93613"/>
                  <a:pt x="1041393" y="91690"/>
                  <a:pt x="1040202" y="90297"/>
                </a:cubicBezTo>
                <a:cubicBezTo>
                  <a:pt x="1039135" y="89178"/>
                  <a:pt x="1037649" y="88556"/>
                  <a:pt x="1036106" y="88583"/>
                </a:cubicBezTo>
                <a:lnTo>
                  <a:pt x="1008579" y="88583"/>
                </a:lnTo>
                <a:cubicBezTo>
                  <a:pt x="1005102" y="88583"/>
                  <a:pt x="1002292" y="85768"/>
                  <a:pt x="1002292" y="82296"/>
                </a:cubicBezTo>
                <a:lnTo>
                  <a:pt x="1002292" y="69437"/>
                </a:lnTo>
                <a:cubicBezTo>
                  <a:pt x="1002292" y="69373"/>
                  <a:pt x="1002292" y="69310"/>
                  <a:pt x="1002292" y="69245"/>
                </a:cubicBezTo>
                <a:cubicBezTo>
                  <a:pt x="1002350" y="65826"/>
                  <a:pt x="1005159" y="63097"/>
                  <a:pt x="1008579" y="63151"/>
                </a:cubicBezTo>
                <a:lnTo>
                  <a:pt x="1065729" y="63151"/>
                </a:lnTo>
                <a:lnTo>
                  <a:pt x="1066205" y="63151"/>
                </a:lnTo>
                <a:lnTo>
                  <a:pt x="1066777" y="63151"/>
                </a:lnTo>
                <a:cubicBezTo>
                  <a:pt x="1068139" y="64680"/>
                  <a:pt x="1068672" y="66776"/>
                  <a:pt x="1068205" y="68771"/>
                </a:cubicBezTo>
                <a:lnTo>
                  <a:pt x="1068205" y="80391"/>
                </a:lnTo>
                <a:cubicBezTo>
                  <a:pt x="1068244" y="101700"/>
                  <a:pt x="1059119" y="121997"/>
                  <a:pt x="1043155" y="136112"/>
                </a:cubicBezTo>
                <a:lnTo>
                  <a:pt x="1040869" y="138113"/>
                </a:lnTo>
                <a:lnTo>
                  <a:pt x="1039630" y="139065"/>
                </a:lnTo>
                <a:cubicBezTo>
                  <a:pt x="1038878" y="139697"/>
                  <a:pt x="1038087" y="140270"/>
                  <a:pt x="1037249" y="140780"/>
                </a:cubicBezTo>
                <a:lnTo>
                  <a:pt x="1036011" y="141637"/>
                </a:lnTo>
                <a:lnTo>
                  <a:pt x="1033630" y="143161"/>
                </a:lnTo>
                <a:lnTo>
                  <a:pt x="1032391" y="143923"/>
                </a:lnTo>
                <a:lnTo>
                  <a:pt x="1029915" y="145352"/>
                </a:lnTo>
                <a:lnTo>
                  <a:pt x="1029343" y="145352"/>
                </a:lnTo>
                <a:lnTo>
                  <a:pt x="1025343" y="147257"/>
                </a:lnTo>
                <a:lnTo>
                  <a:pt x="1024676" y="147257"/>
                </a:lnTo>
                <a:lnTo>
                  <a:pt x="1022104" y="148209"/>
                </a:lnTo>
                <a:lnTo>
                  <a:pt x="1020866" y="148209"/>
                </a:lnTo>
                <a:lnTo>
                  <a:pt x="1020104" y="148209"/>
                </a:lnTo>
                <a:lnTo>
                  <a:pt x="1018009" y="148971"/>
                </a:lnTo>
                <a:lnTo>
                  <a:pt x="1017151" y="148971"/>
                </a:lnTo>
                <a:lnTo>
                  <a:pt x="1015913" y="148971"/>
                </a:lnTo>
                <a:lnTo>
                  <a:pt x="1015056" y="148971"/>
                </a:lnTo>
                <a:lnTo>
                  <a:pt x="1013151" y="149447"/>
                </a:lnTo>
                <a:lnTo>
                  <a:pt x="1012103" y="149447"/>
                </a:lnTo>
                <a:lnTo>
                  <a:pt x="1010960" y="149447"/>
                </a:lnTo>
                <a:lnTo>
                  <a:pt x="1009912" y="149447"/>
                </a:lnTo>
                <a:lnTo>
                  <a:pt x="1008103" y="149447"/>
                </a:lnTo>
                <a:lnTo>
                  <a:pt x="1006960" y="149447"/>
                </a:lnTo>
                <a:lnTo>
                  <a:pt x="1005817" y="149447"/>
                </a:lnTo>
                <a:lnTo>
                  <a:pt x="1004578" y="149447"/>
                </a:lnTo>
                <a:lnTo>
                  <a:pt x="1002864" y="149447"/>
                </a:lnTo>
                <a:lnTo>
                  <a:pt x="995720" y="149447"/>
                </a:lnTo>
                <a:cubicBezTo>
                  <a:pt x="993939" y="149511"/>
                  <a:pt x="992167" y="149511"/>
                  <a:pt x="990386" y="149447"/>
                </a:cubicBezTo>
                <a:cubicBezTo>
                  <a:pt x="949171" y="147975"/>
                  <a:pt x="916948" y="113368"/>
                  <a:pt x="918425" y="72152"/>
                </a:cubicBezTo>
                <a:cubicBezTo>
                  <a:pt x="919901" y="30936"/>
                  <a:pt x="954505" y="-1282"/>
                  <a:pt x="995720" y="191"/>
                </a:cubicBezTo>
                <a:close/>
                <a:moveTo>
                  <a:pt x="836558" y="191"/>
                </a:moveTo>
                <a:cubicBezTo>
                  <a:pt x="877801" y="191"/>
                  <a:pt x="911234" y="33625"/>
                  <a:pt x="911234" y="74867"/>
                </a:cubicBezTo>
                <a:cubicBezTo>
                  <a:pt x="911234" y="116109"/>
                  <a:pt x="877801" y="149543"/>
                  <a:pt x="836558" y="149543"/>
                </a:cubicBezTo>
                <a:cubicBezTo>
                  <a:pt x="795315" y="149543"/>
                  <a:pt x="761882" y="116109"/>
                  <a:pt x="761882" y="74867"/>
                </a:cubicBezTo>
                <a:cubicBezTo>
                  <a:pt x="761882" y="33625"/>
                  <a:pt x="795315" y="191"/>
                  <a:pt x="836558" y="191"/>
                </a:cubicBezTo>
                <a:close/>
                <a:moveTo>
                  <a:pt x="200954" y="0"/>
                </a:moveTo>
                <a:cubicBezTo>
                  <a:pt x="242302" y="0"/>
                  <a:pt x="275821" y="33518"/>
                  <a:pt x="275821" y="74867"/>
                </a:cubicBezTo>
                <a:cubicBezTo>
                  <a:pt x="275821" y="116215"/>
                  <a:pt x="242302" y="149733"/>
                  <a:pt x="200954" y="149733"/>
                </a:cubicBezTo>
                <a:cubicBezTo>
                  <a:pt x="159606" y="149733"/>
                  <a:pt x="126088" y="116215"/>
                  <a:pt x="126088" y="74867"/>
                </a:cubicBezTo>
                <a:cubicBezTo>
                  <a:pt x="126088" y="33518"/>
                  <a:pt x="159606" y="0"/>
                  <a:pt x="20095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8847109">
            <a:off x="-298540" y="6860254"/>
            <a:ext cx="1075569" cy="252596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3276697" y="1452092"/>
            <a:ext cx="3687928" cy="16745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11500">
                <a:ln w="12700">
                  <a:noFill/>
                </a:ln>
                <a:solidFill>
                  <a:srgbClr val="35816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1154521" y="3126640"/>
            <a:ext cx="9882958" cy="24695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6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教学目标与价值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962455" y="5661407"/>
            <a:ext cx="8267090" cy="45719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6964625" y="-524347"/>
            <a:ext cx="3242509" cy="36509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1500">
                <a:ln w="12700">
                  <a:noFill/>
                </a:ln>
                <a:solidFill>
                  <a:srgbClr val="35816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0400" y="3782588"/>
            <a:ext cx="5154048" cy="169055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学生能准确阐述篮球比赛裁判的职责，包括赛前准备、赛中判罚、赛后工作，掌握常见执裁手势，如违例、犯规、罚球等，80%以上学生在模拟比赛中正确运用执裁手势，准确做出判罚。
通过理论讲解与实践练习，学生熟悉裁判的基本工作流程，学会规范运用执裁手势，确保在比赛中准确传达判罚信息。</a:t>
            </a: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60400" y="3198693"/>
            <a:ext cx="5154048" cy="49639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裁判职责与执裁手势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601009" y="2714492"/>
            <a:ext cx="1272832" cy="411060"/>
          </a:xfrm>
          <a:prstGeom prst="ellipse">
            <a:avLst/>
          </a:prstGeom>
          <a:noFill/>
          <a:ln w="57150" cap="sq">
            <a:solidFill>
              <a:schemeClr val="bg1">
                <a:lumMod val="9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795976" y="2160710"/>
            <a:ext cx="882902" cy="8829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836858" y="2201592"/>
            <a:ext cx="801138" cy="801136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086221" y="2455834"/>
            <a:ext cx="302408" cy="292650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H="1">
            <a:off x="2714937" y="2171086"/>
            <a:ext cx="121920" cy="121920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364852" y="3782588"/>
            <a:ext cx="5154048" cy="169055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学生理解并能准确应用走步、二次运球、打手犯规、阻挡犯规等主要篮球规则进行判罚，通过模拟比赛实践，提升对规则的理解和应用能力。
在模拟比赛中，学生学会快速、准确地做出判罚，尤其是在区分相似犯规和违例情况时，能够依据规则做出正确判断。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364852" y="3198693"/>
            <a:ext cx="5154048" cy="49639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规则应用与判罚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305460" y="2714492"/>
            <a:ext cx="1272832" cy="411060"/>
          </a:xfrm>
          <a:prstGeom prst="ellipse">
            <a:avLst/>
          </a:prstGeom>
          <a:noFill/>
          <a:ln w="57150" cap="sq">
            <a:solidFill>
              <a:schemeClr val="bg1">
                <a:lumMod val="9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500427" y="2160710"/>
            <a:ext cx="882902" cy="8829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541308" y="2201592"/>
            <a:ext cx="801138" cy="801136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790673" y="2465076"/>
            <a:ext cx="302408" cy="274167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flipH="1">
            <a:off x="8419388" y="2171086"/>
            <a:ext cx="121920" cy="121920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172720" y="247319"/>
            <a:ext cx="11442700" cy="4851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知识与技能培养</a:t>
            </a:r>
            <a:endParaRPr kumimoji="1" lang="zh-CN" altLang="en-US"/>
          </a:p>
        </p:txBody>
      </p:sp>
      <p:cxnSp>
        <p:nvCxnSpPr>
          <p:cNvPr id="18" name="标题 1"/>
          <p:cNvCxnSpPr/>
          <p:nvPr/>
        </p:nvCxnSpPr>
        <p:spPr>
          <a:xfrm>
            <a:off x="312738" y="770539"/>
            <a:ext cx="11307762" cy="0"/>
          </a:xfrm>
          <a:prstGeom prst="line">
            <a:avLst/>
          </a:prstGeom>
          <a:noFill/>
          <a:ln w="6350" cap="rnd">
            <a:solidFill>
              <a:schemeClr val="bg1">
                <a:lumMod val="65000"/>
              </a:schemeClr>
            </a:solidFill>
            <a:round/>
          </a:ln>
        </p:spPr>
      </p:cxnSp>
      <p:cxnSp>
        <p:nvCxnSpPr>
          <p:cNvPr id="19" name="标题 1"/>
          <p:cNvCxnSpPr/>
          <p:nvPr/>
        </p:nvCxnSpPr>
        <p:spPr>
          <a:xfrm>
            <a:off x="312738" y="770539"/>
            <a:ext cx="652463" cy="0"/>
          </a:xfrm>
          <a:prstGeom prst="line">
            <a:avLst/>
          </a:prstGeom>
          <a:noFill/>
          <a:ln w="44450" cap="sq">
            <a:solidFill>
              <a:schemeClr val="accent1"/>
            </a:solidFill>
            <a:round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 l="5417" t="14828" r="58228" b="8873"/>
          <a:stretch>
            <a:fillRect/>
          </a:stretch>
        </p:blipFill>
        <p:spPr>
          <a:xfrm>
            <a:off x="-1320800" y="1948182"/>
            <a:ext cx="6807606" cy="6593838"/>
          </a:xfrm>
          <a:custGeom>
            <a:avLst/>
            <a:gdLst/>
            <a:ahLst/>
            <a:cxnLst/>
            <a:rect l="l" t="t" r="r" b="b"/>
            <a:pathLst>
              <a:path w="6807200" h="6591300">
                <a:moveTo>
                  <a:pt x="3858260" y="3352800"/>
                </a:moveTo>
                <a:lnTo>
                  <a:pt x="5997346" y="3352800"/>
                </a:lnTo>
                <a:lnTo>
                  <a:pt x="6807606" y="4973319"/>
                </a:lnTo>
                <a:lnTo>
                  <a:pt x="5997346" y="6593838"/>
                </a:lnTo>
                <a:lnTo>
                  <a:pt x="3858260" y="6593838"/>
                </a:lnTo>
                <a:lnTo>
                  <a:pt x="3048000" y="4973319"/>
                </a:lnTo>
                <a:close/>
                <a:moveTo>
                  <a:pt x="810260" y="1686560"/>
                </a:moveTo>
                <a:lnTo>
                  <a:pt x="2949346" y="1686560"/>
                </a:lnTo>
                <a:lnTo>
                  <a:pt x="3759606" y="3307079"/>
                </a:lnTo>
                <a:lnTo>
                  <a:pt x="2949346" y="4927598"/>
                </a:lnTo>
                <a:lnTo>
                  <a:pt x="810260" y="4927598"/>
                </a:lnTo>
                <a:lnTo>
                  <a:pt x="0" y="3307079"/>
                </a:lnTo>
                <a:close/>
                <a:moveTo>
                  <a:pt x="3858260" y="0"/>
                </a:moveTo>
                <a:lnTo>
                  <a:pt x="5997346" y="0"/>
                </a:lnTo>
                <a:lnTo>
                  <a:pt x="6807606" y="1620519"/>
                </a:lnTo>
                <a:lnTo>
                  <a:pt x="5997346" y="3241038"/>
                </a:lnTo>
                <a:lnTo>
                  <a:pt x="3858260" y="3241038"/>
                </a:lnTo>
                <a:lnTo>
                  <a:pt x="3048000" y="1620519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6096000" y="2839946"/>
            <a:ext cx="540000" cy="540000"/>
          </a:xfrm>
          <a:prstGeom prst="rect">
            <a:avLst/>
          </a:prstGeom>
          <a:solidFill>
            <a:schemeClr val="accent2"/>
          </a:solidFill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106266" y="4836338"/>
            <a:ext cx="540000" cy="540000"/>
          </a:xfrm>
          <a:prstGeom prst="rect">
            <a:avLst/>
          </a:prstGeom>
          <a:solidFill>
            <a:schemeClr val="accent2"/>
          </a:solidFill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244888" y="2978752"/>
            <a:ext cx="242224" cy="262388"/>
          </a:xfrm>
          <a:custGeom>
            <a:avLst/>
            <a:gdLst>
              <a:gd name="connsiteX0" fmla="*/ 332293 w 664672"/>
              <a:gd name="connsiteY0" fmla="*/ 387672 h 720001"/>
              <a:gd name="connsiteX1" fmla="*/ 660804 w 664672"/>
              <a:gd name="connsiteY1" fmla="*/ 598902 h 720001"/>
              <a:gd name="connsiteX2" fmla="*/ 563560 w 664672"/>
              <a:gd name="connsiteY2" fmla="*/ 720001 h 720001"/>
              <a:gd name="connsiteX3" fmla="*/ 101112 w 664672"/>
              <a:gd name="connsiteY3" fmla="*/ 720001 h 720001"/>
              <a:gd name="connsiteX4" fmla="*/ 3868 w 664672"/>
              <a:gd name="connsiteY4" fmla="*/ 598902 h 720001"/>
              <a:gd name="connsiteX5" fmla="*/ 332293 w 664672"/>
              <a:gd name="connsiteY5" fmla="*/ 387672 h 720001"/>
              <a:gd name="connsiteX6" fmla="*/ 332293 w 664672"/>
              <a:gd name="connsiteY6" fmla="*/ 0 h 720001"/>
              <a:gd name="connsiteX7" fmla="*/ 509517 w 664672"/>
              <a:gd name="connsiteY7" fmla="*/ 177224 h 720001"/>
              <a:gd name="connsiteX8" fmla="*/ 332293 w 664672"/>
              <a:gd name="connsiteY8" fmla="*/ 354448 h 720001"/>
              <a:gd name="connsiteX9" fmla="*/ 155069 w 664672"/>
              <a:gd name="connsiteY9" fmla="*/ 177224 h 720001"/>
              <a:gd name="connsiteX10" fmla="*/ 332293 w 664672"/>
              <a:gd name="connsiteY10" fmla="*/ 0 h 720001"/>
            </a:gdLst>
            <a:ahLst/>
            <a:cxnLst/>
            <a:rect l="l" t="t" r="r" b="b"/>
            <a:pathLst>
              <a:path w="664672" h="720001">
                <a:moveTo>
                  <a:pt x="332293" y="387672"/>
                </a:moveTo>
                <a:cubicBezTo>
                  <a:pt x="550549" y="387672"/>
                  <a:pt x="628448" y="491162"/>
                  <a:pt x="660804" y="598902"/>
                </a:cubicBezTo>
                <a:cubicBezTo>
                  <a:pt x="679021" y="659624"/>
                  <a:pt x="630616" y="720001"/>
                  <a:pt x="563560" y="720001"/>
                </a:cubicBezTo>
                <a:lnTo>
                  <a:pt x="101112" y="720001"/>
                </a:lnTo>
                <a:cubicBezTo>
                  <a:pt x="34057" y="720001"/>
                  <a:pt x="-14348" y="659624"/>
                  <a:pt x="3868" y="598902"/>
                </a:cubicBezTo>
                <a:cubicBezTo>
                  <a:pt x="36138" y="491162"/>
                  <a:pt x="114037" y="387672"/>
                  <a:pt x="332293" y="387672"/>
                </a:cubicBezTo>
                <a:close/>
                <a:moveTo>
                  <a:pt x="332293" y="0"/>
                </a:moveTo>
                <a:cubicBezTo>
                  <a:pt x="430230" y="0"/>
                  <a:pt x="509604" y="79287"/>
                  <a:pt x="509517" y="177224"/>
                </a:cubicBezTo>
                <a:cubicBezTo>
                  <a:pt x="509517" y="275074"/>
                  <a:pt x="430144" y="354448"/>
                  <a:pt x="332293" y="354448"/>
                </a:cubicBezTo>
                <a:cubicBezTo>
                  <a:pt x="234442" y="354448"/>
                  <a:pt x="155069" y="275074"/>
                  <a:pt x="155069" y="177224"/>
                </a:cubicBezTo>
                <a:cubicBezTo>
                  <a:pt x="155069" y="79287"/>
                  <a:pt x="234442" y="0"/>
                  <a:pt x="332293" y="0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245071" y="4982684"/>
            <a:ext cx="262390" cy="247308"/>
          </a:xfrm>
          <a:custGeom>
            <a:avLst/>
            <a:gdLst>
              <a:gd name="connsiteX0" fmla="*/ 565749 w 763907"/>
              <a:gd name="connsiteY0" fmla="*/ 529546 h 720000"/>
              <a:gd name="connsiteX1" fmla="*/ 585849 w 763907"/>
              <a:gd name="connsiteY1" fmla="*/ 537865 h 720000"/>
              <a:gd name="connsiteX2" fmla="*/ 698960 w 763907"/>
              <a:gd name="connsiteY2" fmla="*/ 650977 h 720000"/>
              <a:gd name="connsiteX3" fmla="*/ 698960 w 763907"/>
              <a:gd name="connsiteY3" fmla="*/ 691178 h 720000"/>
              <a:gd name="connsiteX4" fmla="*/ 678860 w 763907"/>
              <a:gd name="connsiteY4" fmla="*/ 699521 h 720000"/>
              <a:gd name="connsiteX5" fmla="*/ 658760 w 763907"/>
              <a:gd name="connsiteY5" fmla="*/ 691178 h 720000"/>
              <a:gd name="connsiteX6" fmla="*/ 545648 w 763907"/>
              <a:gd name="connsiteY6" fmla="*/ 578066 h 720000"/>
              <a:gd name="connsiteX7" fmla="*/ 545648 w 763907"/>
              <a:gd name="connsiteY7" fmla="*/ 537865 h 720000"/>
              <a:gd name="connsiteX8" fmla="*/ 565749 w 763907"/>
              <a:gd name="connsiteY8" fmla="*/ 529546 h 720000"/>
              <a:gd name="connsiteX9" fmla="*/ 565749 w 763907"/>
              <a:gd name="connsiteY9" fmla="*/ 359807 h 720000"/>
              <a:gd name="connsiteX10" fmla="*/ 735464 w 763907"/>
              <a:gd name="connsiteY10" fmla="*/ 359807 h 720000"/>
              <a:gd name="connsiteX11" fmla="*/ 763907 w 763907"/>
              <a:gd name="connsiteY11" fmla="*/ 388251 h 720000"/>
              <a:gd name="connsiteX12" fmla="*/ 735464 w 763907"/>
              <a:gd name="connsiteY12" fmla="*/ 416695 h 720000"/>
              <a:gd name="connsiteX13" fmla="*/ 565749 w 763907"/>
              <a:gd name="connsiteY13" fmla="*/ 416695 h 720000"/>
              <a:gd name="connsiteX14" fmla="*/ 537305 w 763907"/>
              <a:gd name="connsiteY14" fmla="*/ 388251 h 720000"/>
              <a:gd name="connsiteX15" fmla="*/ 565749 w 763907"/>
              <a:gd name="connsiteY15" fmla="*/ 359807 h 720000"/>
              <a:gd name="connsiteX16" fmla="*/ 678860 w 763907"/>
              <a:gd name="connsiteY16" fmla="*/ 77005 h 720000"/>
              <a:gd name="connsiteX17" fmla="*/ 698960 w 763907"/>
              <a:gd name="connsiteY17" fmla="*/ 85325 h 720000"/>
              <a:gd name="connsiteX18" fmla="*/ 698960 w 763907"/>
              <a:gd name="connsiteY18" fmla="*/ 125525 h 720000"/>
              <a:gd name="connsiteX19" fmla="*/ 585849 w 763907"/>
              <a:gd name="connsiteY19" fmla="*/ 238636 h 720000"/>
              <a:gd name="connsiteX20" fmla="*/ 565749 w 763907"/>
              <a:gd name="connsiteY20" fmla="*/ 246980 h 720000"/>
              <a:gd name="connsiteX21" fmla="*/ 545648 w 763907"/>
              <a:gd name="connsiteY21" fmla="*/ 238636 h 720000"/>
              <a:gd name="connsiteX22" fmla="*/ 545648 w 763907"/>
              <a:gd name="connsiteY22" fmla="*/ 198436 h 720000"/>
              <a:gd name="connsiteX23" fmla="*/ 658760 w 763907"/>
              <a:gd name="connsiteY23" fmla="*/ 85325 h 720000"/>
              <a:gd name="connsiteX24" fmla="*/ 678860 w 763907"/>
              <a:gd name="connsiteY24" fmla="*/ 77005 h 720000"/>
              <a:gd name="connsiteX25" fmla="*/ 362802 w 763907"/>
              <a:gd name="connsiteY25" fmla="*/ 5 h 720000"/>
              <a:gd name="connsiteX26" fmla="*/ 422012 w 763907"/>
              <a:gd name="connsiteY26" fmla="*/ 16490 h 720000"/>
              <a:gd name="connsiteX27" fmla="*/ 481080 w 763907"/>
              <a:gd name="connsiteY27" fmla="*/ 119457 h 720000"/>
              <a:gd name="connsiteX28" fmla="*/ 481080 w 763907"/>
              <a:gd name="connsiteY28" fmla="*/ 600631 h 720000"/>
              <a:gd name="connsiteX29" fmla="*/ 422012 w 763907"/>
              <a:gd name="connsiteY29" fmla="*/ 703598 h 720000"/>
              <a:gd name="connsiteX30" fmla="*/ 361806 w 763907"/>
              <a:gd name="connsiteY30" fmla="*/ 720000 h 720000"/>
              <a:gd name="connsiteX31" fmla="*/ 303306 w 763907"/>
              <a:gd name="connsiteY31" fmla="*/ 704546 h 720000"/>
              <a:gd name="connsiteX32" fmla="*/ 60870 w 763907"/>
              <a:gd name="connsiteY32" fmla="*/ 568300 h 720000"/>
              <a:gd name="connsiteX33" fmla="*/ 0 w 763907"/>
              <a:gd name="connsiteY33" fmla="*/ 464291 h 720000"/>
              <a:gd name="connsiteX34" fmla="*/ 0 w 763907"/>
              <a:gd name="connsiteY34" fmla="*/ 255702 h 720000"/>
              <a:gd name="connsiteX35" fmla="*/ 60870 w 763907"/>
              <a:gd name="connsiteY35" fmla="*/ 151693 h 720000"/>
              <a:gd name="connsiteX36" fmla="*/ 303306 w 763907"/>
              <a:gd name="connsiteY36" fmla="*/ 15447 h 720000"/>
              <a:gd name="connsiteX37" fmla="*/ 362802 w 763907"/>
              <a:gd name="connsiteY37" fmla="*/ 5 h 720000"/>
            </a:gdLst>
            <a:ahLst/>
            <a:cxnLst/>
            <a:rect l="l" t="t" r="r" b="b"/>
            <a:pathLst>
              <a:path w="763907" h="720000">
                <a:moveTo>
                  <a:pt x="565749" y="529546"/>
                </a:moveTo>
                <a:cubicBezTo>
                  <a:pt x="573025" y="529546"/>
                  <a:pt x="580302" y="532319"/>
                  <a:pt x="585849" y="537865"/>
                </a:cubicBezTo>
                <a:lnTo>
                  <a:pt x="698960" y="650977"/>
                </a:lnTo>
                <a:cubicBezTo>
                  <a:pt x="710054" y="662070"/>
                  <a:pt x="710054" y="680084"/>
                  <a:pt x="698960" y="691178"/>
                </a:cubicBezTo>
                <a:cubicBezTo>
                  <a:pt x="693461" y="696677"/>
                  <a:pt x="686161" y="699521"/>
                  <a:pt x="678860" y="699521"/>
                </a:cubicBezTo>
                <a:cubicBezTo>
                  <a:pt x="671560" y="699521"/>
                  <a:pt x="664259" y="696771"/>
                  <a:pt x="658760" y="691178"/>
                </a:cubicBezTo>
                <a:lnTo>
                  <a:pt x="545648" y="578066"/>
                </a:lnTo>
                <a:cubicBezTo>
                  <a:pt x="534555" y="566973"/>
                  <a:pt x="534555" y="548959"/>
                  <a:pt x="545648" y="537865"/>
                </a:cubicBezTo>
                <a:cubicBezTo>
                  <a:pt x="551195" y="532319"/>
                  <a:pt x="558471" y="529546"/>
                  <a:pt x="565749" y="529546"/>
                </a:cubicBezTo>
                <a:close/>
                <a:moveTo>
                  <a:pt x="565749" y="359807"/>
                </a:moveTo>
                <a:lnTo>
                  <a:pt x="735464" y="359807"/>
                </a:lnTo>
                <a:cubicBezTo>
                  <a:pt x="751202" y="359807"/>
                  <a:pt x="763907" y="372512"/>
                  <a:pt x="763907" y="388251"/>
                </a:cubicBezTo>
                <a:cubicBezTo>
                  <a:pt x="763907" y="403990"/>
                  <a:pt x="751107" y="416695"/>
                  <a:pt x="735464" y="416695"/>
                </a:cubicBezTo>
                <a:lnTo>
                  <a:pt x="565749" y="416695"/>
                </a:lnTo>
                <a:cubicBezTo>
                  <a:pt x="550010" y="416695"/>
                  <a:pt x="537305" y="403990"/>
                  <a:pt x="537305" y="388251"/>
                </a:cubicBezTo>
                <a:cubicBezTo>
                  <a:pt x="537305" y="372512"/>
                  <a:pt x="550010" y="359807"/>
                  <a:pt x="565749" y="359807"/>
                </a:cubicBezTo>
                <a:close/>
                <a:moveTo>
                  <a:pt x="678860" y="77005"/>
                </a:moveTo>
                <a:cubicBezTo>
                  <a:pt x="686137" y="77005"/>
                  <a:pt x="693414" y="79778"/>
                  <a:pt x="698960" y="85325"/>
                </a:cubicBezTo>
                <a:cubicBezTo>
                  <a:pt x="710054" y="96418"/>
                  <a:pt x="710054" y="114432"/>
                  <a:pt x="698960" y="125525"/>
                </a:cubicBezTo>
                <a:lnTo>
                  <a:pt x="585849" y="238636"/>
                </a:lnTo>
                <a:cubicBezTo>
                  <a:pt x="580350" y="244231"/>
                  <a:pt x="573049" y="246980"/>
                  <a:pt x="565749" y="246980"/>
                </a:cubicBezTo>
                <a:cubicBezTo>
                  <a:pt x="558448" y="246980"/>
                  <a:pt x="551147" y="244231"/>
                  <a:pt x="545648" y="238636"/>
                </a:cubicBezTo>
                <a:cubicBezTo>
                  <a:pt x="534555" y="227543"/>
                  <a:pt x="534555" y="209529"/>
                  <a:pt x="545648" y="198436"/>
                </a:cubicBezTo>
                <a:lnTo>
                  <a:pt x="658760" y="85325"/>
                </a:lnTo>
                <a:cubicBezTo>
                  <a:pt x="664306" y="79778"/>
                  <a:pt x="671583" y="77005"/>
                  <a:pt x="678860" y="77005"/>
                </a:cubicBezTo>
                <a:close/>
                <a:moveTo>
                  <a:pt x="362802" y="5"/>
                </a:moveTo>
                <a:cubicBezTo>
                  <a:pt x="383186" y="183"/>
                  <a:pt x="403524" y="5682"/>
                  <a:pt x="422012" y="16490"/>
                </a:cubicBezTo>
                <a:cubicBezTo>
                  <a:pt x="458989" y="38108"/>
                  <a:pt x="481080" y="76601"/>
                  <a:pt x="481080" y="119457"/>
                </a:cubicBezTo>
                <a:lnTo>
                  <a:pt x="481080" y="600631"/>
                </a:lnTo>
                <a:cubicBezTo>
                  <a:pt x="481080" y="643486"/>
                  <a:pt x="458989" y="681980"/>
                  <a:pt x="422012" y="703598"/>
                </a:cubicBezTo>
                <a:cubicBezTo>
                  <a:pt x="403240" y="714501"/>
                  <a:pt x="382475" y="720000"/>
                  <a:pt x="361806" y="720000"/>
                </a:cubicBezTo>
                <a:cubicBezTo>
                  <a:pt x="341706" y="720000"/>
                  <a:pt x="321700" y="714881"/>
                  <a:pt x="303306" y="704546"/>
                </a:cubicBezTo>
                <a:lnTo>
                  <a:pt x="60870" y="568300"/>
                </a:lnTo>
                <a:cubicBezTo>
                  <a:pt x="23324" y="547157"/>
                  <a:pt x="0" y="507336"/>
                  <a:pt x="0" y="464291"/>
                </a:cubicBezTo>
                <a:lnTo>
                  <a:pt x="0" y="255702"/>
                </a:lnTo>
                <a:cubicBezTo>
                  <a:pt x="0" y="212657"/>
                  <a:pt x="23324" y="172742"/>
                  <a:pt x="60870" y="151693"/>
                </a:cubicBezTo>
                <a:lnTo>
                  <a:pt x="303306" y="15447"/>
                </a:lnTo>
                <a:cubicBezTo>
                  <a:pt x="321984" y="4970"/>
                  <a:pt x="342417" y="-173"/>
                  <a:pt x="362802" y="5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926934" y="2665810"/>
            <a:ext cx="4591966" cy="41437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6788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公平公正意识与责任感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926934" y="3161206"/>
            <a:ext cx="4591966" cy="10374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03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在学习和实践裁判工作过程中，学生培养公平公正意识和责任感，明确裁判在比赛中的关键作用，学会尊重规则、尊重比赛。
通过模拟比赛执裁，学生体会裁判工作的挑战性，增强对裁判工作的敬畏感和责任感，提升职业素养。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926934" y="4702827"/>
            <a:ext cx="4591966" cy="41437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6788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团队协作精神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926934" y="5198223"/>
            <a:ext cx="4591966" cy="10374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03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在模拟比赛执裁中，学生学会与队友（其他裁判）密切配合，形成团队协作精神，共同维护比赛的正常秩序。
通过分组讨论和团队合作，学生明确个人在团队中的角色与责任，增强集体荣誉感，树立正确的比赛价值观。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0" y="2633872"/>
            <a:ext cx="4563746" cy="4224128"/>
          </a:xfrm>
          <a:custGeom>
            <a:avLst/>
            <a:gdLst>
              <a:gd name="connsiteX0" fmla="*/ 0 w 4515728"/>
              <a:gd name="connsiteY0" fmla="*/ 0 h 4179685"/>
              <a:gd name="connsiteX1" fmla="*/ 2932042 w 4515728"/>
              <a:gd name="connsiteY1" fmla="*/ 0 h 4179685"/>
              <a:gd name="connsiteX2" fmla="*/ 4515728 w 4515728"/>
              <a:gd name="connsiteY2" fmla="*/ 3167372 h 4179685"/>
              <a:gd name="connsiteX3" fmla="*/ 4009572 w 4515728"/>
              <a:gd name="connsiteY3" fmla="*/ 4179685 h 4179685"/>
              <a:gd name="connsiteX4" fmla="*/ 0 w 4515728"/>
              <a:gd name="connsiteY4" fmla="*/ 4179685 h 4179685"/>
            </a:gdLst>
            <a:ahLst/>
            <a:cxnLst/>
            <a:rect l="l" t="t" r="r" b="b"/>
            <a:pathLst>
              <a:path w="4515728" h="4179685">
                <a:moveTo>
                  <a:pt x="0" y="0"/>
                </a:moveTo>
                <a:lnTo>
                  <a:pt x="2932042" y="0"/>
                </a:lnTo>
                <a:lnTo>
                  <a:pt x="4515728" y="3167372"/>
                </a:lnTo>
                <a:lnTo>
                  <a:pt x="4009572" y="4179685"/>
                </a:lnTo>
                <a:lnTo>
                  <a:pt x="0" y="4179685"/>
                </a:lnTo>
                <a:close/>
              </a:path>
            </a:pathLst>
          </a:custGeom>
          <a:solidFill>
            <a:schemeClr val="bg1">
              <a:lumMod val="95000"/>
              <a:alpha val="32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69549" y="2762892"/>
            <a:ext cx="579456" cy="499530"/>
          </a:xfrm>
          <a:prstGeom prst="hexagon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72720" y="247319"/>
            <a:ext cx="11442700" cy="4851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情感态度与价值观塑造</a:t>
            </a:r>
            <a:endParaRPr kumimoji="1" lang="zh-CN" altLang="en-US"/>
          </a:p>
        </p:txBody>
      </p:sp>
      <p:cxnSp>
        <p:nvCxnSpPr>
          <p:cNvPr id="15" name="标题 1"/>
          <p:cNvCxnSpPr/>
          <p:nvPr/>
        </p:nvCxnSpPr>
        <p:spPr>
          <a:xfrm>
            <a:off x="312738" y="770539"/>
            <a:ext cx="11307762" cy="0"/>
          </a:xfrm>
          <a:prstGeom prst="line">
            <a:avLst/>
          </a:prstGeom>
          <a:noFill/>
          <a:ln w="6350" cap="rnd">
            <a:solidFill>
              <a:schemeClr val="bg1">
                <a:lumMod val="65000"/>
              </a:schemeClr>
            </a:solidFill>
            <a:round/>
          </a:ln>
        </p:spPr>
      </p:cxnSp>
      <p:cxnSp>
        <p:nvCxnSpPr>
          <p:cNvPr id="16" name="标题 1"/>
          <p:cNvCxnSpPr/>
          <p:nvPr/>
        </p:nvCxnSpPr>
        <p:spPr>
          <a:xfrm>
            <a:off x="312738" y="770539"/>
            <a:ext cx="652463" cy="0"/>
          </a:xfrm>
          <a:prstGeom prst="line">
            <a:avLst/>
          </a:prstGeom>
          <a:noFill/>
          <a:ln w="44450" cap="sq">
            <a:solidFill>
              <a:schemeClr val="accent1"/>
            </a:solidFill>
            <a:round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6212" y="0"/>
            <a:ext cx="121595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519485" y="529315"/>
            <a:ext cx="11153030" cy="5932445"/>
          </a:xfrm>
          <a:prstGeom prst="rect">
            <a:avLst/>
          </a:pr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818719" y="-467819"/>
            <a:ext cx="2274041" cy="3403721"/>
          </a:xfrm>
          <a:prstGeom prst="triangl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5400000">
            <a:off x="564840" y="-564840"/>
            <a:ext cx="2274041" cy="3403721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6200000">
            <a:off x="10249017" y="5028074"/>
            <a:ext cx="1428634" cy="2138339"/>
          </a:xfrm>
          <a:prstGeom prst="triangl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6200000">
            <a:off x="10408512" y="5089026"/>
            <a:ext cx="1428634" cy="2138339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6234391">
            <a:off x="278428" y="2653949"/>
            <a:ext cx="636501" cy="548708"/>
          </a:xfrm>
          <a:prstGeom prst="triangle">
            <a:avLst/>
          </a:prstGeom>
          <a:noFill/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1981419">
            <a:off x="748785" y="2162542"/>
            <a:ext cx="381386" cy="328781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2675658">
            <a:off x="11519286" y="4519981"/>
            <a:ext cx="636501" cy="548708"/>
          </a:xfrm>
          <a:prstGeom prst="triangle">
            <a:avLst/>
          </a:prstGeom>
          <a:noFill/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11981419">
            <a:off x="9580868" y="6428140"/>
            <a:ext cx="381386" cy="328781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8847109">
            <a:off x="-378289" y="6274208"/>
            <a:ext cx="1075569" cy="252596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19569854">
            <a:off x="11134731" y="-1337"/>
            <a:ext cx="1075569" cy="252596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9569854">
            <a:off x="11131831" y="296419"/>
            <a:ext cx="1801347" cy="216982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5097369" y="949683"/>
            <a:ext cx="1988350" cy="246910"/>
          </a:xfrm>
          <a:custGeom>
            <a:avLst/>
            <a:gdLst>
              <a:gd name="connsiteX0" fmla="*/ 353068 w 1228797"/>
              <a:gd name="connsiteY0" fmla="*/ 146933 h 152590"/>
              <a:gd name="connsiteX1" fmla="*/ 353259 w 1228797"/>
              <a:gd name="connsiteY1" fmla="*/ 146971 h 152590"/>
              <a:gd name="connsiteX2" fmla="*/ 352878 w 1228797"/>
              <a:gd name="connsiteY2" fmla="*/ 146971 h 152590"/>
              <a:gd name="connsiteX3" fmla="*/ 463654 w 1228797"/>
              <a:gd name="connsiteY3" fmla="*/ 28766 h 152590"/>
              <a:gd name="connsiteX4" fmla="*/ 457368 w 1228797"/>
              <a:gd name="connsiteY4" fmla="*/ 35052 h 152590"/>
              <a:gd name="connsiteX5" fmla="*/ 457368 w 1228797"/>
              <a:gd name="connsiteY5" fmla="*/ 66866 h 152590"/>
              <a:gd name="connsiteX6" fmla="*/ 463464 w 1228797"/>
              <a:gd name="connsiteY6" fmla="*/ 73152 h 152590"/>
              <a:gd name="connsiteX7" fmla="*/ 463654 w 1228797"/>
              <a:gd name="connsiteY7" fmla="*/ 73152 h 152590"/>
              <a:gd name="connsiteX8" fmla="*/ 502611 w 1228797"/>
              <a:gd name="connsiteY8" fmla="*/ 73152 h 152590"/>
              <a:gd name="connsiteX9" fmla="*/ 525281 w 1228797"/>
              <a:gd name="connsiteY9" fmla="*/ 51911 h 152590"/>
              <a:gd name="connsiteX10" fmla="*/ 504450 w 1228797"/>
              <a:gd name="connsiteY10" fmla="*/ 28795 h 152590"/>
              <a:gd name="connsiteX11" fmla="*/ 503183 w 1228797"/>
              <a:gd name="connsiteY11" fmla="*/ 28766 h 152590"/>
              <a:gd name="connsiteX12" fmla="*/ 1154216 w 1228797"/>
              <a:gd name="connsiteY12" fmla="*/ 28194 h 152590"/>
              <a:gd name="connsiteX13" fmla="*/ 1154216 w 1228797"/>
              <a:gd name="connsiteY13" fmla="*/ 28765 h 152590"/>
              <a:gd name="connsiteX14" fmla="*/ 1104877 w 1228797"/>
              <a:gd name="connsiteY14" fmla="*/ 77914 h 152590"/>
              <a:gd name="connsiteX15" fmla="*/ 1154026 w 1228797"/>
              <a:gd name="connsiteY15" fmla="*/ 127254 h 152590"/>
              <a:gd name="connsiteX16" fmla="*/ 1203365 w 1228797"/>
              <a:gd name="connsiteY16" fmla="*/ 78105 h 152590"/>
              <a:gd name="connsiteX17" fmla="*/ 1203365 w 1228797"/>
              <a:gd name="connsiteY17" fmla="*/ 78009 h 152590"/>
              <a:gd name="connsiteX18" fmla="*/ 1154502 w 1228797"/>
              <a:gd name="connsiteY18" fmla="*/ 28195 h 152590"/>
              <a:gd name="connsiteX19" fmla="*/ 1154216 w 1228797"/>
              <a:gd name="connsiteY19" fmla="*/ 28194 h 152590"/>
              <a:gd name="connsiteX20" fmla="*/ 836558 w 1228797"/>
              <a:gd name="connsiteY20" fmla="*/ 25718 h 152590"/>
              <a:gd name="connsiteX21" fmla="*/ 787314 w 1228797"/>
              <a:gd name="connsiteY21" fmla="*/ 74962 h 152590"/>
              <a:gd name="connsiteX22" fmla="*/ 836558 w 1228797"/>
              <a:gd name="connsiteY22" fmla="*/ 124207 h 152590"/>
              <a:gd name="connsiteX23" fmla="*/ 885802 w 1228797"/>
              <a:gd name="connsiteY23" fmla="*/ 74962 h 152590"/>
              <a:gd name="connsiteX24" fmla="*/ 885802 w 1228797"/>
              <a:gd name="connsiteY24" fmla="*/ 74867 h 152590"/>
              <a:gd name="connsiteX25" fmla="*/ 836558 w 1228797"/>
              <a:gd name="connsiteY25" fmla="*/ 25718 h 152590"/>
              <a:gd name="connsiteX26" fmla="*/ 200954 w 1228797"/>
              <a:gd name="connsiteY26" fmla="*/ 25527 h 152590"/>
              <a:gd name="connsiteX27" fmla="*/ 200954 w 1228797"/>
              <a:gd name="connsiteY27" fmla="*/ 25908 h 152590"/>
              <a:gd name="connsiteX28" fmla="*/ 151424 w 1228797"/>
              <a:gd name="connsiteY28" fmla="*/ 75248 h 152590"/>
              <a:gd name="connsiteX29" fmla="*/ 200764 w 1228797"/>
              <a:gd name="connsiteY29" fmla="*/ 124778 h 152590"/>
              <a:gd name="connsiteX30" fmla="*/ 250294 w 1228797"/>
              <a:gd name="connsiteY30" fmla="*/ 75438 h 152590"/>
              <a:gd name="connsiteX31" fmla="*/ 250294 w 1228797"/>
              <a:gd name="connsiteY31" fmla="*/ 75248 h 152590"/>
              <a:gd name="connsiteX32" fmla="*/ 201145 w 1228797"/>
              <a:gd name="connsiteY32" fmla="*/ 25528 h 152590"/>
              <a:gd name="connsiteX33" fmla="*/ 200954 w 1228797"/>
              <a:gd name="connsiteY33" fmla="*/ 25527 h 152590"/>
              <a:gd name="connsiteX34" fmla="*/ 437841 w 1228797"/>
              <a:gd name="connsiteY34" fmla="*/ 3429 h 152590"/>
              <a:gd name="connsiteX35" fmla="*/ 502040 w 1228797"/>
              <a:gd name="connsiteY35" fmla="*/ 3429 h 152590"/>
              <a:gd name="connsiteX36" fmla="*/ 535949 w 1228797"/>
              <a:gd name="connsiteY36" fmla="*/ 16764 h 152590"/>
              <a:gd name="connsiteX37" fmla="*/ 550808 w 1228797"/>
              <a:gd name="connsiteY37" fmla="*/ 49340 h 152590"/>
              <a:gd name="connsiteX38" fmla="*/ 528615 w 1228797"/>
              <a:gd name="connsiteY38" fmla="*/ 91345 h 152590"/>
              <a:gd name="connsiteX39" fmla="*/ 526233 w 1228797"/>
              <a:gd name="connsiteY39" fmla="*/ 99251 h 152590"/>
              <a:gd name="connsiteX40" fmla="*/ 544712 w 1228797"/>
              <a:gd name="connsiteY40" fmla="*/ 138017 h 152590"/>
              <a:gd name="connsiteX41" fmla="*/ 541683 w 1228797"/>
              <a:gd name="connsiteY41" fmla="*/ 146377 h 152590"/>
              <a:gd name="connsiteX42" fmla="*/ 538997 w 1228797"/>
              <a:gd name="connsiteY42" fmla="*/ 146971 h 152590"/>
              <a:gd name="connsiteX43" fmla="*/ 525567 w 1228797"/>
              <a:gd name="connsiteY43" fmla="*/ 146971 h 152590"/>
              <a:gd name="connsiteX44" fmla="*/ 519947 w 1228797"/>
              <a:gd name="connsiteY44" fmla="*/ 143447 h 152590"/>
              <a:gd name="connsiteX45" fmla="*/ 500230 w 1228797"/>
              <a:gd name="connsiteY45" fmla="*/ 102203 h 152590"/>
              <a:gd name="connsiteX46" fmla="*/ 494611 w 1228797"/>
              <a:gd name="connsiteY46" fmla="*/ 98679 h 152590"/>
              <a:gd name="connsiteX47" fmla="*/ 463654 w 1228797"/>
              <a:gd name="connsiteY47" fmla="*/ 98679 h 152590"/>
              <a:gd name="connsiteX48" fmla="*/ 457368 w 1228797"/>
              <a:gd name="connsiteY48" fmla="*/ 104773 h 152590"/>
              <a:gd name="connsiteX49" fmla="*/ 457368 w 1228797"/>
              <a:gd name="connsiteY49" fmla="*/ 104966 h 152590"/>
              <a:gd name="connsiteX50" fmla="*/ 457368 w 1228797"/>
              <a:gd name="connsiteY50" fmla="*/ 140684 h 152590"/>
              <a:gd name="connsiteX51" fmla="*/ 451081 w 1228797"/>
              <a:gd name="connsiteY51" fmla="*/ 146971 h 152590"/>
              <a:gd name="connsiteX52" fmla="*/ 437841 w 1228797"/>
              <a:gd name="connsiteY52" fmla="*/ 146971 h 152590"/>
              <a:gd name="connsiteX53" fmla="*/ 431555 w 1228797"/>
              <a:gd name="connsiteY53" fmla="*/ 140684 h 152590"/>
              <a:gd name="connsiteX54" fmla="*/ 431555 w 1228797"/>
              <a:gd name="connsiteY54" fmla="*/ 9716 h 152590"/>
              <a:gd name="connsiteX55" fmla="*/ 437841 w 1228797"/>
              <a:gd name="connsiteY55" fmla="*/ 3429 h 152590"/>
              <a:gd name="connsiteX56" fmla="*/ 293633 w 1228797"/>
              <a:gd name="connsiteY56" fmla="*/ 3429 h 152590"/>
              <a:gd name="connsiteX57" fmla="*/ 306777 w 1228797"/>
              <a:gd name="connsiteY57" fmla="*/ 3429 h 152590"/>
              <a:gd name="connsiteX58" fmla="*/ 312683 w 1228797"/>
              <a:gd name="connsiteY58" fmla="*/ 9715 h 152590"/>
              <a:gd name="connsiteX59" fmla="*/ 312683 w 1228797"/>
              <a:gd name="connsiteY59" fmla="*/ 80677 h 152590"/>
              <a:gd name="connsiteX60" fmla="*/ 350592 w 1228797"/>
              <a:gd name="connsiteY60" fmla="*/ 123032 h 152590"/>
              <a:gd name="connsiteX61" fmla="*/ 392950 w 1228797"/>
              <a:gd name="connsiteY61" fmla="*/ 85118 h 152590"/>
              <a:gd name="connsiteX62" fmla="*/ 392978 w 1228797"/>
              <a:gd name="connsiteY62" fmla="*/ 81248 h 152590"/>
              <a:gd name="connsiteX63" fmla="*/ 392978 w 1228797"/>
              <a:gd name="connsiteY63" fmla="*/ 9715 h 152590"/>
              <a:gd name="connsiteX64" fmla="*/ 399265 w 1228797"/>
              <a:gd name="connsiteY64" fmla="*/ 3429 h 152590"/>
              <a:gd name="connsiteX65" fmla="*/ 412505 w 1228797"/>
              <a:gd name="connsiteY65" fmla="*/ 3429 h 152590"/>
              <a:gd name="connsiteX66" fmla="*/ 418696 w 1228797"/>
              <a:gd name="connsiteY66" fmla="*/ 9715 h 152590"/>
              <a:gd name="connsiteX67" fmla="*/ 418696 w 1228797"/>
              <a:gd name="connsiteY67" fmla="*/ 81153 h 152590"/>
              <a:gd name="connsiteX68" fmla="*/ 378496 w 1228797"/>
              <a:gd name="connsiteY68" fmla="*/ 141799 h 152590"/>
              <a:gd name="connsiteX69" fmla="*/ 353068 w 1228797"/>
              <a:gd name="connsiteY69" fmla="*/ 146933 h 152590"/>
              <a:gd name="connsiteX70" fmla="*/ 327634 w 1228797"/>
              <a:gd name="connsiteY70" fmla="*/ 141836 h 152590"/>
              <a:gd name="connsiteX71" fmla="*/ 287346 w 1228797"/>
              <a:gd name="connsiteY71" fmla="*/ 81248 h 152590"/>
              <a:gd name="connsiteX72" fmla="*/ 287346 w 1228797"/>
              <a:gd name="connsiteY72" fmla="*/ 81153 h 152590"/>
              <a:gd name="connsiteX73" fmla="*/ 287346 w 1228797"/>
              <a:gd name="connsiteY73" fmla="*/ 9715 h 152590"/>
              <a:gd name="connsiteX74" fmla="*/ 293633 w 1228797"/>
              <a:gd name="connsiteY74" fmla="*/ 3429 h 152590"/>
              <a:gd name="connsiteX75" fmla="*/ 6264 w 1228797"/>
              <a:gd name="connsiteY75" fmla="*/ 3333 h 152590"/>
              <a:gd name="connsiteX76" fmla="*/ 18646 w 1228797"/>
              <a:gd name="connsiteY76" fmla="*/ 3333 h 152590"/>
              <a:gd name="connsiteX77" fmla="*/ 23790 w 1228797"/>
              <a:gd name="connsiteY77" fmla="*/ 6000 h 152590"/>
              <a:gd name="connsiteX78" fmla="*/ 61890 w 1228797"/>
              <a:gd name="connsiteY78" fmla="*/ 59817 h 152590"/>
              <a:gd name="connsiteX79" fmla="*/ 67033 w 1228797"/>
              <a:gd name="connsiteY79" fmla="*/ 62388 h 152590"/>
              <a:gd name="connsiteX80" fmla="*/ 72081 w 1228797"/>
              <a:gd name="connsiteY80" fmla="*/ 59817 h 152590"/>
              <a:gd name="connsiteX81" fmla="*/ 110181 w 1228797"/>
              <a:gd name="connsiteY81" fmla="*/ 6000 h 152590"/>
              <a:gd name="connsiteX82" fmla="*/ 115325 w 1228797"/>
              <a:gd name="connsiteY82" fmla="*/ 3333 h 152590"/>
              <a:gd name="connsiteX83" fmla="*/ 127707 w 1228797"/>
              <a:gd name="connsiteY83" fmla="*/ 3333 h 152590"/>
              <a:gd name="connsiteX84" fmla="*/ 134065 w 1228797"/>
              <a:gd name="connsiteY84" fmla="*/ 9548 h 152590"/>
              <a:gd name="connsiteX85" fmla="*/ 132851 w 1228797"/>
              <a:gd name="connsiteY85" fmla="*/ 13335 h 152590"/>
              <a:gd name="connsiteX86" fmla="*/ 81702 w 1228797"/>
              <a:gd name="connsiteY86" fmla="*/ 83724 h 152590"/>
              <a:gd name="connsiteX87" fmla="*/ 79987 w 1228797"/>
              <a:gd name="connsiteY87" fmla="*/ 89154 h 152590"/>
              <a:gd name="connsiteX88" fmla="*/ 79987 w 1228797"/>
              <a:gd name="connsiteY88" fmla="*/ 140684 h 152590"/>
              <a:gd name="connsiteX89" fmla="*/ 73701 w 1228797"/>
              <a:gd name="connsiteY89" fmla="*/ 146970 h 152590"/>
              <a:gd name="connsiteX90" fmla="*/ 60270 w 1228797"/>
              <a:gd name="connsiteY90" fmla="*/ 146970 h 152590"/>
              <a:gd name="connsiteX91" fmla="*/ 53984 w 1228797"/>
              <a:gd name="connsiteY91" fmla="*/ 140684 h 152590"/>
              <a:gd name="connsiteX92" fmla="*/ 53984 w 1228797"/>
              <a:gd name="connsiteY92" fmla="*/ 89154 h 152590"/>
              <a:gd name="connsiteX93" fmla="*/ 52269 w 1228797"/>
              <a:gd name="connsiteY93" fmla="*/ 83724 h 152590"/>
              <a:gd name="connsiteX94" fmla="*/ 1215 w 1228797"/>
              <a:gd name="connsiteY94" fmla="*/ 13335 h 152590"/>
              <a:gd name="connsiteX95" fmla="*/ 2572 w 1228797"/>
              <a:gd name="connsiteY95" fmla="*/ 4549 h 152590"/>
              <a:gd name="connsiteX96" fmla="*/ 6264 w 1228797"/>
              <a:gd name="connsiteY96" fmla="*/ 3333 h 152590"/>
              <a:gd name="connsiteX97" fmla="*/ 1154026 w 1228797"/>
              <a:gd name="connsiteY97" fmla="*/ 3238 h 152590"/>
              <a:gd name="connsiteX98" fmla="*/ 1228797 w 1228797"/>
              <a:gd name="connsiteY98" fmla="*/ 77819 h 152590"/>
              <a:gd name="connsiteX99" fmla="*/ 1228797 w 1228797"/>
              <a:gd name="connsiteY99" fmla="*/ 77914 h 152590"/>
              <a:gd name="connsiteX100" fmla="*/ 1154216 w 1228797"/>
              <a:gd name="connsiteY100" fmla="*/ 152590 h 152590"/>
              <a:gd name="connsiteX101" fmla="*/ 1079445 w 1228797"/>
              <a:gd name="connsiteY101" fmla="*/ 78009 h 152590"/>
              <a:gd name="connsiteX102" fmla="*/ 1154026 w 1228797"/>
              <a:gd name="connsiteY102" fmla="*/ 3238 h 152590"/>
              <a:gd name="connsiteX103" fmla="*/ 646058 w 1228797"/>
              <a:gd name="connsiteY103" fmla="*/ 2096 h 152590"/>
              <a:gd name="connsiteX104" fmla="*/ 659774 w 1228797"/>
              <a:gd name="connsiteY104" fmla="*/ 2096 h 152590"/>
              <a:gd name="connsiteX105" fmla="*/ 666060 w 1228797"/>
              <a:gd name="connsiteY105" fmla="*/ 8382 h 152590"/>
              <a:gd name="connsiteX106" fmla="*/ 666060 w 1228797"/>
              <a:gd name="connsiteY106" fmla="*/ 116491 h 152590"/>
              <a:gd name="connsiteX107" fmla="*/ 672346 w 1228797"/>
              <a:gd name="connsiteY107" fmla="*/ 122778 h 152590"/>
              <a:gd name="connsiteX108" fmla="*/ 750166 w 1228797"/>
              <a:gd name="connsiteY108" fmla="*/ 122778 h 152590"/>
              <a:gd name="connsiteX109" fmla="*/ 756452 w 1228797"/>
              <a:gd name="connsiteY109" fmla="*/ 129064 h 152590"/>
              <a:gd name="connsiteX110" fmla="*/ 756452 w 1228797"/>
              <a:gd name="connsiteY110" fmla="*/ 141733 h 152590"/>
              <a:gd name="connsiteX111" fmla="*/ 750356 w 1228797"/>
              <a:gd name="connsiteY111" fmla="*/ 148019 h 152590"/>
              <a:gd name="connsiteX112" fmla="*/ 750166 w 1228797"/>
              <a:gd name="connsiteY112" fmla="*/ 148019 h 152590"/>
              <a:gd name="connsiteX113" fmla="*/ 646058 w 1228797"/>
              <a:gd name="connsiteY113" fmla="*/ 148019 h 152590"/>
              <a:gd name="connsiteX114" fmla="*/ 639771 w 1228797"/>
              <a:gd name="connsiteY114" fmla="*/ 141733 h 152590"/>
              <a:gd name="connsiteX115" fmla="*/ 639771 w 1228797"/>
              <a:gd name="connsiteY115" fmla="*/ 8382 h 152590"/>
              <a:gd name="connsiteX116" fmla="*/ 646058 w 1228797"/>
              <a:gd name="connsiteY116" fmla="*/ 2096 h 152590"/>
              <a:gd name="connsiteX117" fmla="*/ 995720 w 1228797"/>
              <a:gd name="connsiteY117" fmla="*/ 191 h 152590"/>
              <a:gd name="connsiteX118" fmla="*/ 1040488 w 1228797"/>
              <a:gd name="connsiteY118" fmla="*/ 15621 h 152590"/>
              <a:gd name="connsiteX119" fmla="*/ 1051060 w 1228797"/>
              <a:gd name="connsiteY119" fmla="*/ 25146 h 152590"/>
              <a:gd name="connsiteX120" fmla="*/ 1051251 w 1228797"/>
              <a:gd name="connsiteY120" fmla="*/ 25418 h 152590"/>
              <a:gd name="connsiteX121" fmla="*/ 1049536 w 1228797"/>
              <a:gd name="connsiteY121" fmla="*/ 34004 h 152590"/>
              <a:gd name="connsiteX122" fmla="*/ 1038964 w 1228797"/>
              <a:gd name="connsiteY122" fmla="*/ 41434 h 152590"/>
              <a:gd name="connsiteX123" fmla="*/ 1030867 w 1228797"/>
              <a:gd name="connsiteY123" fmla="*/ 40767 h 152590"/>
              <a:gd name="connsiteX124" fmla="*/ 1028010 w 1228797"/>
              <a:gd name="connsiteY124" fmla="*/ 38100 h 152590"/>
              <a:gd name="connsiteX125" fmla="*/ 1027343 w 1228797"/>
              <a:gd name="connsiteY125" fmla="*/ 37624 h 152590"/>
              <a:gd name="connsiteX126" fmla="*/ 995911 w 1228797"/>
              <a:gd name="connsiteY126" fmla="*/ 26194 h 152590"/>
              <a:gd name="connsiteX127" fmla="*/ 993815 w 1228797"/>
              <a:gd name="connsiteY127" fmla="*/ 26194 h 152590"/>
              <a:gd name="connsiteX128" fmla="*/ 990386 w 1228797"/>
              <a:gd name="connsiteY128" fmla="*/ 26194 h 152590"/>
              <a:gd name="connsiteX129" fmla="*/ 981623 w 1228797"/>
              <a:gd name="connsiteY129" fmla="*/ 28004 h 152590"/>
              <a:gd name="connsiteX130" fmla="*/ 947638 w 1228797"/>
              <a:gd name="connsiteY130" fmla="*/ 64456 h 152590"/>
              <a:gd name="connsiteX131" fmla="*/ 984957 w 1228797"/>
              <a:gd name="connsiteY131" fmla="*/ 123254 h 152590"/>
              <a:gd name="connsiteX132" fmla="*/ 988957 w 1228797"/>
              <a:gd name="connsiteY132" fmla="*/ 124016 h 152590"/>
              <a:gd name="connsiteX133" fmla="*/ 992291 w 1228797"/>
              <a:gd name="connsiteY133" fmla="*/ 122968 h 152590"/>
              <a:gd name="connsiteX134" fmla="*/ 1001816 w 1228797"/>
              <a:gd name="connsiteY134" fmla="*/ 122968 h 152590"/>
              <a:gd name="connsiteX135" fmla="*/ 1009150 w 1228797"/>
              <a:gd name="connsiteY135" fmla="*/ 121920 h 152590"/>
              <a:gd name="connsiteX136" fmla="*/ 1010484 w 1228797"/>
              <a:gd name="connsiteY136" fmla="*/ 121920 h 152590"/>
              <a:gd name="connsiteX137" fmla="*/ 1011817 w 1228797"/>
              <a:gd name="connsiteY137" fmla="*/ 121920 h 152590"/>
              <a:gd name="connsiteX138" fmla="*/ 1017437 w 1228797"/>
              <a:gd name="connsiteY138" fmla="*/ 119920 h 152590"/>
              <a:gd name="connsiteX139" fmla="*/ 1018580 w 1228797"/>
              <a:gd name="connsiteY139" fmla="*/ 119444 h 152590"/>
              <a:gd name="connsiteX140" fmla="*/ 1019723 w 1228797"/>
              <a:gd name="connsiteY140" fmla="*/ 118967 h 152590"/>
              <a:gd name="connsiteX141" fmla="*/ 1020866 w 1228797"/>
              <a:gd name="connsiteY141" fmla="*/ 118396 h 152590"/>
              <a:gd name="connsiteX142" fmla="*/ 1023438 w 1228797"/>
              <a:gd name="connsiteY142" fmla="*/ 117062 h 152590"/>
              <a:gd name="connsiteX143" fmla="*/ 1024200 w 1228797"/>
              <a:gd name="connsiteY143" fmla="*/ 116491 h 152590"/>
              <a:gd name="connsiteX144" fmla="*/ 1041154 w 1228797"/>
              <a:gd name="connsiteY144" fmla="*/ 95345 h 152590"/>
              <a:gd name="connsiteX145" fmla="*/ 1040202 w 1228797"/>
              <a:gd name="connsiteY145" fmla="*/ 90297 h 152590"/>
              <a:gd name="connsiteX146" fmla="*/ 1036106 w 1228797"/>
              <a:gd name="connsiteY146" fmla="*/ 88583 h 152590"/>
              <a:gd name="connsiteX147" fmla="*/ 1008579 w 1228797"/>
              <a:gd name="connsiteY147" fmla="*/ 88583 h 152590"/>
              <a:gd name="connsiteX148" fmla="*/ 1002292 w 1228797"/>
              <a:gd name="connsiteY148" fmla="*/ 82296 h 152590"/>
              <a:gd name="connsiteX149" fmla="*/ 1002292 w 1228797"/>
              <a:gd name="connsiteY149" fmla="*/ 69437 h 152590"/>
              <a:gd name="connsiteX150" fmla="*/ 1002292 w 1228797"/>
              <a:gd name="connsiteY150" fmla="*/ 69245 h 152590"/>
              <a:gd name="connsiteX151" fmla="*/ 1008579 w 1228797"/>
              <a:gd name="connsiteY151" fmla="*/ 63151 h 152590"/>
              <a:gd name="connsiteX152" fmla="*/ 1065729 w 1228797"/>
              <a:gd name="connsiteY152" fmla="*/ 63151 h 152590"/>
              <a:gd name="connsiteX153" fmla="*/ 1066205 w 1228797"/>
              <a:gd name="connsiteY153" fmla="*/ 63151 h 152590"/>
              <a:gd name="connsiteX154" fmla="*/ 1066777 w 1228797"/>
              <a:gd name="connsiteY154" fmla="*/ 63151 h 152590"/>
              <a:gd name="connsiteX155" fmla="*/ 1068205 w 1228797"/>
              <a:gd name="connsiteY155" fmla="*/ 68771 h 152590"/>
              <a:gd name="connsiteX156" fmla="*/ 1068205 w 1228797"/>
              <a:gd name="connsiteY156" fmla="*/ 80391 h 152590"/>
              <a:gd name="connsiteX157" fmla="*/ 1043155 w 1228797"/>
              <a:gd name="connsiteY157" fmla="*/ 136112 h 152590"/>
              <a:gd name="connsiteX158" fmla="*/ 1040869 w 1228797"/>
              <a:gd name="connsiteY158" fmla="*/ 138113 h 152590"/>
              <a:gd name="connsiteX159" fmla="*/ 1039630 w 1228797"/>
              <a:gd name="connsiteY159" fmla="*/ 139065 h 152590"/>
              <a:gd name="connsiteX160" fmla="*/ 1037249 w 1228797"/>
              <a:gd name="connsiteY160" fmla="*/ 140780 h 152590"/>
              <a:gd name="connsiteX161" fmla="*/ 1036011 w 1228797"/>
              <a:gd name="connsiteY161" fmla="*/ 141637 h 152590"/>
              <a:gd name="connsiteX162" fmla="*/ 1033630 w 1228797"/>
              <a:gd name="connsiteY162" fmla="*/ 143161 h 152590"/>
              <a:gd name="connsiteX163" fmla="*/ 1032391 w 1228797"/>
              <a:gd name="connsiteY163" fmla="*/ 143923 h 152590"/>
              <a:gd name="connsiteX164" fmla="*/ 1029915 w 1228797"/>
              <a:gd name="connsiteY164" fmla="*/ 145352 h 152590"/>
              <a:gd name="connsiteX165" fmla="*/ 1029343 w 1228797"/>
              <a:gd name="connsiteY165" fmla="*/ 145352 h 152590"/>
              <a:gd name="connsiteX166" fmla="*/ 1025343 w 1228797"/>
              <a:gd name="connsiteY166" fmla="*/ 147257 h 152590"/>
              <a:gd name="connsiteX167" fmla="*/ 1024676 w 1228797"/>
              <a:gd name="connsiteY167" fmla="*/ 147257 h 152590"/>
              <a:gd name="connsiteX168" fmla="*/ 1022104 w 1228797"/>
              <a:gd name="connsiteY168" fmla="*/ 148209 h 152590"/>
              <a:gd name="connsiteX169" fmla="*/ 1020866 w 1228797"/>
              <a:gd name="connsiteY169" fmla="*/ 148209 h 152590"/>
              <a:gd name="connsiteX170" fmla="*/ 1020104 w 1228797"/>
              <a:gd name="connsiteY170" fmla="*/ 148209 h 152590"/>
              <a:gd name="connsiteX171" fmla="*/ 1018009 w 1228797"/>
              <a:gd name="connsiteY171" fmla="*/ 148971 h 152590"/>
              <a:gd name="connsiteX172" fmla="*/ 1017151 w 1228797"/>
              <a:gd name="connsiteY172" fmla="*/ 148971 h 152590"/>
              <a:gd name="connsiteX173" fmla="*/ 1015913 w 1228797"/>
              <a:gd name="connsiteY173" fmla="*/ 148971 h 152590"/>
              <a:gd name="connsiteX174" fmla="*/ 1015056 w 1228797"/>
              <a:gd name="connsiteY174" fmla="*/ 148971 h 152590"/>
              <a:gd name="connsiteX175" fmla="*/ 1013151 w 1228797"/>
              <a:gd name="connsiteY175" fmla="*/ 149447 h 152590"/>
              <a:gd name="connsiteX176" fmla="*/ 1012103 w 1228797"/>
              <a:gd name="connsiteY176" fmla="*/ 149447 h 152590"/>
              <a:gd name="connsiteX177" fmla="*/ 1010960 w 1228797"/>
              <a:gd name="connsiteY177" fmla="*/ 149447 h 152590"/>
              <a:gd name="connsiteX178" fmla="*/ 1009912 w 1228797"/>
              <a:gd name="connsiteY178" fmla="*/ 149447 h 152590"/>
              <a:gd name="connsiteX179" fmla="*/ 1008103 w 1228797"/>
              <a:gd name="connsiteY179" fmla="*/ 149447 h 152590"/>
              <a:gd name="connsiteX180" fmla="*/ 1006960 w 1228797"/>
              <a:gd name="connsiteY180" fmla="*/ 149447 h 152590"/>
              <a:gd name="connsiteX181" fmla="*/ 1005817 w 1228797"/>
              <a:gd name="connsiteY181" fmla="*/ 149447 h 152590"/>
              <a:gd name="connsiteX182" fmla="*/ 1004578 w 1228797"/>
              <a:gd name="connsiteY182" fmla="*/ 149447 h 152590"/>
              <a:gd name="connsiteX183" fmla="*/ 1002864 w 1228797"/>
              <a:gd name="connsiteY183" fmla="*/ 149447 h 152590"/>
              <a:gd name="connsiteX184" fmla="*/ 995720 w 1228797"/>
              <a:gd name="connsiteY184" fmla="*/ 149447 h 152590"/>
              <a:gd name="connsiteX185" fmla="*/ 990386 w 1228797"/>
              <a:gd name="connsiteY185" fmla="*/ 149447 h 152590"/>
              <a:gd name="connsiteX186" fmla="*/ 918425 w 1228797"/>
              <a:gd name="connsiteY186" fmla="*/ 72152 h 152590"/>
              <a:gd name="connsiteX187" fmla="*/ 995720 w 1228797"/>
              <a:gd name="connsiteY187" fmla="*/ 191 h 152590"/>
              <a:gd name="connsiteX188" fmla="*/ 836558 w 1228797"/>
              <a:gd name="connsiteY188" fmla="*/ 191 h 152590"/>
              <a:gd name="connsiteX189" fmla="*/ 911234 w 1228797"/>
              <a:gd name="connsiteY189" fmla="*/ 74867 h 152590"/>
              <a:gd name="connsiteX190" fmla="*/ 836558 w 1228797"/>
              <a:gd name="connsiteY190" fmla="*/ 149543 h 152590"/>
              <a:gd name="connsiteX191" fmla="*/ 761882 w 1228797"/>
              <a:gd name="connsiteY191" fmla="*/ 74867 h 152590"/>
              <a:gd name="connsiteX192" fmla="*/ 836558 w 1228797"/>
              <a:gd name="connsiteY192" fmla="*/ 191 h 152590"/>
              <a:gd name="connsiteX193" fmla="*/ 200954 w 1228797"/>
              <a:gd name="connsiteY193" fmla="*/ 0 h 152590"/>
              <a:gd name="connsiteX194" fmla="*/ 275821 w 1228797"/>
              <a:gd name="connsiteY194" fmla="*/ 74867 h 152590"/>
              <a:gd name="connsiteX195" fmla="*/ 200954 w 1228797"/>
              <a:gd name="connsiteY195" fmla="*/ 149733 h 152590"/>
              <a:gd name="connsiteX196" fmla="*/ 126088 w 1228797"/>
              <a:gd name="connsiteY196" fmla="*/ 74867 h 152590"/>
              <a:gd name="connsiteX197" fmla="*/ 200954 w 1228797"/>
              <a:gd name="connsiteY197" fmla="*/ 0 h 152590"/>
            </a:gdLst>
            <a:ahLst/>
            <a:cxnLst/>
            <a:rect l="l" t="t" r="r" b="b"/>
            <a:pathLst>
              <a:path w="1228797" h="152590">
                <a:moveTo>
                  <a:pt x="353068" y="146933"/>
                </a:moveTo>
                <a:lnTo>
                  <a:pt x="353259" y="146971"/>
                </a:lnTo>
                <a:lnTo>
                  <a:pt x="352878" y="146971"/>
                </a:lnTo>
                <a:close/>
                <a:moveTo>
                  <a:pt x="463654" y="28766"/>
                </a:moveTo>
                <a:cubicBezTo>
                  <a:pt x="460187" y="28766"/>
                  <a:pt x="457368" y="31580"/>
                  <a:pt x="457368" y="35052"/>
                </a:cubicBezTo>
                <a:lnTo>
                  <a:pt x="457368" y="66866"/>
                </a:lnTo>
                <a:cubicBezTo>
                  <a:pt x="457311" y="70284"/>
                  <a:pt x="460044" y="73099"/>
                  <a:pt x="463464" y="73152"/>
                </a:cubicBezTo>
                <a:cubicBezTo>
                  <a:pt x="463530" y="73153"/>
                  <a:pt x="463588" y="73153"/>
                  <a:pt x="463654" y="73152"/>
                </a:cubicBezTo>
                <a:lnTo>
                  <a:pt x="502611" y="73152"/>
                </a:lnTo>
                <a:cubicBezTo>
                  <a:pt x="514613" y="73223"/>
                  <a:pt x="524576" y="63892"/>
                  <a:pt x="525281" y="51911"/>
                </a:cubicBezTo>
                <a:cubicBezTo>
                  <a:pt x="525910" y="39775"/>
                  <a:pt x="516585" y="29427"/>
                  <a:pt x="504450" y="28795"/>
                </a:cubicBezTo>
                <a:cubicBezTo>
                  <a:pt x="504031" y="28773"/>
                  <a:pt x="503602" y="28763"/>
                  <a:pt x="503183" y="28766"/>
                </a:cubicBezTo>
                <a:close/>
                <a:moveTo>
                  <a:pt x="1154216" y="28194"/>
                </a:moveTo>
                <a:lnTo>
                  <a:pt x="1154216" y="28765"/>
                </a:lnTo>
                <a:cubicBezTo>
                  <a:pt x="1127022" y="28713"/>
                  <a:pt x="1104934" y="50717"/>
                  <a:pt x="1104877" y="77914"/>
                </a:cubicBezTo>
                <a:cubicBezTo>
                  <a:pt x="1104820" y="105111"/>
                  <a:pt x="1126832" y="127201"/>
                  <a:pt x="1154026" y="127254"/>
                </a:cubicBezTo>
                <a:cubicBezTo>
                  <a:pt x="1181220" y="127306"/>
                  <a:pt x="1203308" y="105301"/>
                  <a:pt x="1203365" y="78105"/>
                </a:cubicBezTo>
                <a:cubicBezTo>
                  <a:pt x="1203365" y="78073"/>
                  <a:pt x="1203365" y="78041"/>
                  <a:pt x="1203365" y="78009"/>
                </a:cubicBezTo>
                <a:cubicBezTo>
                  <a:pt x="1203632" y="50761"/>
                  <a:pt x="1181753" y="28458"/>
                  <a:pt x="1154502" y="28195"/>
                </a:cubicBezTo>
                <a:cubicBezTo>
                  <a:pt x="1154407" y="28195"/>
                  <a:pt x="1154312" y="28194"/>
                  <a:pt x="1154216" y="28194"/>
                </a:cubicBezTo>
                <a:close/>
                <a:moveTo>
                  <a:pt x="836558" y="25718"/>
                </a:moveTo>
                <a:cubicBezTo>
                  <a:pt x="809364" y="25718"/>
                  <a:pt x="787314" y="47766"/>
                  <a:pt x="787314" y="74962"/>
                </a:cubicBezTo>
                <a:cubicBezTo>
                  <a:pt x="787314" y="102159"/>
                  <a:pt x="809364" y="124207"/>
                  <a:pt x="836558" y="124207"/>
                </a:cubicBezTo>
                <a:cubicBezTo>
                  <a:pt x="863752" y="124207"/>
                  <a:pt x="885802" y="102159"/>
                  <a:pt x="885802" y="74962"/>
                </a:cubicBezTo>
                <a:cubicBezTo>
                  <a:pt x="885802" y="74931"/>
                  <a:pt x="885802" y="74898"/>
                  <a:pt x="885802" y="74867"/>
                </a:cubicBezTo>
                <a:cubicBezTo>
                  <a:pt x="885745" y="47707"/>
                  <a:pt x="863714" y="25718"/>
                  <a:pt x="836558" y="25718"/>
                </a:cubicBezTo>
                <a:close/>
                <a:moveTo>
                  <a:pt x="200954" y="25527"/>
                </a:moveTo>
                <a:lnTo>
                  <a:pt x="200954" y="25908"/>
                </a:lnTo>
                <a:cubicBezTo>
                  <a:pt x="173652" y="25856"/>
                  <a:pt x="151477" y="47945"/>
                  <a:pt x="151424" y="75248"/>
                </a:cubicBezTo>
                <a:cubicBezTo>
                  <a:pt x="151372" y="102550"/>
                  <a:pt x="173462" y="124725"/>
                  <a:pt x="200764" y="124778"/>
                </a:cubicBezTo>
                <a:cubicBezTo>
                  <a:pt x="228063" y="124830"/>
                  <a:pt x="250237" y="102740"/>
                  <a:pt x="250294" y="75438"/>
                </a:cubicBezTo>
                <a:cubicBezTo>
                  <a:pt x="250294" y="75374"/>
                  <a:pt x="250294" y="75311"/>
                  <a:pt x="250294" y="75248"/>
                </a:cubicBezTo>
                <a:cubicBezTo>
                  <a:pt x="250456" y="47946"/>
                  <a:pt x="228444" y="25686"/>
                  <a:pt x="201145" y="25528"/>
                </a:cubicBezTo>
                <a:cubicBezTo>
                  <a:pt x="201078" y="25527"/>
                  <a:pt x="201021" y="25527"/>
                  <a:pt x="200954" y="25527"/>
                </a:cubicBezTo>
                <a:close/>
                <a:moveTo>
                  <a:pt x="437841" y="3429"/>
                </a:moveTo>
                <a:lnTo>
                  <a:pt x="502040" y="3429"/>
                </a:lnTo>
                <a:cubicBezTo>
                  <a:pt x="514623" y="3414"/>
                  <a:pt x="526748" y="8180"/>
                  <a:pt x="535949" y="16764"/>
                </a:cubicBezTo>
                <a:cubicBezTo>
                  <a:pt x="545074" y="25190"/>
                  <a:pt x="550427" y="36928"/>
                  <a:pt x="550808" y="49340"/>
                </a:cubicBezTo>
                <a:cubicBezTo>
                  <a:pt x="551303" y="66268"/>
                  <a:pt x="542883" y="82215"/>
                  <a:pt x="528615" y="91345"/>
                </a:cubicBezTo>
                <a:cubicBezTo>
                  <a:pt x="525881" y="92959"/>
                  <a:pt x="524852" y="96397"/>
                  <a:pt x="526233" y="99251"/>
                </a:cubicBezTo>
                <a:lnTo>
                  <a:pt x="544712" y="138017"/>
                </a:lnTo>
                <a:cubicBezTo>
                  <a:pt x="546188" y="141161"/>
                  <a:pt x="544826" y="144904"/>
                  <a:pt x="541683" y="146377"/>
                </a:cubicBezTo>
                <a:cubicBezTo>
                  <a:pt x="540845" y="146772"/>
                  <a:pt x="539930" y="146974"/>
                  <a:pt x="538997" y="146971"/>
                </a:cubicBezTo>
                <a:lnTo>
                  <a:pt x="525567" y="146971"/>
                </a:lnTo>
                <a:cubicBezTo>
                  <a:pt x="523166" y="146983"/>
                  <a:pt x="520976" y="145611"/>
                  <a:pt x="519947" y="143447"/>
                </a:cubicBezTo>
                <a:lnTo>
                  <a:pt x="500230" y="102203"/>
                </a:lnTo>
                <a:cubicBezTo>
                  <a:pt x="499221" y="100023"/>
                  <a:pt x="497011" y="98643"/>
                  <a:pt x="494611" y="98679"/>
                </a:cubicBezTo>
                <a:lnTo>
                  <a:pt x="463654" y="98679"/>
                </a:lnTo>
                <a:cubicBezTo>
                  <a:pt x="460235" y="98626"/>
                  <a:pt x="457425" y="101355"/>
                  <a:pt x="457368" y="104773"/>
                </a:cubicBezTo>
                <a:cubicBezTo>
                  <a:pt x="457368" y="104838"/>
                  <a:pt x="457368" y="104902"/>
                  <a:pt x="457368" y="104966"/>
                </a:cubicBezTo>
                <a:lnTo>
                  <a:pt x="457368" y="140684"/>
                </a:lnTo>
                <a:cubicBezTo>
                  <a:pt x="457368" y="144156"/>
                  <a:pt x="454558" y="146971"/>
                  <a:pt x="451081" y="146971"/>
                </a:cubicBezTo>
                <a:lnTo>
                  <a:pt x="437841" y="146971"/>
                </a:lnTo>
                <a:cubicBezTo>
                  <a:pt x="434365" y="146971"/>
                  <a:pt x="431555" y="144156"/>
                  <a:pt x="431555" y="140684"/>
                </a:cubicBezTo>
                <a:lnTo>
                  <a:pt x="431555" y="9716"/>
                </a:lnTo>
                <a:cubicBezTo>
                  <a:pt x="431603" y="6265"/>
                  <a:pt x="434393" y="3480"/>
                  <a:pt x="437841" y="3429"/>
                </a:cubicBezTo>
                <a:close/>
                <a:moveTo>
                  <a:pt x="293633" y="3429"/>
                </a:moveTo>
                <a:lnTo>
                  <a:pt x="306777" y="3429"/>
                </a:lnTo>
                <a:cubicBezTo>
                  <a:pt x="310101" y="3631"/>
                  <a:pt x="312692" y="6387"/>
                  <a:pt x="312683" y="9715"/>
                </a:cubicBezTo>
                <a:lnTo>
                  <a:pt x="312683" y="80677"/>
                </a:lnTo>
                <a:cubicBezTo>
                  <a:pt x="311454" y="102842"/>
                  <a:pt x="328427" y="121805"/>
                  <a:pt x="350592" y="123032"/>
                </a:cubicBezTo>
                <a:cubicBezTo>
                  <a:pt x="372757" y="124258"/>
                  <a:pt x="391721" y="107284"/>
                  <a:pt x="392950" y="85118"/>
                </a:cubicBezTo>
                <a:cubicBezTo>
                  <a:pt x="393026" y="83830"/>
                  <a:pt x="393035" y="82538"/>
                  <a:pt x="392978" y="81248"/>
                </a:cubicBezTo>
                <a:lnTo>
                  <a:pt x="392978" y="9715"/>
                </a:lnTo>
                <a:cubicBezTo>
                  <a:pt x="393026" y="6265"/>
                  <a:pt x="395817" y="3480"/>
                  <a:pt x="399265" y="3429"/>
                </a:cubicBezTo>
                <a:lnTo>
                  <a:pt x="412505" y="3429"/>
                </a:lnTo>
                <a:cubicBezTo>
                  <a:pt x="415943" y="3481"/>
                  <a:pt x="418696" y="6281"/>
                  <a:pt x="418696" y="9715"/>
                </a:cubicBezTo>
                <a:lnTo>
                  <a:pt x="418696" y="81153"/>
                </a:lnTo>
                <a:cubicBezTo>
                  <a:pt x="418696" y="108416"/>
                  <a:pt x="402119" y="131807"/>
                  <a:pt x="378496" y="141799"/>
                </a:cubicBezTo>
                <a:lnTo>
                  <a:pt x="353068" y="146933"/>
                </a:lnTo>
                <a:lnTo>
                  <a:pt x="327634" y="141836"/>
                </a:lnTo>
                <a:cubicBezTo>
                  <a:pt x="303998" y="131878"/>
                  <a:pt x="287389" y="108511"/>
                  <a:pt x="287346" y="81248"/>
                </a:cubicBezTo>
                <a:cubicBezTo>
                  <a:pt x="287346" y="81217"/>
                  <a:pt x="287346" y="81184"/>
                  <a:pt x="287346" y="81153"/>
                </a:cubicBezTo>
                <a:lnTo>
                  <a:pt x="287346" y="9715"/>
                </a:lnTo>
                <a:cubicBezTo>
                  <a:pt x="287394" y="6265"/>
                  <a:pt x="290184" y="3480"/>
                  <a:pt x="293633" y="3429"/>
                </a:cubicBezTo>
                <a:close/>
                <a:moveTo>
                  <a:pt x="6264" y="3333"/>
                </a:moveTo>
                <a:lnTo>
                  <a:pt x="18646" y="3333"/>
                </a:lnTo>
                <a:cubicBezTo>
                  <a:pt x="20692" y="3332"/>
                  <a:pt x="22611" y="4327"/>
                  <a:pt x="23790" y="6000"/>
                </a:cubicBezTo>
                <a:lnTo>
                  <a:pt x="61890" y="59817"/>
                </a:lnTo>
                <a:cubicBezTo>
                  <a:pt x="63109" y="61430"/>
                  <a:pt x="65011" y="62381"/>
                  <a:pt x="67033" y="62388"/>
                </a:cubicBezTo>
                <a:cubicBezTo>
                  <a:pt x="69032" y="62397"/>
                  <a:pt x="70913" y="61439"/>
                  <a:pt x="72081" y="59817"/>
                </a:cubicBezTo>
                <a:lnTo>
                  <a:pt x="110181" y="6000"/>
                </a:lnTo>
                <a:cubicBezTo>
                  <a:pt x="111360" y="4327"/>
                  <a:pt x="113279" y="3332"/>
                  <a:pt x="115325" y="3333"/>
                </a:cubicBezTo>
                <a:lnTo>
                  <a:pt x="127707" y="3333"/>
                </a:lnTo>
                <a:cubicBezTo>
                  <a:pt x="131179" y="3293"/>
                  <a:pt x="134026" y="6076"/>
                  <a:pt x="134065" y="9548"/>
                </a:cubicBezTo>
                <a:cubicBezTo>
                  <a:pt x="134082" y="10908"/>
                  <a:pt x="133655" y="12237"/>
                  <a:pt x="132851" y="13335"/>
                </a:cubicBezTo>
                <a:lnTo>
                  <a:pt x="81702" y="83724"/>
                </a:lnTo>
                <a:cubicBezTo>
                  <a:pt x="80555" y="85300"/>
                  <a:pt x="79953" y="87206"/>
                  <a:pt x="79987" y="89154"/>
                </a:cubicBezTo>
                <a:lnTo>
                  <a:pt x="79987" y="140684"/>
                </a:lnTo>
                <a:cubicBezTo>
                  <a:pt x="79987" y="144156"/>
                  <a:pt x="77172" y="146970"/>
                  <a:pt x="73701" y="146970"/>
                </a:cubicBezTo>
                <a:lnTo>
                  <a:pt x="60270" y="146970"/>
                </a:lnTo>
                <a:cubicBezTo>
                  <a:pt x="56798" y="146970"/>
                  <a:pt x="53984" y="144156"/>
                  <a:pt x="53984" y="140684"/>
                </a:cubicBezTo>
                <a:lnTo>
                  <a:pt x="53984" y="89154"/>
                </a:lnTo>
                <a:cubicBezTo>
                  <a:pt x="54018" y="87206"/>
                  <a:pt x="53416" y="85300"/>
                  <a:pt x="52269" y="83724"/>
                </a:cubicBezTo>
                <a:lnTo>
                  <a:pt x="1215" y="13335"/>
                </a:lnTo>
                <a:cubicBezTo>
                  <a:pt x="-836" y="10533"/>
                  <a:pt x="-229" y="6600"/>
                  <a:pt x="2572" y="4549"/>
                </a:cubicBezTo>
                <a:cubicBezTo>
                  <a:pt x="3643" y="3764"/>
                  <a:pt x="4936" y="3338"/>
                  <a:pt x="6264" y="3333"/>
                </a:cubicBezTo>
                <a:close/>
                <a:moveTo>
                  <a:pt x="1154026" y="3238"/>
                </a:moveTo>
                <a:cubicBezTo>
                  <a:pt x="1195269" y="3186"/>
                  <a:pt x="1228740" y="36577"/>
                  <a:pt x="1228797" y="77819"/>
                </a:cubicBezTo>
                <a:cubicBezTo>
                  <a:pt x="1228797" y="77850"/>
                  <a:pt x="1228797" y="77883"/>
                  <a:pt x="1228797" y="77914"/>
                </a:cubicBezTo>
                <a:cubicBezTo>
                  <a:pt x="1228740" y="119097"/>
                  <a:pt x="1195402" y="152485"/>
                  <a:pt x="1154216" y="152590"/>
                </a:cubicBezTo>
                <a:cubicBezTo>
                  <a:pt x="1112973" y="152642"/>
                  <a:pt x="1079502" y="119252"/>
                  <a:pt x="1079445" y="78009"/>
                </a:cubicBezTo>
                <a:cubicBezTo>
                  <a:pt x="1079388" y="36767"/>
                  <a:pt x="1112783" y="3290"/>
                  <a:pt x="1154026" y="3238"/>
                </a:cubicBezTo>
                <a:close/>
                <a:moveTo>
                  <a:pt x="646058" y="2096"/>
                </a:moveTo>
                <a:lnTo>
                  <a:pt x="659774" y="2096"/>
                </a:lnTo>
                <a:cubicBezTo>
                  <a:pt x="663250" y="2096"/>
                  <a:pt x="666060" y="4911"/>
                  <a:pt x="666060" y="8382"/>
                </a:cubicBezTo>
                <a:lnTo>
                  <a:pt x="666060" y="116491"/>
                </a:lnTo>
                <a:cubicBezTo>
                  <a:pt x="666060" y="119963"/>
                  <a:pt x="668870" y="122778"/>
                  <a:pt x="672346" y="122778"/>
                </a:cubicBezTo>
                <a:lnTo>
                  <a:pt x="750166" y="122778"/>
                </a:lnTo>
                <a:cubicBezTo>
                  <a:pt x="753633" y="122778"/>
                  <a:pt x="756452" y="125592"/>
                  <a:pt x="756452" y="129064"/>
                </a:cubicBezTo>
                <a:lnTo>
                  <a:pt x="756452" y="141733"/>
                </a:lnTo>
                <a:cubicBezTo>
                  <a:pt x="756509" y="145151"/>
                  <a:pt x="753776" y="147966"/>
                  <a:pt x="750356" y="148019"/>
                </a:cubicBezTo>
                <a:cubicBezTo>
                  <a:pt x="750290" y="148020"/>
                  <a:pt x="750232" y="148020"/>
                  <a:pt x="750166" y="148019"/>
                </a:cubicBezTo>
                <a:lnTo>
                  <a:pt x="646058" y="148019"/>
                </a:lnTo>
                <a:cubicBezTo>
                  <a:pt x="642581" y="148019"/>
                  <a:pt x="639771" y="145204"/>
                  <a:pt x="639771" y="141733"/>
                </a:cubicBezTo>
                <a:lnTo>
                  <a:pt x="639771" y="8382"/>
                </a:lnTo>
                <a:cubicBezTo>
                  <a:pt x="639819" y="4932"/>
                  <a:pt x="642609" y="2147"/>
                  <a:pt x="646058" y="2096"/>
                </a:cubicBezTo>
                <a:close/>
                <a:moveTo>
                  <a:pt x="995720" y="191"/>
                </a:moveTo>
                <a:cubicBezTo>
                  <a:pt x="1011922" y="355"/>
                  <a:pt x="1027629" y="5769"/>
                  <a:pt x="1040488" y="15621"/>
                </a:cubicBezTo>
                <a:cubicBezTo>
                  <a:pt x="1044298" y="18466"/>
                  <a:pt x="1047831" y="21654"/>
                  <a:pt x="1051060" y="25146"/>
                </a:cubicBezTo>
                <a:cubicBezTo>
                  <a:pt x="1051127" y="25235"/>
                  <a:pt x="1051194" y="25326"/>
                  <a:pt x="1051251" y="25418"/>
                </a:cubicBezTo>
                <a:cubicBezTo>
                  <a:pt x="1053146" y="28264"/>
                  <a:pt x="1052384" y="32107"/>
                  <a:pt x="1049536" y="34004"/>
                </a:cubicBezTo>
                <a:lnTo>
                  <a:pt x="1038964" y="41434"/>
                </a:lnTo>
                <a:cubicBezTo>
                  <a:pt x="1036478" y="43261"/>
                  <a:pt x="1033020" y="42976"/>
                  <a:pt x="1030867" y="40767"/>
                </a:cubicBezTo>
                <a:cubicBezTo>
                  <a:pt x="1029962" y="39830"/>
                  <a:pt x="1029010" y="38939"/>
                  <a:pt x="1028010" y="38100"/>
                </a:cubicBezTo>
                <a:cubicBezTo>
                  <a:pt x="1027753" y="37997"/>
                  <a:pt x="1027524" y="37834"/>
                  <a:pt x="1027343" y="37624"/>
                </a:cubicBezTo>
                <a:cubicBezTo>
                  <a:pt x="1018532" y="30242"/>
                  <a:pt x="1007407" y="26196"/>
                  <a:pt x="995911" y="26194"/>
                </a:cubicBezTo>
                <a:lnTo>
                  <a:pt x="993815" y="26194"/>
                </a:lnTo>
                <a:cubicBezTo>
                  <a:pt x="992672" y="26099"/>
                  <a:pt x="991529" y="26099"/>
                  <a:pt x="990386" y="26194"/>
                </a:cubicBezTo>
                <a:cubicBezTo>
                  <a:pt x="987414" y="26512"/>
                  <a:pt x="984481" y="27118"/>
                  <a:pt x="981623" y="28004"/>
                </a:cubicBezTo>
                <a:cubicBezTo>
                  <a:pt x="964526" y="33101"/>
                  <a:pt x="951524" y="47046"/>
                  <a:pt x="947638" y="64456"/>
                </a:cubicBezTo>
                <a:cubicBezTo>
                  <a:pt x="941704" y="90998"/>
                  <a:pt x="958411" y="117323"/>
                  <a:pt x="984957" y="123254"/>
                </a:cubicBezTo>
                <a:lnTo>
                  <a:pt x="988957" y="124016"/>
                </a:lnTo>
                <a:lnTo>
                  <a:pt x="992291" y="122968"/>
                </a:lnTo>
                <a:lnTo>
                  <a:pt x="1001816" y="122968"/>
                </a:lnTo>
                <a:cubicBezTo>
                  <a:pt x="1004274" y="122753"/>
                  <a:pt x="1006731" y="122403"/>
                  <a:pt x="1009150" y="121920"/>
                </a:cubicBezTo>
                <a:lnTo>
                  <a:pt x="1010484" y="121920"/>
                </a:lnTo>
                <a:lnTo>
                  <a:pt x="1011817" y="121920"/>
                </a:lnTo>
                <a:lnTo>
                  <a:pt x="1017437" y="119920"/>
                </a:lnTo>
                <a:lnTo>
                  <a:pt x="1018580" y="119444"/>
                </a:lnTo>
                <a:lnTo>
                  <a:pt x="1019723" y="118967"/>
                </a:lnTo>
                <a:lnTo>
                  <a:pt x="1020866" y="118396"/>
                </a:lnTo>
                <a:lnTo>
                  <a:pt x="1023438" y="117062"/>
                </a:lnTo>
                <a:lnTo>
                  <a:pt x="1024200" y="116491"/>
                </a:lnTo>
                <a:cubicBezTo>
                  <a:pt x="1031496" y="110931"/>
                  <a:pt x="1037316" y="103671"/>
                  <a:pt x="1041154" y="95345"/>
                </a:cubicBezTo>
                <a:cubicBezTo>
                  <a:pt x="1041764" y="93613"/>
                  <a:pt x="1041393" y="91690"/>
                  <a:pt x="1040202" y="90297"/>
                </a:cubicBezTo>
                <a:cubicBezTo>
                  <a:pt x="1039135" y="89178"/>
                  <a:pt x="1037649" y="88556"/>
                  <a:pt x="1036106" y="88583"/>
                </a:cubicBezTo>
                <a:lnTo>
                  <a:pt x="1008579" y="88583"/>
                </a:lnTo>
                <a:cubicBezTo>
                  <a:pt x="1005102" y="88583"/>
                  <a:pt x="1002292" y="85768"/>
                  <a:pt x="1002292" y="82296"/>
                </a:cubicBezTo>
                <a:lnTo>
                  <a:pt x="1002292" y="69437"/>
                </a:lnTo>
                <a:cubicBezTo>
                  <a:pt x="1002292" y="69373"/>
                  <a:pt x="1002292" y="69310"/>
                  <a:pt x="1002292" y="69245"/>
                </a:cubicBezTo>
                <a:cubicBezTo>
                  <a:pt x="1002350" y="65826"/>
                  <a:pt x="1005159" y="63097"/>
                  <a:pt x="1008579" y="63151"/>
                </a:cubicBezTo>
                <a:lnTo>
                  <a:pt x="1065729" y="63151"/>
                </a:lnTo>
                <a:lnTo>
                  <a:pt x="1066205" y="63151"/>
                </a:lnTo>
                <a:lnTo>
                  <a:pt x="1066777" y="63151"/>
                </a:lnTo>
                <a:cubicBezTo>
                  <a:pt x="1068139" y="64680"/>
                  <a:pt x="1068672" y="66776"/>
                  <a:pt x="1068205" y="68771"/>
                </a:cubicBezTo>
                <a:lnTo>
                  <a:pt x="1068205" y="80391"/>
                </a:lnTo>
                <a:cubicBezTo>
                  <a:pt x="1068244" y="101700"/>
                  <a:pt x="1059119" y="121997"/>
                  <a:pt x="1043155" y="136112"/>
                </a:cubicBezTo>
                <a:lnTo>
                  <a:pt x="1040869" y="138113"/>
                </a:lnTo>
                <a:lnTo>
                  <a:pt x="1039630" y="139065"/>
                </a:lnTo>
                <a:cubicBezTo>
                  <a:pt x="1038878" y="139697"/>
                  <a:pt x="1038087" y="140270"/>
                  <a:pt x="1037249" y="140780"/>
                </a:cubicBezTo>
                <a:lnTo>
                  <a:pt x="1036011" y="141637"/>
                </a:lnTo>
                <a:lnTo>
                  <a:pt x="1033630" y="143161"/>
                </a:lnTo>
                <a:lnTo>
                  <a:pt x="1032391" y="143923"/>
                </a:lnTo>
                <a:lnTo>
                  <a:pt x="1029915" y="145352"/>
                </a:lnTo>
                <a:lnTo>
                  <a:pt x="1029343" y="145352"/>
                </a:lnTo>
                <a:lnTo>
                  <a:pt x="1025343" y="147257"/>
                </a:lnTo>
                <a:lnTo>
                  <a:pt x="1024676" y="147257"/>
                </a:lnTo>
                <a:lnTo>
                  <a:pt x="1022104" y="148209"/>
                </a:lnTo>
                <a:lnTo>
                  <a:pt x="1020866" y="148209"/>
                </a:lnTo>
                <a:lnTo>
                  <a:pt x="1020104" y="148209"/>
                </a:lnTo>
                <a:lnTo>
                  <a:pt x="1018009" y="148971"/>
                </a:lnTo>
                <a:lnTo>
                  <a:pt x="1017151" y="148971"/>
                </a:lnTo>
                <a:lnTo>
                  <a:pt x="1015913" y="148971"/>
                </a:lnTo>
                <a:lnTo>
                  <a:pt x="1015056" y="148971"/>
                </a:lnTo>
                <a:lnTo>
                  <a:pt x="1013151" y="149447"/>
                </a:lnTo>
                <a:lnTo>
                  <a:pt x="1012103" y="149447"/>
                </a:lnTo>
                <a:lnTo>
                  <a:pt x="1010960" y="149447"/>
                </a:lnTo>
                <a:lnTo>
                  <a:pt x="1009912" y="149447"/>
                </a:lnTo>
                <a:lnTo>
                  <a:pt x="1008103" y="149447"/>
                </a:lnTo>
                <a:lnTo>
                  <a:pt x="1006960" y="149447"/>
                </a:lnTo>
                <a:lnTo>
                  <a:pt x="1005817" y="149447"/>
                </a:lnTo>
                <a:lnTo>
                  <a:pt x="1004578" y="149447"/>
                </a:lnTo>
                <a:lnTo>
                  <a:pt x="1002864" y="149447"/>
                </a:lnTo>
                <a:lnTo>
                  <a:pt x="995720" y="149447"/>
                </a:lnTo>
                <a:cubicBezTo>
                  <a:pt x="993939" y="149511"/>
                  <a:pt x="992167" y="149511"/>
                  <a:pt x="990386" y="149447"/>
                </a:cubicBezTo>
                <a:cubicBezTo>
                  <a:pt x="949171" y="147975"/>
                  <a:pt x="916948" y="113368"/>
                  <a:pt x="918425" y="72152"/>
                </a:cubicBezTo>
                <a:cubicBezTo>
                  <a:pt x="919901" y="30936"/>
                  <a:pt x="954505" y="-1282"/>
                  <a:pt x="995720" y="191"/>
                </a:cubicBezTo>
                <a:close/>
                <a:moveTo>
                  <a:pt x="836558" y="191"/>
                </a:moveTo>
                <a:cubicBezTo>
                  <a:pt x="877801" y="191"/>
                  <a:pt x="911234" y="33625"/>
                  <a:pt x="911234" y="74867"/>
                </a:cubicBezTo>
                <a:cubicBezTo>
                  <a:pt x="911234" y="116109"/>
                  <a:pt x="877801" y="149543"/>
                  <a:pt x="836558" y="149543"/>
                </a:cubicBezTo>
                <a:cubicBezTo>
                  <a:pt x="795315" y="149543"/>
                  <a:pt x="761882" y="116109"/>
                  <a:pt x="761882" y="74867"/>
                </a:cubicBezTo>
                <a:cubicBezTo>
                  <a:pt x="761882" y="33625"/>
                  <a:pt x="795315" y="191"/>
                  <a:pt x="836558" y="191"/>
                </a:cubicBezTo>
                <a:close/>
                <a:moveTo>
                  <a:pt x="200954" y="0"/>
                </a:moveTo>
                <a:cubicBezTo>
                  <a:pt x="242302" y="0"/>
                  <a:pt x="275821" y="33518"/>
                  <a:pt x="275821" y="74867"/>
                </a:cubicBezTo>
                <a:cubicBezTo>
                  <a:pt x="275821" y="116215"/>
                  <a:pt x="242302" y="149733"/>
                  <a:pt x="200954" y="149733"/>
                </a:cubicBezTo>
                <a:cubicBezTo>
                  <a:pt x="159606" y="149733"/>
                  <a:pt x="126088" y="116215"/>
                  <a:pt x="126088" y="74867"/>
                </a:cubicBezTo>
                <a:cubicBezTo>
                  <a:pt x="126088" y="33518"/>
                  <a:pt x="159606" y="0"/>
                  <a:pt x="20095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8847109">
            <a:off x="-298540" y="6860254"/>
            <a:ext cx="1075569" cy="252596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3276697" y="1452092"/>
            <a:ext cx="3687928" cy="16745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11500">
                <a:ln w="12700">
                  <a:noFill/>
                </a:ln>
                <a:solidFill>
                  <a:srgbClr val="35816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1154521" y="3126640"/>
            <a:ext cx="9882958" cy="24695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6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教学重难点解析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962455" y="5661407"/>
            <a:ext cx="8267090" cy="45719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6964625" y="-524347"/>
            <a:ext cx="3242509" cy="36509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1500">
                <a:ln w="12700">
                  <a:noFill/>
                </a:ln>
                <a:solidFill>
                  <a:srgbClr val="35816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7272836" y="1475271"/>
            <a:ext cx="3411990" cy="60835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507174" y="1487630"/>
            <a:ext cx="3411990" cy="58363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alphaModFix/>
          </a:blip>
          <a:srcRect l="33709" t="23792" r="20370" b="64834"/>
          <a:stretch>
            <a:fillRect/>
          </a:stretch>
        </p:blipFill>
        <p:spPr>
          <a:xfrm>
            <a:off x="7321481" y="1515579"/>
            <a:ext cx="3314700" cy="527739"/>
          </a:xfrm>
          <a:custGeom>
            <a:avLst/>
            <a:gdLst>
              <a:gd name="connsiteX0" fmla="*/ 87958 w 3314700"/>
              <a:gd name="connsiteY0" fmla="*/ 0 h 527739"/>
              <a:gd name="connsiteX1" fmla="*/ 3226742 w 3314700"/>
              <a:gd name="connsiteY1" fmla="*/ 0 h 527739"/>
              <a:gd name="connsiteX2" fmla="*/ 3314700 w 3314700"/>
              <a:gd name="connsiteY2" fmla="*/ 87958 h 527739"/>
              <a:gd name="connsiteX3" fmla="*/ 3314700 w 3314700"/>
              <a:gd name="connsiteY3" fmla="*/ 439781 h 527739"/>
              <a:gd name="connsiteX4" fmla="*/ 3226742 w 3314700"/>
              <a:gd name="connsiteY4" fmla="*/ 527739 h 527739"/>
              <a:gd name="connsiteX5" fmla="*/ 87958 w 3314700"/>
              <a:gd name="connsiteY5" fmla="*/ 527739 h 527739"/>
              <a:gd name="connsiteX6" fmla="*/ 0 w 3314700"/>
              <a:gd name="connsiteY6" fmla="*/ 439781 h 527739"/>
              <a:gd name="connsiteX7" fmla="*/ 0 w 3314700"/>
              <a:gd name="connsiteY7" fmla="*/ 87958 h 527739"/>
              <a:gd name="connsiteX8" fmla="*/ 87958 w 3314700"/>
              <a:gd name="connsiteY8" fmla="*/ 0 h 527739"/>
            </a:gdLst>
            <a:ahLst/>
            <a:cxnLst/>
            <a:rect l="l" t="t" r="r" b="b"/>
            <a:pathLst>
              <a:path w="3314700" h="527739">
                <a:moveTo>
                  <a:pt x="87958" y="0"/>
                </a:moveTo>
                <a:lnTo>
                  <a:pt x="3226742" y="0"/>
                </a:lnTo>
                <a:cubicBezTo>
                  <a:pt x="3275320" y="0"/>
                  <a:pt x="3314700" y="39380"/>
                  <a:pt x="3314700" y="87958"/>
                </a:cubicBezTo>
                <a:lnTo>
                  <a:pt x="3314700" y="439781"/>
                </a:lnTo>
                <a:cubicBezTo>
                  <a:pt x="3314700" y="488359"/>
                  <a:pt x="3275320" y="527739"/>
                  <a:pt x="3226742" y="527739"/>
                </a:cubicBezTo>
                <a:lnTo>
                  <a:pt x="87958" y="527739"/>
                </a:lnTo>
                <a:cubicBezTo>
                  <a:pt x="39380" y="527739"/>
                  <a:pt x="0" y="488359"/>
                  <a:pt x="0" y="439781"/>
                </a:cubicBezTo>
                <a:lnTo>
                  <a:pt x="0" y="87958"/>
                </a:lnTo>
                <a:cubicBezTo>
                  <a:pt x="0" y="39380"/>
                  <a:pt x="39380" y="0"/>
                  <a:pt x="87958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alphaModFix/>
          </a:blip>
          <a:srcRect l="58417" t="33893" r="14807" b="53554"/>
          <a:stretch>
            <a:fillRect/>
          </a:stretch>
        </p:blipFill>
        <p:spPr>
          <a:xfrm>
            <a:off x="1555819" y="1515579"/>
            <a:ext cx="3314700" cy="527739"/>
          </a:xfrm>
          <a:custGeom>
            <a:avLst/>
            <a:gdLst>
              <a:gd name="connsiteX0" fmla="*/ 87958 w 3314700"/>
              <a:gd name="connsiteY0" fmla="*/ 0 h 527739"/>
              <a:gd name="connsiteX1" fmla="*/ 3226742 w 3314700"/>
              <a:gd name="connsiteY1" fmla="*/ 0 h 527739"/>
              <a:gd name="connsiteX2" fmla="*/ 3314700 w 3314700"/>
              <a:gd name="connsiteY2" fmla="*/ 87958 h 527739"/>
              <a:gd name="connsiteX3" fmla="*/ 3314700 w 3314700"/>
              <a:gd name="connsiteY3" fmla="*/ 439781 h 527739"/>
              <a:gd name="connsiteX4" fmla="*/ 3226742 w 3314700"/>
              <a:gd name="connsiteY4" fmla="*/ 527739 h 527739"/>
              <a:gd name="connsiteX5" fmla="*/ 87958 w 3314700"/>
              <a:gd name="connsiteY5" fmla="*/ 527739 h 527739"/>
              <a:gd name="connsiteX6" fmla="*/ 0 w 3314700"/>
              <a:gd name="connsiteY6" fmla="*/ 439781 h 527739"/>
              <a:gd name="connsiteX7" fmla="*/ 0 w 3314700"/>
              <a:gd name="connsiteY7" fmla="*/ 87958 h 527739"/>
              <a:gd name="connsiteX8" fmla="*/ 87958 w 3314700"/>
              <a:gd name="connsiteY8" fmla="*/ 0 h 527739"/>
            </a:gdLst>
            <a:ahLst/>
            <a:cxnLst/>
            <a:rect l="l" t="t" r="r" b="b"/>
            <a:pathLst>
              <a:path w="3314700" h="527739">
                <a:moveTo>
                  <a:pt x="87958" y="0"/>
                </a:moveTo>
                <a:lnTo>
                  <a:pt x="3226742" y="0"/>
                </a:lnTo>
                <a:cubicBezTo>
                  <a:pt x="3275320" y="0"/>
                  <a:pt x="3314700" y="39380"/>
                  <a:pt x="3314700" y="87958"/>
                </a:cubicBezTo>
                <a:lnTo>
                  <a:pt x="3314700" y="439781"/>
                </a:lnTo>
                <a:cubicBezTo>
                  <a:pt x="3314700" y="488359"/>
                  <a:pt x="3275320" y="527739"/>
                  <a:pt x="3226742" y="527739"/>
                </a:cubicBezTo>
                <a:lnTo>
                  <a:pt x="87958" y="527739"/>
                </a:lnTo>
                <a:cubicBezTo>
                  <a:pt x="39380" y="527739"/>
                  <a:pt x="0" y="488359"/>
                  <a:pt x="0" y="439781"/>
                </a:cubicBezTo>
                <a:lnTo>
                  <a:pt x="0" y="87958"/>
                </a:lnTo>
                <a:cubicBezTo>
                  <a:pt x="0" y="39380"/>
                  <a:pt x="39380" y="0"/>
                  <a:pt x="8795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7" name="标题 1"/>
          <p:cNvSpPr txBox="1"/>
          <p:nvPr/>
        </p:nvSpPr>
        <p:spPr>
          <a:xfrm>
            <a:off x="3008490" y="1883378"/>
            <a:ext cx="409358" cy="409358"/>
          </a:xfrm>
          <a:prstGeom prst="ellipse">
            <a:avLst/>
          </a:prstGeom>
          <a:solidFill>
            <a:schemeClr val="accent1">
              <a:alpha val="31000"/>
            </a:schemeClr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3073821" y="1948708"/>
            <a:ext cx="278697" cy="27869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 w="12700" cap="flat">
            <a:noFill/>
            <a:miter/>
          </a:ln>
          <a:effectLst>
            <a:outerShdw blurRad="2032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057056" y="2358066"/>
            <a:ext cx="4312227" cy="33591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gradFill>
                  <a:gsLst>
                    <a:gs pos="0">
                      <a:srgbClr val="358167">
                        <a:alpha val="100000"/>
                      </a:srgbClr>
                    </a:gs>
                    <a:gs pos="93000">
                      <a:srgbClr val="28614D">
                        <a:alpha val="100000"/>
                      </a:srgbClr>
                    </a:gs>
                  </a:gsLst>
                  <a:lin ang="2700000" scaled="0"/>
                </a:gradFill>
                <a:latin typeface="Source Han Sans CN Bold"/>
                <a:ea typeface="Source Han Sans CN Bold"/>
                <a:cs typeface="Source Han Sans CN Bold"/>
              </a:rPr>
              <a:t>裁判职责与工作流程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057056" y="2864639"/>
            <a:ext cx="4312227" cy="284761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掌握篮球比赛裁判的基本职责，包括赛前准备、赛中判罚、赛后工作。赛前，裁判需提前到达场地，检查场地器材，组织球队热身，与记录台人员沟通；赛中，裁判要公正判罚比赛中的违例和犯规，管理比赛时间，确保比赛按规则进行，及时处理球员、教练的违规行为；赛后，裁判要审核比赛记录表，签字确认比赛结果，处理比赛后续事宜。
通过理论讲解和实际操作，学生熟悉裁判的完整工作流程，确保在比赛中能够准确履行职责。</a:t>
            </a:r>
            <a:endParaRPr kumimoji="1" lang="zh-CN" altLang="en-US"/>
          </a:p>
        </p:txBody>
      </p:sp>
      <p:cxnSp>
        <p:nvCxnSpPr>
          <p:cNvPr id="11" name="标题 1"/>
          <p:cNvCxnSpPr/>
          <p:nvPr/>
        </p:nvCxnSpPr>
        <p:spPr>
          <a:xfrm>
            <a:off x="2922657" y="2785622"/>
            <a:ext cx="581025" cy="0"/>
          </a:xfrm>
          <a:prstGeom prst="line">
            <a:avLst/>
          </a:prstGeom>
          <a:noFill/>
          <a:ln w="6350" cap="sq">
            <a:solidFill>
              <a:schemeClr val="accent1"/>
            </a:solidFill>
            <a:miter/>
          </a:ln>
        </p:spPr>
      </p:cxnSp>
      <p:sp>
        <p:nvSpPr>
          <p:cNvPr id="12" name="标题 1"/>
          <p:cNvSpPr txBox="1"/>
          <p:nvPr/>
        </p:nvSpPr>
        <p:spPr>
          <a:xfrm>
            <a:off x="8774152" y="1883378"/>
            <a:ext cx="409358" cy="409358"/>
          </a:xfrm>
          <a:prstGeom prst="ellipse">
            <a:avLst/>
          </a:prstGeom>
          <a:solidFill>
            <a:schemeClr val="accent1">
              <a:alpha val="31000"/>
            </a:schemeClr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839483" y="1948708"/>
            <a:ext cx="278697" cy="27869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0"/>
          </a:gradFill>
          <a:ln w="12700" cap="flat">
            <a:noFill/>
            <a:miter/>
          </a:ln>
          <a:effectLst>
            <a:outerShdw blurRad="2032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822718" y="2358066"/>
            <a:ext cx="4312227" cy="33591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gradFill>
                  <a:gsLst>
                    <a:gs pos="0">
                      <a:srgbClr val="358167">
                        <a:alpha val="100000"/>
                      </a:srgbClr>
                    </a:gs>
                    <a:gs pos="93000">
                      <a:srgbClr val="28614D">
                        <a:alpha val="100000"/>
                      </a:srgbClr>
                    </a:gs>
                  </a:gsLst>
                  <a:lin ang="2700000" scaled="0"/>
                </a:gradFill>
                <a:latin typeface="Source Han Sans CN Bold"/>
                <a:ea typeface="Source Han Sans CN Bold"/>
                <a:cs typeface="Source Han Sans CN Bold"/>
              </a:rPr>
              <a:t>执裁手势与规则应用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822718" y="2864639"/>
            <a:ext cx="4312227" cy="284761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熟悉并规范运用常见的执裁手势，如违例、犯规、罚球等手势。教师亲自示范标准的执裁手势，配合讲解，让学生形成直观印象，确保学生在模拟比赛中能够正确运用。
理解并能准确应用走步、二次运球、打手犯规、阻挡犯规等主要篮球规则进行判罚，通过视频分析和模拟比赛，学生在实际场景中加深对规则的理解，提升判断能力。</a:t>
            </a:r>
            <a:endParaRPr kumimoji="1" lang="zh-CN" altLang="en-US"/>
          </a:p>
        </p:txBody>
      </p:sp>
      <p:cxnSp>
        <p:nvCxnSpPr>
          <p:cNvPr id="16" name="标题 1"/>
          <p:cNvCxnSpPr/>
          <p:nvPr/>
        </p:nvCxnSpPr>
        <p:spPr>
          <a:xfrm>
            <a:off x="8688319" y="2785622"/>
            <a:ext cx="581025" cy="0"/>
          </a:xfrm>
          <a:prstGeom prst="line">
            <a:avLst/>
          </a:prstGeom>
          <a:noFill/>
          <a:ln w="6350" cap="sq">
            <a:solidFill>
              <a:schemeClr val="accent1"/>
            </a:solidFill>
            <a:miter/>
          </a:ln>
        </p:spPr>
      </p:cxnSp>
      <p:sp>
        <p:nvSpPr>
          <p:cNvPr id="17" name="标题 1"/>
          <p:cNvSpPr txBox="1"/>
          <p:nvPr/>
        </p:nvSpPr>
        <p:spPr>
          <a:xfrm>
            <a:off x="172720" y="247319"/>
            <a:ext cx="11442700" cy="4851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教学重点</a:t>
            </a:r>
            <a:endParaRPr kumimoji="1" lang="zh-CN" altLang="en-US"/>
          </a:p>
        </p:txBody>
      </p:sp>
      <p:cxnSp>
        <p:nvCxnSpPr>
          <p:cNvPr id="18" name="标题 1"/>
          <p:cNvCxnSpPr/>
          <p:nvPr/>
        </p:nvCxnSpPr>
        <p:spPr>
          <a:xfrm>
            <a:off x="312738" y="770539"/>
            <a:ext cx="11307762" cy="0"/>
          </a:xfrm>
          <a:prstGeom prst="line">
            <a:avLst/>
          </a:prstGeom>
          <a:noFill/>
          <a:ln w="6350" cap="rnd">
            <a:solidFill>
              <a:schemeClr val="bg1">
                <a:lumMod val="65000"/>
              </a:schemeClr>
            </a:solidFill>
            <a:round/>
          </a:ln>
        </p:spPr>
      </p:cxnSp>
      <p:cxnSp>
        <p:nvCxnSpPr>
          <p:cNvPr id="19" name="标题 1"/>
          <p:cNvCxnSpPr/>
          <p:nvPr/>
        </p:nvCxnSpPr>
        <p:spPr>
          <a:xfrm>
            <a:off x="312738" y="770539"/>
            <a:ext cx="652463" cy="0"/>
          </a:xfrm>
          <a:prstGeom prst="line">
            <a:avLst/>
          </a:prstGeom>
          <a:noFill/>
          <a:ln w="44450" cap="sq">
            <a:solidFill>
              <a:schemeClr val="accent1"/>
            </a:solidFill>
            <a:round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574001" y="2743353"/>
            <a:ext cx="1418491" cy="1418491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574000" y="4330768"/>
            <a:ext cx="3663264" cy="16120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3600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在瞬息万变的比赛场景中，学生需快速、准确地做出判罚，尤其是区分相似的犯规和违例情况，如阻挡犯规与带球撞人犯规的区别。通过视频分析和模拟比赛，帮助学生提升反应速度和判断能力。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954735" y="2743352"/>
            <a:ext cx="1418491" cy="1418491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954736" y="4330768"/>
            <a:ext cx="3663264" cy="16120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3600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处理比赛中的突发状况，如球员冲突、教练抗议等，保持比赛的正常秩序。通过案例分析和模拟实践，学生学会应对各种突发情况，确保比赛顺利进行。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845489" y="3396321"/>
            <a:ext cx="256249" cy="256249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69751" y="1390426"/>
            <a:ext cx="476250" cy="377952"/>
          </a:xfrm>
          <a:custGeom>
            <a:avLst/>
            <a:gdLst>
              <a:gd name="connsiteX0" fmla="*/ 476250 w 476250"/>
              <a:gd name="connsiteY0" fmla="*/ 0 h 377952"/>
              <a:gd name="connsiteX1" fmla="*/ 476250 w 476250"/>
              <a:gd name="connsiteY1" fmla="*/ 81725 h 377952"/>
              <a:gd name="connsiteX2" fmla="*/ 367570 w 476250"/>
              <a:gd name="connsiteY2" fmla="*/ 187452 h 377952"/>
              <a:gd name="connsiteX3" fmla="*/ 476250 w 476250"/>
              <a:gd name="connsiteY3" fmla="*/ 187452 h 377952"/>
              <a:gd name="connsiteX4" fmla="*/ 476250 w 476250"/>
              <a:gd name="connsiteY4" fmla="*/ 377952 h 377952"/>
              <a:gd name="connsiteX5" fmla="*/ 285750 w 476250"/>
              <a:gd name="connsiteY5" fmla="*/ 377952 h 377952"/>
              <a:gd name="connsiteX6" fmla="*/ 285750 w 476250"/>
              <a:gd name="connsiteY6" fmla="*/ 187452 h 377952"/>
              <a:gd name="connsiteX7" fmla="*/ 476250 w 476250"/>
              <a:gd name="connsiteY7" fmla="*/ 0 h 377952"/>
              <a:gd name="connsiteX8" fmla="*/ 190500 w 476250"/>
              <a:gd name="connsiteY8" fmla="*/ 0 h 377952"/>
              <a:gd name="connsiteX9" fmla="*/ 190500 w 476250"/>
              <a:gd name="connsiteY9" fmla="*/ 81725 h 377952"/>
              <a:gd name="connsiteX10" fmla="*/ 81820 w 476250"/>
              <a:gd name="connsiteY10" fmla="*/ 187452 h 377952"/>
              <a:gd name="connsiteX11" fmla="*/ 190500 w 476250"/>
              <a:gd name="connsiteY11" fmla="*/ 187452 h 377952"/>
              <a:gd name="connsiteX12" fmla="*/ 190500 w 476250"/>
              <a:gd name="connsiteY12" fmla="*/ 377952 h 377952"/>
              <a:gd name="connsiteX13" fmla="*/ 0 w 476250"/>
              <a:gd name="connsiteY13" fmla="*/ 377952 h 377952"/>
              <a:gd name="connsiteX14" fmla="*/ 0 w 476250"/>
              <a:gd name="connsiteY14" fmla="*/ 187452 h 377952"/>
              <a:gd name="connsiteX15" fmla="*/ 190500 w 476250"/>
              <a:gd name="connsiteY15" fmla="*/ 0 h 377952"/>
            </a:gdLst>
            <a:ahLst/>
            <a:cxnLst/>
            <a:rect l="l" t="t" r="r" b="b"/>
            <a:pathLst>
              <a:path w="476250" h="377952">
                <a:moveTo>
                  <a:pt x="476250" y="0"/>
                </a:moveTo>
                <a:lnTo>
                  <a:pt x="476250" y="81725"/>
                </a:lnTo>
                <a:cubicBezTo>
                  <a:pt x="417383" y="81753"/>
                  <a:pt x="369219" y="128608"/>
                  <a:pt x="367570" y="187452"/>
                </a:cubicBezTo>
                <a:lnTo>
                  <a:pt x="476250" y="187452"/>
                </a:lnTo>
                <a:lnTo>
                  <a:pt x="476250" y="377952"/>
                </a:lnTo>
                <a:lnTo>
                  <a:pt x="285750" y="377952"/>
                </a:lnTo>
                <a:lnTo>
                  <a:pt x="285750" y="187452"/>
                </a:lnTo>
                <a:cubicBezTo>
                  <a:pt x="287415" y="83434"/>
                  <a:pt x="372219" y="-13"/>
                  <a:pt x="476250" y="0"/>
                </a:cubicBezTo>
                <a:close/>
                <a:moveTo>
                  <a:pt x="190500" y="0"/>
                </a:moveTo>
                <a:lnTo>
                  <a:pt x="190500" y="81725"/>
                </a:lnTo>
                <a:cubicBezTo>
                  <a:pt x="131633" y="81753"/>
                  <a:pt x="83469" y="128608"/>
                  <a:pt x="81820" y="187452"/>
                </a:cubicBezTo>
                <a:lnTo>
                  <a:pt x="190500" y="187452"/>
                </a:lnTo>
                <a:lnTo>
                  <a:pt x="190500" y="377952"/>
                </a:lnTo>
                <a:lnTo>
                  <a:pt x="0" y="377952"/>
                </a:lnTo>
                <a:lnTo>
                  <a:pt x="0" y="187452"/>
                </a:lnTo>
                <a:cubicBezTo>
                  <a:pt x="1665" y="83434"/>
                  <a:pt x="86469" y="-13"/>
                  <a:pt x="190500" y="0"/>
                </a:cubicBezTo>
                <a:close/>
              </a:path>
            </a:pathLst>
          </a:custGeom>
          <a:solidFill>
            <a:schemeClr val="accent1"/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365076" y="1448514"/>
            <a:ext cx="9846853" cy="12948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快速准确判罚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2067228" y="3218598"/>
            <a:ext cx="432036" cy="468000"/>
          </a:xfrm>
          <a:custGeom>
            <a:avLst/>
            <a:gdLst>
              <a:gd name="connsiteX0" fmla="*/ 332293 w 664672"/>
              <a:gd name="connsiteY0" fmla="*/ 387672 h 720001"/>
              <a:gd name="connsiteX1" fmla="*/ 660804 w 664672"/>
              <a:gd name="connsiteY1" fmla="*/ 598902 h 720001"/>
              <a:gd name="connsiteX2" fmla="*/ 563560 w 664672"/>
              <a:gd name="connsiteY2" fmla="*/ 720001 h 720001"/>
              <a:gd name="connsiteX3" fmla="*/ 101112 w 664672"/>
              <a:gd name="connsiteY3" fmla="*/ 720001 h 720001"/>
              <a:gd name="connsiteX4" fmla="*/ 3868 w 664672"/>
              <a:gd name="connsiteY4" fmla="*/ 598902 h 720001"/>
              <a:gd name="connsiteX5" fmla="*/ 332293 w 664672"/>
              <a:gd name="connsiteY5" fmla="*/ 387672 h 720001"/>
              <a:gd name="connsiteX6" fmla="*/ 332293 w 664672"/>
              <a:gd name="connsiteY6" fmla="*/ 0 h 720001"/>
              <a:gd name="connsiteX7" fmla="*/ 509517 w 664672"/>
              <a:gd name="connsiteY7" fmla="*/ 177224 h 720001"/>
              <a:gd name="connsiteX8" fmla="*/ 332293 w 664672"/>
              <a:gd name="connsiteY8" fmla="*/ 354448 h 720001"/>
              <a:gd name="connsiteX9" fmla="*/ 155069 w 664672"/>
              <a:gd name="connsiteY9" fmla="*/ 177224 h 720001"/>
              <a:gd name="connsiteX10" fmla="*/ 332293 w 664672"/>
              <a:gd name="connsiteY10" fmla="*/ 0 h 720001"/>
            </a:gdLst>
            <a:ahLst/>
            <a:cxnLst/>
            <a:rect l="l" t="t" r="r" b="b"/>
            <a:pathLst>
              <a:path w="664672" h="720001">
                <a:moveTo>
                  <a:pt x="332293" y="387672"/>
                </a:moveTo>
                <a:cubicBezTo>
                  <a:pt x="550549" y="387672"/>
                  <a:pt x="628448" y="491162"/>
                  <a:pt x="660804" y="598902"/>
                </a:cubicBezTo>
                <a:cubicBezTo>
                  <a:pt x="679021" y="659624"/>
                  <a:pt x="630616" y="720001"/>
                  <a:pt x="563560" y="720001"/>
                </a:cubicBezTo>
                <a:lnTo>
                  <a:pt x="101112" y="720001"/>
                </a:lnTo>
                <a:cubicBezTo>
                  <a:pt x="34057" y="720001"/>
                  <a:pt x="-14348" y="659624"/>
                  <a:pt x="3868" y="598902"/>
                </a:cubicBezTo>
                <a:cubicBezTo>
                  <a:pt x="36138" y="491162"/>
                  <a:pt x="114037" y="387672"/>
                  <a:pt x="332293" y="387672"/>
                </a:cubicBezTo>
                <a:close/>
                <a:moveTo>
                  <a:pt x="332293" y="0"/>
                </a:moveTo>
                <a:cubicBezTo>
                  <a:pt x="430230" y="0"/>
                  <a:pt x="509604" y="79287"/>
                  <a:pt x="509517" y="177224"/>
                </a:cubicBezTo>
                <a:cubicBezTo>
                  <a:pt x="509517" y="275074"/>
                  <a:pt x="430144" y="354448"/>
                  <a:pt x="332293" y="354448"/>
                </a:cubicBezTo>
                <a:cubicBezTo>
                  <a:pt x="234442" y="354448"/>
                  <a:pt x="155069" y="275074"/>
                  <a:pt x="155069" y="177224"/>
                </a:cubicBezTo>
                <a:cubicBezTo>
                  <a:pt x="155069" y="79287"/>
                  <a:pt x="234442" y="0"/>
                  <a:pt x="332293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flipH="1" flipV="1">
            <a:off x="7422179" y="3218597"/>
            <a:ext cx="483603" cy="468000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72720" y="247319"/>
            <a:ext cx="11442700" cy="4851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教学难点</a:t>
            </a:r>
            <a:endParaRPr kumimoji="1" lang="zh-CN" altLang="en-US"/>
          </a:p>
        </p:txBody>
      </p:sp>
      <p:cxnSp>
        <p:nvCxnSpPr>
          <p:cNvPr id="13" name="标题 1"/>
          <p:cNvCxnSpPr/>
          <p:nvPr/>
        </p:nvCxnSpPr>
        <p:spPr>
          <a:xfrm>
            <a:off x="312738" y="770539"/>
            <a:ext cx="11307762" cy="0"/>
          </a:xfrm>
          <a:prstGeom prst="line">
            <a:avLst/>
          </a:prstGeom>
          <a:noFill/>
          <a:ln w="6350" cap="rnd">
            <a:solidFill>
              <a:schemeClr val="bg1">
                <a:lumMod val="65000"/>
              </a:schemeClr>
            </a:solidFill>
            <a:round/>
          </a:ln>
        </p:spPr>
      </p:cxnSp>
      <p:cxnSp>
        <p:nvCxnSpPr>
          <p:cNvPr id="14" name="标题 1"/>
          <p:cNvCxnSpPr/>
          <p:nvPr/>
        </p:nvCxnSpPr>
        <p:spPr>
          <a:xfrm>
            <a:off x="312738" y="770539"/>
            <a:ext cx="652463" cy="0"/>
          </a:xfrm>
          <a:prstGeom prst="line">
            <a:avLst/>
          </a:prstGeom>
          <a:noFill/>
          <a:ln w="44450" cap="sq">
            <a:solidFill>
              <a:schemeClr val="accent1"/>
            </a:solidFill>
            <a:round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16212" y="0"/>
            <a:ext cx="121595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519485" y="529315"/>
            <a:ext cx="11153030" cy="5932445"/>
          </a:xfrm>
          <a:prstGeom prst="rect">
            <a:avLst/>
          </a:prstGeom>
          <a:noFill/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5400000">
            <a:off x="818719" y="-467819"/>
            <a:ext cx="2274041" cy="3403721"/>
          </a:xfrm>
          <a:prstGeom prst="triangl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5400000">
            <a:off x="564840" y="-564840"/>
            <a:ext cx="2274041" cy="3403721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6200000">
            <a:off x="10249017" y="5028074"/>
            <a:ext cx="1428634" cy="2138339"/>
          </a:xfrm>
          <a:prstGeom prst="triangl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6200000">
            <a:off x="10408512" y="5089026"/>
            <a:ext cx="1428634" cy="2138339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6234391">
            <a:off x="278428" y="2653949"/>
            <a:ext cx="636501" cy="548708"/>
          </a:xfrm>
          <a:prstGeom prst="triangle">
            <a:avLst/>
          </a:prstGeom>
          <a:noFill/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1981419">
            <a:off x="748785" y="2162542"/>
            <a:ext cx="381386" cy="328781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2675658">
            <a:off x="11519286" y="4519981"/>
            <a:ext cx="636501" cy="548708"/>
          </a:xfrm>
          <a:prstGeom prst="triangle">
            <a:avLst/>
          </a:prstGeom>
          <a:noFill/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11981419">
            <a:off x="9580868" y="6428140"/>
            <a:ext cx="381386" cy="328781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8847109">
            <a:off x="-378289" y="6274208"/>
            <a:ext cx="1075569" cy="252596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19569854">
            <a:off x="11134731" y="-1337"/>
            <a:ext cx="1075569" cy="252596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9569854">
            <a:off x="11131831" y="296419"/>
            <a:ext cx="1801347" cy="216982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5097369" y="949683"/>
            <a:ext cx="1988350" cy="246910"/>
          </a:xfrm>
          <a:custGeom>
            <a:avLst/>
            <a:gdLst>
              <a:gd name="connsiteX0" fmla="*/ 353068 w 1228797"/>
              <a:gd name="connsiteY0" fmla="*/ 146933 h 152590"/>
              <a:gd name="connsiteX1" fmla="*/ 353259 w 1228797"/>
              <a:gd name="connsiteY1" fmla="*/ 146971 h 152590"/>
              <a:gd name="connsiteX2" fmla="*/ 352878 w 1228797"/>
              <a:gd name="connsiteY2" fmla="*/ 146971 h 152590"/>
              <a:gd name="connsiteX3" fmla="*/ 463654 w 1228797"/>
              <a:gd name="connsiteY3" fmla="*/ 28766 h 152590"/>
              <a:gd name="connsiteX4" fmla="*/ 457368 w 1228797"/>
              <a:gd name="connsiteY4" fmla="*/ 35052 h 152590"/>
              <a:gd name="connsiteX5" fmla="*/ 457368 w 1228797"/>
              <a:gd name="connsiteY5" fmla="*/ 66866 h 152590"/>
              <a:gd name="connsiteX6" fmla="*/ 463464 w 1228797"/>
              <a:gd name="connsiteY6" fmla="*/ 73152 h 152590"/>
              <a:gd name="connsiteX7" fmla="*/ 463654 w 1228797"/>
              <a:gd name="connsiteY7" fmla="*/ 73152 h 152590"/>
              <a:gd name="connsiteX8" fmla="*/ 502611 w 1228797"/>
              <a:gd name="connsiteY8" fmla="*/ 73152 h 152590"/>
              <a:gd name="connsiteX9" fmla="*/ 525281 w 1228797"/>
              <a:gd name="connsiteY9" fmla="*/ 51911 h 152590"/>
              <a:gd name="connsiteX10" fmla="*/ 504450 w 1228797"/>
              <a:gd name="connsiteY10" fmla="*/ 28795 h 152590"/>
              <a:gd name="connsiteX11" fmla="*/ 503183 w 1228797"/>
              <a:gd name="connsiteY11" fmla="*/ 28766 h 152590"/>
              <a:gd name="connsiteX12" fmla="*/ 1154216 w 1228797"/>
              <a:gd name="connsiteY12" fmla="*/ 28194 h 152590"/>
              <a:gd name="connsiteX13" fmla="*/ 1154216 w 1228797"/>
              <a:gd name="connsiteY13" fmla="*/ 28765 h 152590"/>
              <a:gd name="connsiteX14" fmla="*/ 1104877 w 1228797"/>
              <a:gd name="connsiteY14" fmla="*/ 77914 h 152590"/>
              <a:gd name="connsiteX15" fmla="*/ 1154026 w 1228797"/>
              <a:gd name="connsiteY15" fmla="*/ 127254 h 152590"/>
              <a:gd name="connsiteX16" fmla="*/ 1203365 w 1228797"/>
              <a:gd name="connsiteY16" fmla="*/ 78105 h 152590"/>
              <a:gd name="connsiteX17" fmla="*/ 1203365 w 1228797"/>
              <a:gd name="connsiteY17" fmla="*/ 78009 h 152590"/>
              <a:gd name="connsiteX18" fmla="*/ 1154502 w 1228797"/>
              <a:gd name="connsiteY18" fmla="*/ 28195 h 152590"/>
              <a:gd name="connsiteX19" fmla="*/ 1154216 w 1228797"/>
              <a:gd name="connsiteY19" fmla="*/ 28194 h 152590"/>
              <a:gd name="connsiteX20" fmla="*/ 836558 w 1228797"/>
              <a:gd name="connsiteY20" fmla="*/ 25718 h 152590"/>
              <a:gd name="connsiteX21" fmla="*/ 787314 w 1228797"/>
              <a:gd name="connsiteY21" fmla="*/ 74962 h 152590"/>
              <a:gd name="connsiteX22" fmla="*/ 836558 w 1228797"/>
              <a:gd name="connsiteY22" fmla="*/ 124207 h 152590"/>
              <a:gd name="connsiteX23" fmla="*/ 885802 w 1228797"/>
              <a:gd name="connsiteY23" fmla="*/ 74962 h 152590"/>
              <a:gd name="connsiteX24" fmla="*/ 885802 w 1228797"/>
              <a:gd name="connsiteY24" fmla="*/ 74867 h 152590"/>
              <a:gd name="connsiteX25" fmla="*/ 836558 w 1228797"/>
              <a:gd name="connsiteY25" fmla="*/ 25718 h 152590"/>
              <a:gd name="connsiteX26" fmla="*/ 200954 w 1228797"/>
              <a:gd name="connsiteY26" fmla="*/ 25527 h 152590"/>
              <a:gd name="connsiteX27" fmla="*/ 200954 w 1228797"/>
              <a:gd name="connsiteY27" fmla="*/ 25908 h 152590"/>
              <a:gd name="connsiteX28" fmla="*/ 151424 w 1228797"/>
              <a:gd name="connsiteY28" fmla="*/ 75248 h 152590"/>
              <a:gd name="connsiteX29" fmla="*/ 200764 w 1228797"/>
              <a:gd name="connsiteY29" fmla="*/ 124778 h 152590"/>
              <a:gd name="connsiteX30" fmla="*/ 250294 w 1228797"/>
              <a:gd name="connsiteY30" fmla="*/ 75438 h 152590"/>
              <a:gd name="connsiteX31" fmla="*/ 250294 w 1228797"/>
              <a:gd name="connsiteY31" fmla="*/ 75248 h 152590"/>
              <a:gd name="connsiteX32" fmla="*/ 201145 w 1228797"/>
              <a:gd name="connsiteY32" fmla="*/ 25528 h 152590"/>
              <a:gd name="connsiteX33" fmla="*/ 200954 w 1228797"/>
              <a:gd name="connsiteY33" fmla="*/ 25527 h 152590"/>
              <a:gd name="connsiteX34" fmla="*/ 437841 w 1228797"/>
              <a:gd name="connsiteY34" fmla="*/ 3429 h 152590"/>
              <a:gd name="connsiteX35" fmla="*/ 502040 w 1228797"/>
              <a:gd name="connsiteY35" fmla="*/ 3429 h 152590"/>
              <a:gd name="connsiteX36" fmla="*/ 535949 w 1228797"/>
              <a:gd name="connsiteY36" fmla="*/ 16764 h 152590"/>
              <a:gd name="connsiteX37" fmla="*/ 550808 w 1228797"/>
              <a:gd name="connsiteY37" fmla="*/ 49340 h 152590"/>
              <a:gd name="connsiteX38" fmla="*/ 528615 w 1228797"/>
              <a:gd name="connsiteY38" fmla="*/ 91345 h 152590"/>
              <a:gd name="connsiteX39" fmla="*/ 526233 w 1228797"/>
              <a:gd name="connsiteY39" fmla="*/ 99251 h 152590"/>
              <a:gd name="connsiteX40" fmla="*/ 544712 w 1228797"/>
              <a:gd name="connsiteY40" fmla="*/ 138017 h 152590"/>
              <a:gd name="connsiteX41" fmla="*/ 541683 w 1228797"/>
              <a:gd name="connsiteY41" fmla="*/ 146377 h 152590"/>
              <a:gd name="connsiteX42" fmla="*/ 538997 w 1228797"/>
              <a:gd name="connsiteY42" fmla="*/ 146971 h 152590"/>
              <a:gd name="connsiteX43" fmla="*/ 525567 w 1228797"/>
              <a:gd name="connsiteY43" fmla="*/ 146971 h 152590"/>
              <a:gd name="connsiteX44" fmla="*/ 519947 w 1228797"/>
              <a:gd name="connsiteY44" fmla="*/ 143447 h 152590"/>
              <a:gd name="connsiteX45" fmla="*/ 500230 w 1228797"/>
              <a:gd name="connsiteY45" fmla="*/ 102203 h 152590"/>
              <a:gd name="connsiteX46" fmla="*/ 494611 w 1228797"/>
              <a:gd name="connsiteY46" fmla="*/ 98679 h 152590"/>
              <a:gd name="connsiteX47" fmla="*/ 463654 w 1228797"/>
              <a:gd name="connsiteY47" fmla="*/ 98679 h 152590"/>
              <a:gd name="connsiteX48" fmla="*/ 457368 w 1228797"/>
              <a:gd name="connsiteY48" fmla="*/ 104773 h 152590"/>
              <a:gd name="connsiteX49" fmla="*/ 457368 w 1228797"/>
              <a:gd name="connsiteY49" fmla="*/ 104966 h 152590"/>
              <a:gd name="connsiteX50" fmla="*/ 457368 w 1228797"/>
              <a:gd name="connsiteY50" fmla="*/ 140684 h 152590"/>
              <a:gd name="connsiteX51" fmla="*/ 451081 w 1228797"/>
              <a:gd name="connsiteY51" fmla="*/ 146971 h 152590"/>
              <a:gd name="connsiteX52" fmla="*/ 437841 w 1228797"/>
              <a:gd name="connsiteY52" fmla="*/ 146971 h 152590"/>
              <a:gd name="connsiteX53" fmla="*/ 431555 w 1228797"/>
              <a:gd name="connsiteY53" fmla="*/ 140684 h 152590"/>
              <a:gd name="connsiteX54" fmla="*/ 431555 w 1228797"/>
              <a:gd name="connsiteY54" fmla="*/ 9716 h 152590"/>
              <a:gd name="connsiteX55" fmla="*/ 437841 w 1228797"/>
              <a:gd name="connsiteY55" fmla="*/ 3429 h 152590"/>
              <a:gd name="connsiteX56" fmla="*/ 293633 w 1228797"/>
              <a:gd name="connsiteY56" fmla="*/ 3429 h 152590"/>
              <a:gd name="connsiteX57" fmla="*/ 306777 w 1228797"/>
              <a:gd name="connsiteY57" fmla="*/ 3429 h 152590"/>
              <a:gd name="connsiteX58" fmla="*/ 312683 w 1228797"/>
              <a:gd name="connsiteY58" fmla="*/ 9715 h 152590"/>
              <a:gd name="connsiteX59" fmla="*/ 312683 w 1228797"/>
              <a:gd name="connsiteY59" fmla="*/ 80677 h 152590"/>
              <a:gd name="connsiteX60" fmla="*/ 350592 w 1228797"/>
              <a:gd name="connsiteY60" fmla="*/ 123032 h 152590"/>
              <a:gd name="connsiteX61" fmla="*/ 392950 w 1228797"/>
              <a:gd name="connsiteY61" fmla="*/ 85118 h 152590"/>
              <a:gd name="connsiteX62" fmla="*/ 392978 w 1228797"/>
              <a:gd name="connsiteY62" fmla="*/ 81248 h 152590"/>
              <a:gd name="connsiteX63" fmla="*/ 392978 w 1228797"/>
              <a:gd name="connsiteY63" fmla="*/ 9715 h 152590"/>
              <a:gd name="connsiteX64" fmla="*/ 399265 w 1228797"/>
              <a:gd name="connsiteY64" fmla="*/ 3429 h 152590"/>
              <a:gd name="connsiteX65" fmla="*/ 412505 w 1228797"/>
              <a:gd name="connsiteY65" fmla="*/ 3429 h 152590"/>
              <a:gd name="connsiteX66" fmla="*/ 418696 w 1228797"/>
              <a:gd name="connsiteY66" fmla="*/ 9715 h 152590"/>
              <a:gd name="connsiteX67" fmla="*/ 418696 w 1228797"/>
              <a:gd name="connsiteY67" fmla="*/ 81153 h 152590"/>
              <a:gd name="connsiteX68" fmla="*/ 378496 w 1228797"/>
              <a:gd name="connsiteY68" fmla="*/ 141799 h 152590"/>
              <a:gd name="connsiteX69" fmla="*/ 353068 w 1228797"/>
              <a:gd name="connsiteY69" fmla="*/ 146933 h 152590"/>
              <a:gd name="connsiteX70" fmla="*/ 327634 w 1228797"/>
              <a:gd name="connsiteY70" fmla="*/ 141836 h 152590"/>
              <a:gd name="connsiteX71" fmla="*/ 287346 w 1228797"/>
              <a:gd name="connsiteY71" fmla="*/ 81248 h 152590"/>
              <a:gd name="connsiteX72" fmla="*/ 287346 w 1228797"/>
              <a:gd name="connsiteY72" fmla="*/ 81153 h 152590"/>
              <a:gd name="connsiteX73" fmla="*/ 287346 w 1228797"/>
              <a:gd name="connsiteY73" fmla="*/ 9715 h 152590"/>
              <a:gd name="connsiteX74" fmla="*/ 293633 w 1228797"/>
              <a:gd name="connsiteY74" fmla="*/ 3429 h 152590"/>
              <a:gd name="connsiteX75" fmla="*/ 6264 w 1228797"/>
              <a:gd name="connsiteY75" fmla="*/ 3333 h 152590"/>
              <a:gd name="connsiteX76" fmla="*/ 18646 w 1228797"/>
              <a:gd name="connsiteY76" fmla="*/ 3333 h 152590"/>
              <a:gd name="connsiteX77" fmla="*/ 23790 w 1228797"/>
              <a:gd name="connsiteY77" fmla="*/ 6000 h 152590"/>
              <a:gd name="connsiteX78" fmla="*/ 61890 w 1228797"/>
              <a:gd name="connsiteY78" fmla="*/ 59817 h 152590"/>
              <a:gd name="connsiteX79" fmla="*/ 67033 w 1228797"/>
              <a:gd name="connsiteY79" fmla="*/ 62388 h 152590"/>
              <a:gd name="connsiteX80" fmla="*/ 72081 w 1228797"/>
              <a:gd name="connsiteY80" fmla="*/ 59817 h 152590"/>
              <a:gd name="connsiteX81" fmla="*/ 110181 w 1228797"/>
              <a:gd name="connsiteY81" fmla="*/ 6000 h 152590"/>
              <a:gd name="connsiteX82" fmla="*/ 115325 w 1228797"/>
              <a:gd name="connsiteY82" fmla="*/ 3333 h 152590"/>
              <a:gd name="connsiteX83" fmla="*/ 127707 w 1228797"/>
              <a:gd name="connsiteY83" fmla="*/ 3333 h 152590"/>
              <a:gd name="connsiteX84" fmla="*/ 134065 w 1228797"/>
              <a:gd name="connsiteY84" fmla="*/ 9548 h 152590"/>
              <a:gd name="connsiteX85" fmla="*/ 132851 w 1228797"/>
              <a:gd name="connsiteY85" fmla="*/ 13335 h 152590"/>
              <a:gd name="connsiteX86" fmla="*/ 81702 w 1228797"/>
              <a:gd name="connsiteY86" fmla="*/ 83724 h 152590"/>
              <a:gd name="connsiteX87" fmla="*/ 79987 w 1228797"/>
              <a:gd name="connsiteY87" fmla="*/ 89154 h 152590"/>
              <a:gd name="connsiteX88" fmla="*/ 79987 w 1228797"/>
              <a:gd name="connsiteY88" fmla="*/ 140684 h 152590"/>
              <a:gd name="connsiteX89" fmla="*/ 73701 w 1228797"/>
              <a:gd name="connsiteY89" fmla="*/ 146970 h 152590"/>
              <a:gd name="connsiteX90" fmla="*/ 60270 w 1228797"/>
              <a:gd name="connsiteY90" fmla="*/ 146970 h 152590"/>
              <a:gd name="connsiteX91" fmla="*/ 53984 w 1228797"/>
              <a:gd name="connsiteY91" fmla="*/ 140684 h 152590"/>
              <a:gd name="connsiteX92" fmla="*/ 53984 w 1228797"/>
              <a:gd name="connsiteY92" fmla="*/ 89154 h 152590"/>
              <a:gd name="connsiteX93" fmla="*/ 52269 w 1228797"/>
              <a:gd name="connsiteY93" fmla="*/ 83724 h 152590"/>
              <a:gd name="connsiteX94" fmla="*/ 1215 w 1228797"/>
              <a:gd name="connsiteY94" fmla="*/ 13335 h 152590"/>
              <a:gd name="connsiteX95" fmla="*/ 2572 w 1228797"/>
              <a:gd name="connsiteY95" fmla="*/ 4549 h 152590"/>
              <a:gd name="connsiteX96" fmla="*/ 6264 w 1228797"/>
              <a:gd name="connsiteY96" fmla="*/ 3333 h 152590"/>
              <a:gd name="connsiteX97" fmla="*/ 1154026 w 1228797"/>
              <a:gd name="connsiteY97" fmla="*/ 3238 h 152590"/>
              <a:gd name="connsiteX98" fmla="*/ 1228797 w 1228797"/>
              <a:gd name="connsiteY98" fmla="*/ 77819 h 152590"/>
              <a:gd name="connsiteX99" fmla="*/ 1228797 w 1228797"/>
              <a:gd name="connsiteY99" fmla="*/ 77914 h 152590"/>
              <a:gd name="connsiteX100" fmla="*/ 1154216 w 1228797"/>
              <a:gd name="connsiteY100" fmla="*/ 152590 h 152590"/>
              <a:gd name="connsiteX101" fmla="*/ 1079445 w 1228797"/>
              <a:gd name="connsiteY101" fmla="*/ 78009 h 152590"/>
              <a:gd name="connsiteX102" fmla="*/ 1154026 w 1228797"/>
              <a:gd name="connsiteY102" fmla="*/ 3238 h 152590"/>
              <a:gd name="connsiteX103" fmla="*/ 646058 w 1228797"/>
              <a:gd name="connsiteY103" fmla="*/ 2096 h 152590"/>
              <a:gd name="connsiteX104" fmla="*/ 659774 w 1228797"/>
              <a:gd name="connsiteY104" fmla="*/ 2096 h 152590"/>
              <a:gd name="connsiteX105" fmla="*/ 666060 w 1228797"/>
              <a:gd name="connsiteY105" fmla="*/ 8382 h 152590"/>
              <a:gd name="connsiteX106" fmla="*/ 666060 w 1228797"/>
              <a:gd name="connsiteY106" fmla="*/ 116491 h 152590"/>
              <a:gd name="connsiteX107" fmla="*/ 672346 w 1228797"/>
              <a:gd name="connsiteY107" fmla="*/ 122778 h 152590"/>
              <a:gd name="connsiteX108" fmla="*/ 750166 w 1228797"/>
              <a:gd name="connsiteY108" fmla="*/ 122778 h 152590"/>
              <a:gd name="connsiteX109" fmla="*/ 756452 w 1228797"/>
              <a:gd name="connsiteY109" fmla="*/ 129064 h 152590"/>
              <a:gd name="connsiteX110" fmla="*/ 756452 w 1228797"/>
              <a:gd name="connsiteY110" fmla="*/ 141733 h 152590"/>
              <a:gd name="connsiteX111" fmla="*/ 750356 w 1228797"/>
              <a:gd name="connsiteY111" fmla="*/ 148019 h 152590"/>
              <a:gd name="connsiteX112" fmla="*/ 750166 w 1228797"/>
              <a:gd name="connsiteY112" fmla="*/ 148019 h 152590"/>
              <a:gd name="connsiteX113" fmla="*/ 646058 w 1228797"/>
              <a:gd name="connsiteY113" fmla="*/ 148019 h 152590"/>
              <a:gd name="connsiteX114" fmla="*/ 639771 w 1228797"/>
              <a:gd name="connsiteY114" fmla="*/ 141733 h 152590"/>
              <a:gd name="connsiteX115" fmla="*/ 639771 w 1228797"/>
              <a:gd name="connsiteY115" fmla="*/ 8382 h 152590"/>
              <a:gd name="connsiteX116" fmla="*/ 646058 w 1228797"/>
              <a:gd name="connsiteY116" fmla="*/ 2096 h 152590"/>
              <a:gd name="connsiteX117" fmla="*/ 995720 w 1228797"/>
              <a:gd name="connsiteY117" fmla="*/ 191 h 152590"/>
              <a:gd name="connsiteX118" fmla="*/ 1040488 w 1228797"/>
              <a:gd name="connsiteY118" fmla="*/ 15621 h 152590"/>
              <a:gd name="connsiteX119" fmla="*/ 1051060 w 1228797"/>
              <a:gd name="connsiteY119" fmla="*/ 25146 h 152590"/>
              <a:gd name="connsiteX120" fmla="*/ 1051251 w 1228797"/>
              <a:gd name="connsiteY120" fmla="*/ 25418 h 152590"/>
              <a:gd name="connsiteX121" fmla="*/ 1049536 w 1228797"/>
              <a:gd name="connsiteY121" fmla="*/ 34004 h 152590"/>
              <a:gd name="connsiteX122" fmla="*/ 1038964 w 1228797"/>
              <a:gd name="connsiteY122" fmla="*/ 41434 h 152590"/>
              <a:gd name="connsiteX123" fmla="*/ 1030867 w 1228797"/>
              <a:gd name="connsiteY123" fmla="*/ 40767 h 152590"/>
              <a:gd name="connsiteX124" fmla="*/ 1028010 w 1228797"/>
              <a:gd name="connsiteY124" fmla="*/ 38100 h 152590"/>
              <a:gd name="connsiteX125" fmla="*/ 1027343 w 1228797"/>
              <a:gd name="connsiteY125" fmla="*/ 37624 h 152590"/>
              <a:gd name="connsiteX126" fmla="*/ 995911 w 1228797"/>
              <a:gd name="connsiteY126" fmla="*/ 26194 h 152590"/>
              <a:gd name="connsiteX127" fmla="*/ 993815 w 1228797"/>
              <a:gd name="connsiteY127" fmla="*/ 26194 h 152590"/>
              <a:gd name="connsiteX128" fmla="*/ 990386 w 1228797"/>
              <a:gd name="connsiteY128" fmla="*/ 26194 h 152590"/>
              <a:gd name="connsiteX129" fmla="*/ 981623 w 1228797"/>
              <a:gd name="connsiteY129" fmla="*/ 28004 h 152590"/>
              <a:gd name="connsiteX130" fmla="*/ 947638 w 1228797"/>
              <a:gd name="connsiteY130" fmla="*/ 64456 h 152590"/>
              <a:gd name="connsiteX131" fmla="*/ 984957 w 1228797"/>
              <a:gd name="connsiteY131" fmla="*/ 123254 h 152590"/>
              <a:gd name="connsiteX132" fmla="*/ 988957 w 1228797"/>
              <a:gd name="connsiteY132" fmla="*/ 124016 h 152590"/>
              <a:gd name="connsiteX133" fmla="*/ 992291 w 1228797"/>
              <a:gd name="connsiteY133" fmla="*/ 122968 h 152590"/>
              <a:gd name="connsiteX134" fmla="*/ 1001816 w 1228797"/>
              <a:gd name="connsiteY134" fmla="*/ 122968 h 152590"/>
              <a:gd name="connsiteX135" fmla="*/ 1009150 w 1228797"/>
              <a:gd name="connsiteY135" fmla="*/ 121920 h 152590"/>
              <a:gd name="connsiteX136" fmla="*/ 1010484 w 1228797"/>
              <a:gd name="connsiteY136" fmla="*/ 121920 h 152590"/>
              <a:gd name="connsiteX137" fmla="*/ 1011817 w 1228797"/>
              <a:gd name="connsiteY137" fmla="*/ 121920 h 152590"/>
              <a:gd name="connsiteX138" fmla="*/ 1017437 w 1228797"/>
              <a:gd name="connsiteY138" fmla="*/ 119920 h 152590"/>
              <a:gd name="connsiteX139" fmla="*/ 1018580 w 1228797"/>
              <a:gd name="connsiteY139" fmla="*/ 119444 h 152590"/>
              <a:gd name="connsiteX140" fmla="*/ 1019723 w 1228797"/>
              <a:gd name="connsiteY140" fmla="*/ 118967 h 152590"/>
              <a:gd name="connsiteX141" fmla="*/ 1020866 w 1228797"/>
              <a:gd name="connsiteY141" fmla="*/ 118396 h 152590"/>
              <a:gd name="connsiteX142" fmla="*/ 1023438 w 1228797"/>
              <a:gd name="connsiteY142" fmla="*/ 117062 h 152590"/>
              <a:gd name="connsiteX143" fmla="*/ 1024200 w 1228797"/>
              <a:gd name="connsiteY143" fmla="*/ 116491 h 152590"/>
              <a:gd name="connsiteX144" fmla="*/ 1041154 w 1228797"/>
              <a:gd name="connsiteY144" fmla="*/ 95345 h 152590"/>
              <a:gd name="connsiteX145" fmla="*/ 1040202 w 1228797"/>
              <a:gd name="connsiteY145" fmla="*/ 90297 h 152590"/>
              <a:gd name="connsiteX146" fmla="*/ 1036106 w 1228797"/>
              <a:gd name="connsiteY146" fmla="*/ 88583 h 152590"/>
              <a:gd name="connsiteX147" fmla="*/ 1008579 w 1228797"/>
              <a:gd name="connsiteY147" fmla="*/ 88583 h 152590"/>
              <a:gd name="connsiteX148" fmla="*/ 1002292 w 1228797"/>
              <a:gd name="connsiteY148" fmla="*/ 82296 h 152590"/>
              <a:gd name="connsiteX149" fmla="*/ 1002292 w 1228797"/>
              <a:gd name="connsiteY149" fmla="*/ 69437 h 152590"/>
              <a:gd name="connsiteX150" fmla="*/ 1002292 w 1228797"/>
              <a:gd name="connsiteY150" fmla="*/ 69245 h 152590"/>
              <a:gd name="connsiteX151" fmla="*/ 1008579 w 1228797"/>
              <a:gd name="connsiteY151" fmla="*/ 63151 h 152590"/>
              <a:gd name="connsiteX152" fmla="*/ 1065729 w 1228797"/>
              <a:gd name="connsiteY152" fmla="*/ 63151 h 152590"/>
              <a:gd name="connsiteX153" fmla="*/ 1066205 w 1228797"/>
              <a:gd name="connsiteY153" fmla="*/ 63151 h 152590"/>
              <a:gd name="connsiteX154" fmla="*/ 1066777 w 1228797"/>
              <a:gd name="connsiteY154" fmla="*/ 63151 h 152590"/>
              <a:gd name="connsiteX155" fmla="*/ 1068205 w 1228797"/>
              <a:gd name="connsiteY155" fmla="*/ 68771 h 152590"/>
              <a:gd name="connsiteX156" fmla="*/ 1068205 w 1228797"/>
              <a:gd name="connsiteY156" fmla="*/ 80391 h 152590"/>
              <a:gd name="connsiteX157" fmla="*/ 1043155 w 1228797"/>
              <a:gd name="connsiteY157" fmla="*/ 136112 h 152590"/>
              <a:gd name="connsiteX158" fmla="*/ 1040869 w 1228797"/>
              <a:gd name="connsiteY158" fmla="*/ 138113 h 152590"/>
              <a:gd name="connsiteX159" fmla="*/ 1039630 w 1228797"/>
              <a:gd name="connsiteY159" fmla="*/ 139065 h 152590"/>
              <a:gd name="connsiteX160" fmla="*/ 1037249 w 1228797"/>
              <a:gd name="connsiteY160" fmla="*/ 140780 h 152590"/>
              <a:gd name="connsiteX161" fmla="*/ 1036011 w 1228797"/>
              <a:gd name="connsiteY161" fmla="*/ 141637 h 152590"/>
              <a:gd name="connsiteX162" fmla="*/ 1033630 w 1228797"/>
              <a:gd name="connsiteY162" fmla="*/ 143161 h 152590"/>
              <a:gd name="connsiteX163" fmla="*/ 1032391 w 1228797"/>
              <a:gd name="connsiteY163" fmla="*/ 143923 h 152590"/>
              <a:gd name="connsiteX164" fmla="*/ 1029915 w 1228797"/>
              <a:gd name="connsiteY164" fmla="*/ 145352 h 152590"/>
              <a:gd name="connsiteX165" fmla="*/ 1029343 w 1228797"/>
              <a:gd name="connsiteY165" fmla="*/ 145352 h 152590"/>
              <a:gd name="connsiteX166" fmla="*/ 1025343 w 1228797"/>
              <a:gd name="connsiteY166" fmla="*/ 147257 h 152590"/>
              <a:gd name="connsiteX167" fmla="*/ 1024676 w 1228797"/>
              <a:gd name="connsiteY167" fmla="*/ 147257 h 152590"/>
              <a:gd name="connsiteX168" fmla="*/ 1022104 w 1228797"/>
              <a:gd name="connsiteY168" fmla="*/ 148209 h 152590"/>
              <a:gd name="connsiteX169" fmla="*/ 1020866 w 1228797"/>
              <a:gd name="connsiteY169" fmla="*/ 148209 h 152590"/>
              <a:gd name="connsiteX170" fmla="*/ 1020104 w 1228797"/>
              <a:gd name="connsiteY170" fmla="*/ 148209 h 152590"/>
              <a:gd name="connsiteX171" fmla="*/ 1018009 w 1228797"/>
              <a:gd name="connsiteY171" fmla="*/ 148971 h 152590"/>
              <a:gd name="connsiteX172" fmla="*/ 1017151 w 1228797"/>
              <a:gd name="connsiteY172" fmla="*/ 148971 h 152590"/>
              <a:gd name="connsiteX173" fmla="*/ 1015913 w 1228797"/>
              <a:gd name="connsiteY173" fmla="*/ 148971 h 152590"/>
              <a:gd name="connsiteX174" fmla="*/ 1015056 w 1228797"/>
              <a:gd name="connsiteY174" fmla="*/ 148971 h 152590"/>
              <a:gd name="connsiteX175" fmla="*/ 1013151 w 1228797"/>
              <a:gd name="connsiteY175" fmla="*/ 149447 h 152590"/>
              <a:gd name="connsiteX176" fmla="*/ 1012103 w 1228797"/>
              <a:gd name="connsiteY176" fmla="*/ 149447 h 152590"/>
              <a:gd name="connsiteX177" fmla="*/ 1010960 w 1228797"/>
              <a:gd name="connsiteY177" fmla="*/ 149447 h 152590"/>
              <a:gd name="connsiteX178" fmla="*/ 1009912 w 1228797"/>
              <a:gd name="connsiteY178" fmla="*/ 149447 h 152590"/>
              <a:gd name="connsiteX179" fmla="*/ 1008103 w 1228797"/>
              <a:gd name="connsiteY179" fmla="*/ 149447 h 152590"/>
              <a:gd name="connsiteX180" fmla="*/ 1006960 w 1228797"/>
              <a:gd name="connsiteY180" fmla="*/ 149447 h 152590"/>
              <a:gd name="connsiteX181" fmla="*/ 1005817 w 1228797"/>
              <a:gd name="connsiteY181" fmla="*/ 149447 h 152590"/>
              <a:gd name="connsiteX182" fmla="*/ 1004578 w 1228797"/>
              <a:gd name="connsiteY182" fmla="*/ 149447 h 152590"/>
              <a:gd name="connsiteX183" fmla="*/ 1002864 w 1228797"/>
              <a:gd name="connsiteY183" fmla="*/ 149447 h 152590"/>
              <a:gd name="connsiteX184" fmla="*/ 995720 w 1228797"/>
              <a:gd name="connsiteY184" fmla="*/ 149447 h 152590"/>
              <a:gd name="connsiteX185" fmla="*/ 990386 w 1228797"/>
              <a:gd name="connsiteY185" fmla="*/ 149447 h 152590"/>
              <a:gd name="connsiteX186" fmla="*/ 918425 w 1228797"/>
              <a:gd name="connsiteY186" fmla="*/ 72152 h 152590"/>
              <a:gd name="connsiteX187" fmla="*/ 995720 w 1228797"/>
              <a:gd name="connsiteY187" fmla="*/ 191 h 152590"/>
              <a:gd name="connsiteX188" fmla="*/ 836558 w 1228797"/>
              <a:gd name="connsiteY188" fmla="*/ 191 h 152590"/>
              <a:gd name="connsiteX189" fmla="*/ 911234 w 1228797"/>
              <a:gd name="connsiteY189" fmla="*/ 74867 h 152590"/>
              <a:gd name="connsiteX190" fmla="*/ 836558 w 1228797"/>
              <a:gd name="connsiteY190" fmla="*/ 149543 h 152590"/>
              <a:gd name="connsiteX191" fmla="*/ 761882 w 1228797"/>
              <a:gd name="connsiteY191" fmla="*/ 74867 h 152590"/>
              <a:gd name="connsiteX192" fmla="*/ 836558 w 1228797"/>
              <a:gd name="connsiteY192" fmla="*/ 191 h 152590"/>
              <a:gd name="connsiteX193" fmla="*/ 200954 w 1228797"/>
              <a:gd name="connsiteY193" fmla="*/ 0 h 152590"/>
              <a:gd name="connsiteX194" fmla="*/ 275821 w 1228797"/>
              <a:gd name="connsiteY194" fmla="*/ 74867 h 152590"/>
              <a:gd name="connsiteX195" fmla="*/ 200954 w 1228797"/>
              <a:gd name="connsiteY195" fmla="*/ 149733 h 152590"/>
              <a:gd name="connsiteX196" fmla="*/ 126088 w 1228797"/>
              <a:gd name="connsiteY196" fmla="*/ 74867 h 152590"/>
              <a:gd name="connsiteX197" fmla="*/ 200954 w 1228797"/>
              <a:gd name="connsiteY197" fmla="*/ 0 h 152590"/>
            </a:gdLst>
            <a:ahLst/>
            <a:cxnLst/>
            <a:rect l="l" t="t" r="r" b="b"/>
            <a:pathLst>
              <a:path w="1228797" h="152590">
                <a:moveTo>
                  <a:pt x="353068" y="146933"/>
                </a:moveTo>
                <a:lnTo>
                  <a:pt x="353259" y="146971"/>
                </a:lnTo>
                <a:lnTo>
                  <a:pt x="352878" y="146971"/>
                </a:lnTo>
                <a:close/>
                <a:moveTo>
                  <a:pt x="463654" y="28766"/>
                </a:moveTo>
                <a:cubicBezTo>
                  <a:pt x="460187" y="28766"/>
                  <a:pt x="457368" y="31580"/>
                  <a:pt x="457368" y="35052"/>
                </a:cubicBezTo>
                <a:lnTo>
                  <a:pt x="457368" y="66866"/>
                </a:lnTo>
                <a:cubicBezTo>
                  <a:pt x="457311" y="70284"/>
                  <a:pt x="460044" y="73099"/>
                  <a:pt x="463464" y="73152"/>
                </a:cubicBezTo>
                <a:cubicBezTo>
                  <a:pt x="463530" y="73153"/>
                  <a:pt x="463588" y="73153"/>
                  <a:pt x="463654" y="73152"/>
                </a:cubicBezTo>
                <a:lnTo>
                  <a:pt x="502611" y="73152"/>
                </a:lnTo>
                <a:cubicBezTo>
                  <a:pt x="514613" y="73223"/>
                  <a:pt x="524576" y="63892"/>
                  <a:pt x="525281" y="51911"/>
                </a:cubicBezTo>
                <a:cubicBezTo>
                  <a:pt x="525910" y="39775"/>
                  <a:pt x="516585" y="29427"/>
                  <a:pt x="504450" y="28795"/>
                </a:cubicBezTo>
                <a:cubicBezTo>
                  <a:pt x="504031" y="28773"/>
                  <a:pt x="503602" y="28763"/>
                  <a:pt x="503183" y="28766"/>
                </a:cubicBezTo>
                <a:close/>
                <a:moveTo>
                  <a:pt x="1154216" y="28194"/>
                </a:moveTo>
                <a:lnTo>
                  <a:pt x="1154216" y="28765"/>
                </a:lnTo>
                <a:cubicBezTo>
                  <a:pt x="1127022" y="28713"/>
                  <a:pt x="1104934" y="50717"/>
                  <a:pt x="1104877" y="77914"/>
                </a:cubicBezTo>
                <a:cubicBezTo>
                  <a:pt x="1104820" y="105111"/>
                  <a:pt x="1126832" y="127201"/>
                  <a:pt x="1154026" y="127254"/>
                </a:cubicBezTo>
                <a:cubicBezTo>
                  <a:pt x="1181220" y="127306"/>
                  <a:pt x="1203308" y="105301"/>
                  <a:pt x="1203365" y="78105"/>
                </a:cubicBezTo>
                <a:cubicBezTo>
                  <a:pt x="1203365" y="78073"/>
                  <a:pt x="1203365" y="78041"/>
                  <a:pt x="1203365" y="78009"/>
                </a:cubicBezTo>
                <a:cubicBezTo>
                  <a:pt x="1203632" y="50761"/>
                  <a:pt x="1181753" y="28458"/>
                  <a:pt x="1154502" y="28195"/>
                </a:cubicBezTo>
                <a:cubicBezTo>
                  <a:pt x="1154407" y="28195"/>
                  <a:pt x="1154312" y="28194"/>
                  <a:pt x="1154216" y="28194"/>
                </a:cubicBezTo>
                <a:close/>
                <a:moveTo>
                  <a:pt x="836558" y="25718"/>
                </a:moveTo>
                <a:cubicBezTo>
                  <a:pt x="809364" y="25718"/>
                  <a:pt x="787314" y="47766"/>
                  <a:pt x="787314" y="74962"/>
                </a:cubicBezTo>
                <a:cubicBezTo>
                  <a:pt x="787314" y="102159"/>
                  <a:pt x="809364" y="124207"/>
                  <a:pt x="836558" y="124207"/>
                </a:cubicBezTo>
                <a:cubicBezTo>
                  <a:pt x="863752" y="124207"/>
                  <a:pt x="885802" y="102159"/>
                  <a:pt x="885802" y="74962"/>
                </a:cubicBezTo>
                <a:cubicBezTo>
                  <a:pt x="885802" y="74931"/>
                  <a:pt x="885802" y="74898"/>
                  <a:pt x="885802" y="74867"/>
                </a:cubicBezTo>
                <a:cubicBezTo>
                  <a:pt x="885745" y="47707"/>
                  <a:pt x="863714" y="25718"/>
                  <a:pt x="836558" y="25718"/>
                </a:cubicBezTo>
                <a:close/>
                <a:moveTo>
                  <a:pt x="200954" y="25527"/>
                </a:moveTo>
                <a:lnTo>
                  <a:pt x="200954" y="25908"/>
                </a:lnTo>
                <a:cubicBezTo>
                  <a:pt x="173652" y="25856"/>
                  <a:pt x="151477" y="47945"/>
                  <a:pt x="151424" y="75248"/>
                </a:cubicBezTo>
                <a:cubicBezTo>
                  <a:pt x="151372" y="102550"/>
                  <a:pt x="173462" y="124725"/>
                  <a:pt x="200764" y="124778"/>
                </a:cubicBezTo>
                <a:cubicBezTo>
                  <a:pt x="228063" y="124830"/>
                  <a:pt x="250237" y="102740"/>
                  <a:pt x="250294" y="75438"/>
                </a:cubicBezTo>
                <a:cubicBezTo>
                  <a:pt x="250294" y="75374"/>
                  <a:pt x="250294" y="75311"/>
                  <a:pt x="250294" y="75248"/>
                </a:cubicBezTo>
                <a:cubicBezTo>
                  <a:pt x="250456" y="47946"/>
                  <a:pt x="228444" y="25686"/>
                  <a:pt x="201145" y="25528"/>
                </a:cubicBezTo>
                <a:cubicBezTo>
                  <a:pt x="201078" y="25527"/>
                  <a:pt x="201021" y="25527"/>
                  <a:pt x="200954" y="25527"/>
                </a:cubicBezTo>
                <a:close/>
                <a:moveTo>
                  <a:pt x="437841" y="3429"/>
                </a:moveTo>
                <a:lnTo>
                  <a:pt x="502040" y="3429"/>
                </a:lnTo>
                <a:cubicBezTo>
                  <a:pt x="514623" y="3414"/>
                  <a:pt x="526748" y="8180"/>
                  <a:pt x="535949" y="16764"/>
                </a:cubicBezTo>
                <a:cubicBezTo>
                  <a:pt x="545074" y="25190"/>
                  <a:pt x="550427" y="36928"/>
                  <a:pt x="550808" y="49340"/>
                </a:cubicBezTo>
                <a:cubicBezTo>
                  <a:pt x="551303" y="66268"/>
                  <a:pt x="542883" y="82215"/>
                  <a:pt x="528615" y="91345"/>
                </a:cubicBezTo>
                <a:cubicBezTo>
                  <a:pt x="525881" y="92959"/>
                  <a:pt x="524852" y="96397"/>
                  <a:pt x="526233" y="99251"/>
                </a:cubicBezTo>
                <a:lnTo>
                  <a:pt x="544712" y="138017"/>
                </a:lnTo>
                <a:cubicBezTo>
                  <a:pt x="546188" y="141161"/>
                  <a:pt x="544826" y="144904"/>
                  <a:pt x="541683" y="146377"/>
                </a:cubicBezTo>
                <a:cubicBezTo>
                  <a:pt x="540845" y="146772"/>
                  <a:pt x="539930" y="146974"/>
                  <a:pt x="538997" y="146971"/>
                </a:cubicBezTo>
                <a:lnTo>
                  <a:pt x="525567" y="146971"/>
                </a:lnTo>
                <a:cubicBezTo>
                  <a:pt x="523166" y="146983"/>
                  <a:pt x="520976" y="145611"/>
                  <a:pt x="519947" y="143447"/>
                </a:cubicBezTo>
                <a:lnTo>
                  <a:pt x="500230" y="102203"/>
                </a:lnTo>
                <a:cubicBezTo>
                  <a:pt x="499221" y="100023"/>
                  <a:pt x="497011" y="98643"/>
                  <a:pt x="494611" y="98679"/>
                </a:cubicBezTo>
                <a:lnTo>
                  <a:pt x="463654" y="98679"/>
                </a:lnTo>
                <a:cubicBezTo>
                  <a:pt x="460235" y="98626"/>
                  <a:pt x="457425" y="101355"/>
                  <a:pt x="457368" y="104773"/>
                </a:cubicBezTo>
                <a:cubicBezTo>
                  <a:pt x="457368" y="104838"/>
                  <a:pt x="457368" y="104902"/>
                  <a:pt x="457368" y="104966"/>
                </a:cubicBezTo>
                <a:lnTo>
                  <a:pt x="457368" y="140684"/>
                </a:lnTo>
                <a:cubicBezTo>
                  <a:pt x="457368" y="144156"/>
                  <a:pt x="454558" y="146971"/>
                  <a:pt x="451081" y="146971"/>
                </a:cubicBezTo>
                <a:lnTo>
                  <a:pt x="437841" y="146971"/>
                </a:lnTo>
                <a:cubicBezTo>
                  <a:pt x="434365" y="146971"/>
                  <a:pt x="431555" y="144156"/>
                  <a:pt x="431555" y="140684"/>
                </a:cubicBezTo>
                <a:lnTo>
                  <a:pt x="431555" y="9716"/>
                </a:lnTo>
                <a:cubicBezTo>
                  <a:pt x="431603" y="6265"/>
                  <a:pt x="434393" y="3480"/>
                  <a:pt x="437841" y="3429"/>
                </a:cubicBezTo>
                <a:close/>
                <a:moveTo>
                  <a:pt x="293633" y="3429"/>
                </a:moveTo>
                <a:lnTo>
                  <a:pt x="306777" y="3429"/>
                </a:lnTo>
                <a:cubicBezTo>
                  <a:pt x="310101" y="3631"/>
                  <a:pt x="312692" y="6387"/>
                  <a:pt x="312683" y="9715"/>
                </a:cubicBezTo>
                <a:lnTo>
                  <a:pt x="312683" y="80677"/>
                </a:lnTo>
                <a:cubicBezTo>
                  <a:pt x="311454" y="102842"/>
                  <a:pt x="328427" y="121805"/>
                  <a:pt x="350592" y="123032"/>
                </a:cubicBezTo>
                <a:cubicBezTo>
                  <a:pt x="372757" y="124258"/>
                  <a:pt x="391721" y="107284"/>
                  <a:pt x="392950" y="85118"/>
                </a:cubicBezTo>
                <a:cubicBezTo>
                  <a:pt x="393026" y="83830"/>
                  <a:pt x="393035" y="82538"/>
                  <a:pt x="392978" y="81248"/>
                </a:cubicBezTo>
                <a:lnTo>
                  <a:pt x="392978" y="9715"/>
                </a:lnTo>
                <a:cubicBezTo>
                  <a:pt x="393026" y="6265"/>
                  <a:pt x="395817" y="3480"/>
                  <a:pt x="399265" y="3429"/>
                </a:cubicBezTo>
                <a:lnTo>
                  <a:pt x="412505" y="3429"/>
                </a:lnTo>
                <a:cubicBezTo>
                  <a:pt x="415943" y="3481"/>
                  <a:pt x="418696" y="6281"/>
                  <a:pt x="418696" y="9715"/>
                </a:cubicBezTo>
                <a:lnTo>
                  <a:pt x="418696" y="81153"/>
                </a:lnTo>
                <a:cubicBezTo>
                  <a:pt x="418696" y="108416"/>
                  <a:pt x="402119" y="131807"/>
                  <a:pt x="378496" y="141799"/>
                </a:cubicBezTo>
                <a:lnTo>
                  <a:pt x="353068" y="146933"/>
                </a:lnTo>
                <a:lnTo>
                  <a:pt x="327634" y="141836"/>
                </a:lnTo>
                <a:cubicBezTo>
                  <a:pt x="303998" y="131878"/>
                  <a:pt x="287389" y="108511"/>
                  <a:pt x="287346" y="81248"/>
                </a:cubicBezTo>
                <a:cubicBezTo>
                  <a:pt x="287346" y="81217"/>
                  <a:pt x="287346" y="81184"/>
                  <a:pt x="287346" y="81153"/>
                </a:cubicBezTo>
                <a:lnTo>
                  <a:pt x="287346" y="9715"/>
                </a:lnTo>
                <a:cubicBezTo>
                  <a:pt x="287394" y="6265"/>
                  <a:pt x="290184" y="3480"/>
                  <a:pt x="293633" y="3429"/>
                </a:cubicBezTo>
                <a:close/>
                <a:moveTo>
                  <a:pt x="6264" y="3333"/>
                </a:moveTo>
                <a:lnTo>
                  <a:pt x="18646" y="3333"/>
                </a:lnTo>
                <a:cubicBezTo>
                  <a:pt x="20692" y="3332"/>
                  <a:pt x="22611" y="4327"/>
                  <a:pt x="23790" y="6000"/>
                </a:cubicBezTo>
                <a:lnTo>
                  <a:pt x="61890" y="59817"/>
                </a:lnTo>
                <a:cubicBezTo>
                  <a:pt x="63109" y="61430"/>
                  <a:pt x="65011" y="62381"/>
                  <a:pt x="67033" y="62388"/>
                </a:cubicBezTo>
                <a:cubicBezTo>
                  <a:pt x="69032" y="62397"/>
                  <a:pt x="70913" y="61439"/>
                  <a:pt x="72081" y="59817"/>
                </a:cubicBezTo>
                <a:lnTo>
                  <a:pt x="110181" y="6000"/>
                </a:lnTo>
                <a:cubicBezTo>
                  <a:pt x="111360" y="4327"/>
                  <a:pt x="113279" y="3332"/>
                  <a:pt x="115325" y="3333"/>
                </a:cubicBezTo>
                <a:lnTo>
                  <a:pt x="127707" y="3333"/>
                </a:lnTo>
                <a:cubicBezTo>
                  <a:pt x="131179" y="3293"/>
                  <a:pt x="134026" y="6076"/>
                  <a:pt x="134065" y="9548"/>
                </a:cubicBezTo>
                <a:cubicBezTo>
                  <a:pt x="134082" y="10908"/>
                  <a:pt x="133655" y="12237"/>
                  <a:pt x="132851" y="13335"/>
                </a:cubicBezTo>
                <a:lnTo>
                  <a:pt x="81702" y="83724"/>
                </a:lnTo>
                <a:cubicBezTo>
                  <a:pt x="80555" y="85300"/>
                  <a:pt x="79953" y="87206"/>
                  <a:pt x="79987" y="89154"/>
                </a:cubicBezTo>
                <a:lnTo>
                  <a:pt x="79987" y="140684"/>
                </a:lnTo>
                <a:cubicBezTo>
                  <a:pt x="79987" y="144156"/>
                  <a:pt x="77172" y="146970"/>
                  <a:pt x="73701" y="146970"/>
                </a:cubicBezTo>
                <a:lnTo>
                  <a:pt x="60270" y="146970"/>
                </a:lnTo>
                <a:cubicBezTo>
                  <a:pt x="56798" y="146970"/>
                  <a:pt x="53984" y="144156"/>
                  <a:pt x="53984" y="140684"/>
                </a:cubicBezTo>
                <a:lnTo>
                  <a:pt x="53984" y="89154"/>
                </a:lnTo>
                <a:cubicBezTo>
                  <a:pt x="54018" y="87206"/>
                  <a:pt x="53416" y="85300"/>
                  <a:pt x="52269" y="83724"/>
                </a:cubicBezTo>
                <a:lnTo>
                  <a:pt x="1215" y="13335"/>
                </a:lnTo>
                <a:cubicBezTo>
                  <a:pt x="-836" y="10533"/>
                  <a:pt x="-229" y="6600"/>
                  <a:pt x="2572" y="4549"/>
                </a:cubicBezTo>
                <a:cubicBezTo>
                  <a:pt x="3643" y="3764"/>
                  <a:pt x="4936" y="3338"/>
                  <a:pt x="6264" y="3333"/>
                </a:cubicBezTo>
                <a:close/>
                <a:moveTo>
                  <a:pt x="1154026" y="3238"/>
                </a:moveTo>
                <a:cubicBezTo>
                  <a:pt x="1195269" y="3186"/>
                  <a:pt x="1228740" y="36577"/>
                  <a:pt x="1228797" y="77819"/>
                </a:cubicBezTo>
                <a:cubicBezTo>
                  <a:pt x="1228797" y="77850"/>
                  <a:pt x="1228797" y="77883"/>
                  <a:pt x="1228797" y="77914"/>
                </a:cubicBezTo>
                <a:cubicBezTo>
                  <a:pt x="1228740" y="119097"/>
                  <a:pt x="1195402" y="152485"/>
                  <a:pt x="1154216" y="152590"/>
                </a:cubicBezTo>
                <a:cubicBezTo>
                  <a:pt x="1112973" y="152642"/>
                  <a:pt x="1079502" y="119252"/>
                  <a:pt x="1079445" y="78009"/>
                </a:cubicBezTo>
                <a:cubicBezTo>
                  <a:pt x="1079388" y="36767"/>
                  <a:pt x="1112783" y="3290"/>
                  <a:pt x="1154026" y="3238"/>
                </a:cubicBezTo>
                <a:close/>
                <a:moveTo>
                  <a:pt x="646058" y="2096"/>
                </a:moveTo>
                <a:lnTo>
                  <a:pt x="659774" y="2096"/>
                </a:lnTo>
                <a:cubicBezTo>
                  <a:pt x="663250" y="2096"/>
                  <a:pt x="666060" y="4911"/>
                  <a:pt x="666060" y="8382"/>
                </a:cubicBezTo>
                <a:lnTo>
                  <a:pt x="666060" y="116491"/>
                </a:lnTo>
                <a:cubicBezTo>
                  <a:pt x="666060" y="119963"/>
                  <a:pt x="668870" y="122778"/>
                  <a:pt x="672346" y="122778"/>
                </a:cubicBezTo>
                <a:lnTo>
                  <a:pt x="750166" y="122778"/>
                </a:lnTo>
                <a:cubicBezTo>
                  <a:pt x="753633" y="122778"/>
                  <a:pt x="756452" y="125592"/>
                  <a:pt x="756452" y="129064"/>
                </a:cubicBezTo>
                <a:lnTo>
                  <a:pt x="756452" y="141733"/>
                </a:lnTo>
                <a:cubicBezTo>
                  <a:pt x="756509" y="145151"/>
                  <a:pt x="753776" y="147966"/>
                  <a:pt x="750356" y="148019"/>
                </a:cubicBezTo>
                <a:cubicBezTo>
                  <a:pt x="750290" y="148020"/>
                  <a:pt x="750232" y="148020"/>
                  <a:pt x="750166" y="148019"/>
                </a:cubicBezTo>
                <a:lnTo>
                  <a:pt x="646058" y="148019"/>
                </a:lnTo>
                <a:cubicBezTo>
                  <a:pt x="642581" y="148019"/>
                  <a:pt x="639771" y="145204"/>
                  <a:pt x="639771" y="141733"/>
                </a:cubicBezTo>
                <a:lnTo>
                  <a:pt x="639771" y="8382"/>
                </a:lnTo>
                <a:cubicBezTo>
                  <a:pt x="639819" y="4932"/>
                  <a:pt x="642609" y="2147"/>
                  <a:pt x="646058" y="2096"/>
                </a:cubicBezTo>
                <a:close/>
                <a:moveTo>
                  <a:pt x="995720" y="191"/>
                </a:moveTo>
                <a:cubicBezTo>
                  <a:pt x="1011922" y="355"/>
                  <a:pt x="1027629" y="5769"/>
                  <a:pt x="1040488" y="15621"/>
                </a:cubicBezTo>
                <a:cubicBezTo>
                  <a:pt x="1044298" y="18466"/>
                  <a:pt x="1047831" y="21654"/>
                  <a:pt x="1051060" y="25146"/>
                </a:cubicBezTo>
                <a:cubicBezTo>
                  <a:pt x="1051127" y="25235"/>
                  <a:pt x="1051194" y="25326"/>
                  <a:pt x="1051251" y="25418"/>
                </a:cubicBezTo>
                <a:cubicBezTo>
                  <a:pt x="1053146" y="28264"/>
                  <a:pt x="1052384" y="32107"/>
                  <a:pt x="1049536" y="34004"/>
                </a:cubicBezTo>
                <a:lnTo>
                  <a:pt x="1038964" y="41434"/>
                </a:lnTo>
                <a:cubicBezTo>
                  <a:pt x="1036478" y="43261"/>
                  <a:pt x="1033020" y="42976"/>
                  <a:pt x="1030867" y="40767"/>
                </a:cubicBezTo>
                <a:cubicBezTo>
                  <a:pt x="1029962" y="39830"/>
                  <a:pt x="1029010" y="38939"/>
                  <a:pt x="1028010" y="38100"/>
                </a:cubicBezTo>
                <a:cubicBezTo>
                  <a:pt x="1027753" y="37997"/>
                  <a:pt x="1027524" y="37834"/>
                  <a:pt x="1027343" y="37624"/>
                </a:cubicBezTo>
                <a:cubicBezTo>
                  <a:pt x="1018532" y="30242"/>
                  <a:pt x="1007407" y="26196"/>
                  <a:pt x="995911" y="26194"/>
                </a:cubicBezTo>
                <a:lnTo>
                  <a:pt x="993815" y="26194"/>
                </a:lnTo>
                <a:cubicBezTo>
                  <a:pt x="992672" y="26099"/>
                  <a:pt x="991529" y="26099"/>
                  <a:pt x="990386" y="26194"/>
                </a:cubicBezTo>
                <a:cubicBezTo>
                  <a:pt x="987414" y="26512"/>
                  <a:pt x="984481" y="27118"/>
                  <a:pt x="981623" y="28004"/>
                </a:cubicBezTo>
                <a:cubicBezTo>
                  <a:pt x="964526" y="33101"/>
                  <a:pt x="951524" y="47046"/>
                  <a:pt x="947638" y="64456"/>
                </a:cubicBezTo>
                <a:cubicBezTo>
                  <a:pt x="941704" y="90998"/>
                  <a:pt x="958411" y="117323"/>
                  <a:pt x="984957" y="123254"/>
                </a:cubicBezTo>
                <a:lnTo>
                  <a:pt x="988957" y="124016"/>
                </a:lnTo>
                <a:lnTo>
                  <a:pt x="992291" y="122968"/>
                </a:lnTo>
                <a:lnTo>
                  <a:pt x="1001816" y="122968"/>
                </a:lnTo>
                <a:cubicBezTo>
                  <a:pt x="1004274" y="122753"/>
                  <a:pt x="1006731" y="122403"/>
                  <a:pt x="1009150" y="121920"/>
                </a:cubicBezTo>
                <a:lnTo>
                  <a:pt x="1010484" y="121920"/>
                </a:lnTo>
                <a:lnTo>
                  <a:pt x="1011817" y="121920"/>
                </a:lnTo>
                <a:lnTo>
                  <a:pt x="1017437" y="119920"/>
                </a:lnTo>
                <a:lnTo>
                  <a:pt x="1018580" y="119444"/>
                </a:lnTo>
                <a:lnTo>
                  <a:pt x="1019723" y="118967"/>
                </a:lnTo>
                <a:lnTo>
                  <a:pt x="1020866" y="118396"/>
                </a:lnTo>
                <a:lnTo>
                  <a:pt x="1023438" y="117062"/>
                </a:lnTo>
                <a:lnTo>
                  <a:pt x="1024200" y="116491"/>
                </a:lnTo>
                <a:cubicBezTo>
                  <a:pt x="1031496" y="110931"/>
                  <a:pt x="1037316" y="103671"/>
                  <a:pt x="1041154" y="95345"/>
                </a:cubicBezTo>
                <a:cubicBezTo>
                  <a:pt x="1041764" y="93613"/>
                  <a:pt x="1041393" y="91690"/>
                  <a:pt x="1040202" y="90297"/>
                </a:cubicBezTo>
                <a:cubicBezTo>
                  <a:pt x="1039135" y="89178"/>
                  <a:pt x="1037649" y="88556"/>
                  <a:pt x="1036106" y="88583"/>
                </a:cubicBezTo>
                <a:lnTo>
                  <a:pt x="1008579" y="88583"/>
                </a:lnTo>
                <a:cubicBezTo>
                  <a:pt x="1005102" y="88583"/>
                  <a:pt x="1002292" y="85768"/>
                  <a:pt x="1002292" y="82296"/>
                </a:cubicBezTo>
                <a:lnTo>
                  <a:pt x="1002292" y="69437"/>
                </a:lnTo>
                <a:cubicBezTo>
                  <a:pt x="1002292" y="69373"/>
                  <a:pt x="1002292" y="69310"/>
                  <a:pt x="1002292" y="69245"/>
                </a:cubicBezTo>
                <a:cubicBezTo>
                  <a:pt x="1002350" y="65826"/>
                  <a:pt x="1005159" y="63097"/>
                  <a:pt x="1008579" y="63151"/>
                </a:cubicBezTo>
                <a:lnTo>
                  <a:pt x="1065729" y="63151"/>
                </a:lnTo>
                <a:lnTo>
                  <a:pt x="1066205" y="63151"/>
                </a:lnTo>
                <a:lnTo>
                  <a:pt x="1066777" y="63151"/>
                </a:lnTo>
                <a:cubicBezTo>
                  <a:pt x="1068139" y="64680"/>
                  <a:pt x="1068672" y="66776"/>
                  <a:pt x="1068205" y="68771"/>
                </a:cubicBezTo>
                <a:lnTo>
                  <a:pt x="1068205" y="80391"/>
                </a:lnTo>
                <a:cubicBezTo>
                  <a:pt x="1068244" y="101700"/>
                  <a:pt x="1059119" y="121997"/>
                  <a:pt x="1043155" y="136112"/>
                </a:cubicBezTo>
                <a:lnTo>
                  <a:pt x="1040869" y="138113"/>
                </a:lnTo>
                <a:lnTo>
                  <a:pt x="1039630" y="139065"/>
                </a:lnTo>
                <a:cubicBezTo>
                  <a:pt x="1038878" y="139697"/>
                  <a:pt x="1038087" y="140270"/>
                  <a:pt x="1037249" y="140780"/>
                </a:cubicBezTo>
                <a:lnTo>
                  <a:pt x="1036011" y="141637"/>
                </a:lnTo>
                <a:lnTo>
                  <a:pt x="1033630" y="143161"/>
                </a:lnTo>
                <a:lnTo>
                  <a:pt x="1032391" y="143923"/>
                </a:lnTo>
                <a:lnTo>
                  <a:pt x="1029915" y="145352"/>
                </a:lnTo>
                <a:lnTo>
                  <a:pt x="1029343" y="145352"/>
                </a:lnTo>
                <a:lnTo>
                  <a:pt x="1025343" y="147257"/>
                </a:lnTo>
                <a:lnTo>
                  <a:pt x="1024676" y="147257"/>
                </a:lnTo>
                <a:lnTo>
                  <a:pt x="1022104" y="148209"/>
                </a:lnTo>
                <a:lnTo>
                  <a:pt x="1020866" y="148209"/>
                </a:lnTo>
                <a:lnTo>
                  <a:pt x="1020104" y="148209"/>
                </a:lnTo>
                <a:lnTo>
                  <a:pt x="1018009" y="148971"/>
                </a:lnTo>
                <a:lnTo>
                  <a:pt x="1017151" y="148971"/>
                </a:lnTo>
                <a:lnTo>
                  <a:pt x="1015913" y="148971"/>
                </a:lnTo>
                <a:lnTo>
                  <a:pt x="1015056" y="148971"/>
                </a:lnTo>
                <a:lnTo>
                  <a:pt x="1013151" y="149447"/>
                </a:lnTo>
                <a:lnTo>
                  <a:pt x="1012103" y="149447"/>
                </a:lnTo>
                <a:lnTo>
                  <a:pt x="1010960" y="149447"/>
                </a:lnTo>
                <a:lnTo>
                  <a:pt x="1009912" y="149447"/>
                </a:lnTo>
                <a:lnTo>
                  <a:pt x="1008103" y="149447"/>
                </a:lnTo>
                <a:lnTo>
                  <a:pt x="1006960" y="149447"/>
                </a:lnTo>
                <a:lnTo>
                  <a:pt x="1005817" y="149447"/>
                </a:lnTo>
                <a:lnTo>
                  <a:pt x="1004578" y="149447"/>
                </a:lnTo>
                <a:lnTo>
                  <a:pt x="1002864" y="149447"/>
                </a:lnTo>
                <a:lnTo>
                  <a:pt x="995720" y="149447"/>
                </a:lnTo>
                <a:cubicBezTo>
                  <a:pt x="993939" y="149511"/>
                  <a:pt x="992167" y="149511"/>
                  <a:pt x="990386" y="149447"/>
                </a:cubicBezTo>
                <a:cubicBezTo>
                  <a:pt x="949171" y="147975"/>
                  <a:pt x="916948" y="113368"/>
                  <a:pt x="918425" y="72152"/>
                </a:cubicBezTo>
                <a:cubicBezTo>
                  <a:pt x="919901" y="30936"/>
                  <a:pt x="954505" y="-1282"/>
                  <a:pt x="995720" y="191"/>
                </a:cubicBezTo>
                <a:close/>
                <a:moveTo>
                  <a:pt x="836558" y="191"/>
                </a:moveTo>
                <a:cubicBezTo>
                  <a:pt x="877801" y="191"/>
                  <a:pt x="911234" y="33625"/>
                  <a:pt x="911234" y="74867"/>
                </a:cubicBezTo>
                <a:cubicBezTo>
                  <a:pt x="911234" y="116109"/>
                  <a:pt x="877801" y="149543"/>
                  <a:pt x="836558" y="149543"/>
                </a:cubicBezTo>
                <a:cubicBezTo>
                  <a:pt x="795315" y="149543"/>
                  <a:pt x="761882" y="116109"/>
                  <a:pt x="761882" y="74867"/>
                </a:cubicBezTo>
                <a:cubicBezTo>
                  <a:pt x="761882" y="33625"/>
                  <a:pt x="795315" y="191"/>
                  <a:pt x="836558" y="191"/>
                </a:cubicBezTo>
                <a:close/>
                <a:moveTo>
                  <a:pt x="200954" y="0"/>
                </a:moveTo>
                <a:cubicBezTo>
                  <a:pt x="242302" y="0"/>
                  <a:pt x="275821" y="33518"/>
                  <a:pt x="275821" y="74867"/>
                </a:cubicBezTo>
                <a:cubicBezTo>
                  <a:pt x="275821" y="116215"/>
                  <a:pt x="242302" y="149733"/>
                  <a:pt x="200954" y="149733"/>
                </a:cubicBezTo>
                <a:cubicBezTo>
                  <a:pt x="159606" y="149733"/>
                  <a:pt x="126088" y="116215"/>
                  <a:pt x="126088" y="74867"/>
                </a:cubicBezTo>
                <a:cubicBezTo>
                  <a:pt x="126088" y="33518"/>
                  <a:pt x="159606" y="0"/>
                  <a:pt x="200954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8847109">
            <a:off x="-298540" y="6860254"/>
            <a:ext cx="1075569" cy="252596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3276697" y="1452092"/>
            <a:ext cx="3687928" cy="16745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11500">
                <a:ln w="12700">
                  <a:noFill/>
                </a:ln>
                <a:solidFill>
                  <a:srgbClr val="35816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Part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1154521" y="3126640"/>
            <a:ext cx="9882958" cy="24695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6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教学方法应用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962455" y="5661407"/>
            <a:ext cx="8267090" cy="45719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6964625" y="-524347"/>
            <a:ext cx="3242509" cy="36509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1500">
                <a:ln w="12700">
                  <a:noFill/>
                </a:ln>
                <a:solidFill>
                  <a:srgbClr val="35816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03</a:t>
            </a:r>
            <a:endParaRPr kumimoji="1"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E8E8E8"/>
      </a:dk2>
      <a:lt2>
        <a:srgbClr val="156082"/>
      </a:lt2>
      <a:accent1>
        <a:srgbClr val="358167"/>
      </a:accent1>
      <a:accent2>
        <a:srgbClr val="467886"/>
      </a:accent2>
      <a:accent3>
        <a:srgbClr val="27604D"/>
      </a:accent3>
      <a:accent4>
        <a:srgbClr val="1A4033"/>
      </a:accent4>
      <a:accent5>
        <a:srgbClr val="1A4033"/>
      </a:accent5>
      <a:accent6>
        <a:srgbClr val="467886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629</Words>
  <Application>Microsoft Office PowerPoint</Application>
  <PresentationFormat>宽屏</PresentationFormat>
  <Paragraphs>100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9" baseType="lpstr">
      <vt:lpstr>OPPOSans H</vt:lpstr>
      <vt:lpstr>OPPOSans R</vt:lpstr>
      <vt:lpstr>Source Han Sans</vt:lpstr>
      <vt:lpstr>Source Han Sans CN Bold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huaqi</cp:lastModifiedBy>
  <cp:revision>2</cp:revision>
  <dcterms:modified xsi:type="dcterms:W3CDTF">2025-02-20T01:22:52Z</dcterms:modified>
</cp:coreProperties>
</file>