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embeddedFontLst>
    <p:embeddedFont>
      <p:font typeface="OPPOSans H" panose="020B0604020202020204" charset="-122"/>
      <p:regular r:id="rId19"/>
    </p:embeddedFont>
    <p:embeddedFont>
      <p:font typeface="OPPOSans R" panose="020B0604020202020204" charset="-122"/>
      <p:regular r:id="rId20"/>
    </p:embeddedFont>
    <p:embeddedFont>
      <p:font typeface="Source Han Sans" panose="020B0604020202020204" charset="-128"/>
      <p:regular r:id="rId21"/>
    </p:embeddedFont>
    <p:embeddedFont>
      <p:font typeface="Source Han Sans CN Bold" panose="020B0604020202020204" charset="-128"/>
      <p:regular r:id="rId2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1106208" y="5659325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679514" y="5607091"/>
            <a:ext cx="527478" cy="90653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5400000" flipH="1">
            <a:off x="10473035" y="2024654"/>
            <a:ext cx="1193162" cy="48005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5400000" flipH="1">
            <a:off x="1561341" y="1905081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5400000" flipH="1">
            <a:off x="477230" y="4869107"/>
            <a:ext cx="668511" cy="26896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 rot="5400000" flipH="1">
            <a:off x="11370152" y="5021649"/>
            <a:ext cx="418631" cy="1684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37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5400000" flipH="1">
            <a:off x="2988253" y="4865115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5400000" flipH="1">
            <a:off x="8931211" y="47117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16200000" flipH="1">
            <a:off x="166488" y="3824088"/>
            <a:ext cx="2775988" cy="48767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5400000">
            <a:off x="10020855" y="3860502"/>
            <a:ext cx="2097524" cy="345991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2117387" y="1825037"/>
            <a:ext cx="7957226" cy="25851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400" dirty="0" err="1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突分配合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4878" y="2638418"/>
            <a:ext cx="7822244" cy="23934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教学过程设计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4019526" y="-921076"/>
            <a:ext cx="4152947" cy="2549000"/>
          </a:xfrm>
          <a:prstGeom prst="hexagon">
            <a:avLst>
              <a:gd name="adj" fmla="val 30168"/>
              <a:gd name="vf" fmla="val 115470"/>
            </a:avLst>
          </a:prstGeom>
          <a:solidFill>
            <a:schemeClr val="bg1"/>
          </a:solidFill>
          <a:ln w="9525" cap="sq">
            <a:noFill/>
            <a:miter/>
          </a:ln>
          <a:effectLst>
            <a:outerShdw blurRad="139700" sx="102000" sy="102000" algn="ctr" rotWithShape="0">
              <a:schemeClr val="accent1">
                <a:lumMod val="50000"/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4072593" y="-877934"/>
            <a:ext cx="4046811" cy="2151793"/>
          </a:xfrm>
          <a:prstGeom prst="hexagon">
            <a:avLst>
              <a:gd name="adj" fmla="val 30168"/>
              <a:gd name="vf" fmla="val 115470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3683" y="195075"/>
            <a:ext cx="1264635" cy="1595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04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10788106" y="2478504"/>
            <a:ext cx="1042249" cy="41933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997948" y="2007516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 flipH="1">
            <a:off x="1622351" y="4655445"/>
            <a:ext cx="712411" cy="2866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5400000" flipH="1">
            <a:off x="11233069" y="45593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>
            <a:off x="-30478" y="4023362"/>
            <a:ext cx="2849880" cy="50291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>
            <a:off x="9096063" y="4337471"/>
            <a:ext cx="2956482" cy="487678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>
                  <a:alpha val="68000"/>
                </a:schemeClr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40998" y="353730"/>
            <a:ext cx="1310005" cy="369570"/>
          </a:xfrm>
          <a:prstGeom prst="roundRect">
            <a:avLst>
              <a:gd name="adj" fmla="val 11925"/>
            </a:avLst>
          </a:prstGeom>
          <a:solidFill>
            <a:schemeClr val="bg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46107" y="384627"/>
            <a:ext cx="1299787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46800" tIns="45720" rIns="4680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PART</a:t>
            </a: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823355" y="5325982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396661" y="5273748"/>
            <a:ext cx="527478" cy="906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4143983"/>
            <a:ext cx="12192000" cy="2714017"/>
          </a:xfrm>
          <a:custGeom>
            <a:avLst/>
            <a:gdLst>
              <a:gd name="connsiteX0" fmla="*/ 965225 w 12187146"/>
              <a:gd name="connsiteY0" fmla="*/ 0 h 2427924"/>
              <a:gd name="connsiteX1" fmla="*/ 11221921 w 12187146"/>
              <a:gd name="connsiteY1" fmla="*/ 0 h 2427924"/>
              <a:gd name="connsiteX2" fmla="*/ 12187146 w 12187146"/>
              <a:gd name="connsiteY2" fmla="*/ 965225 h 2427924"/>
              <a:gd name="connsiteX3" fmla="*/ 12187146 w 12187146"/>
              <a:gd name="connsiteY3" fmla="*/ 2427924 h 2427924"/>
              <a:gd name="connsiteX4" fmla="*/ 0 w 12187146"/>
              <a:gd name="connsiteY4" fmla="*/ 2427924 h 2427924"/>
              <a:gd name="connsiteX5" fmla="*/ 0 w 12187146"/>
              <a:gd name="connsiteY5" fmla="*/ 965225 h 2427924"/>
              <a:gd name="connsiteX6" fmla="*/ 965225 w 12187146"/>
              <a:gd name="connsiteY6" fmla="*/ 0 h 2427924"/>
            </a:gdLst>
            <a:ahLst/>
            <a:cxnLst/>
            <a:rect l="l" t="t" r="r" b="b"/>
            <a:pathLst>
              <a:path w="12187146" h="2427924">
                <a:moveTo>
                  <a:pt x="965225" y="0"/>
                </a:moveTo>
                <a:lnTo>
                  <a:pt x="11221921" y="0"/>
                </a:lnTo>
                <a:cubicBezTo>
                  <a:pt x="11755000" y="0"/>
                  <a:pt x="12187146" y="432146"/>
                  <a:pt x="12187146" y="965225"/>
                </a:cubicBezTo>
                <a:lnTo>
                  <a:pt x="12187146" y="2427924"/>
                </a:lnTo>
                <a:lnTo>
                  <a:pt x="0" y="2427924"/>
                </a:lnTo>
                <a:lnTo>
                  <a:pt x="0" y="965225"/>
                </a:lnTo>
                <a:cubicBezTo>
                  <a:pt x="0" y="432146"/>
                  <a:pt x="432146" y="0"/>
                  <a:pt x="965225" y="0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201977" y="4298712"/>
            <a:ext cx="4790597" cy="523874"/>
          </a:xfrm>
          <a:custGeom>
            <a:avLst/>
            <a:gdLst>
              <a:gd name="connsiteX0" fmla="*/ 0 w 4790597"/>
              <a:gd name="connsiteY0" fmla="*/ 0 h 523874"/>
              <a:gd name="connsiteX1" fmla="*/ 1666398 w 4790597"/>
              <a:gd name="connsiteY1" fmla="*/ 0 h 523874"/>
              <a:gd name="connsiteX2" fmla="*/ 2245436 w 4790597"/>
              <a:gd name="connsiteY2" fmla="*/ 0 h 523874"/>
              <a:gd name="connsiteX3" fmla="*/ 2553014 w 4790597"/>
              <a:gd name="connsiteY3" fmla="*/ 0 h 523874"/>
              <a:gd name="connsiteX4" fmla="*/ 3124199 w 4790597"/>
              <a:gd name="connsiteY4" fmla="*/ 0 h 523874"/>
              <a:gd name="connsiteX5" fmla="*/ 4790597 w 4790597"/>
              <a:gd name="connsiteY5" fmla="*/ 0 h 523874"/>
              <a:gd name="connsiteX6" fmla="*/ 4790597 w 4790597"/>
              <a:gd name="connsiteY6" fmla="*/ 295256 h 523874"/>
              <a:gd name="connsiteX7" fmla="*/ 4561979 w 4790597"/>
              <a:gd name="connsiteY7" fmla="*/ 523874 h 523874"/>
              <a:gd name="connsiteX8" fmla="*/ 2895582 w 4790597"/>
              <a:gd name="connsiteY8" fmla="*/ 523874 h 523874"/>
              <a:gd name="connsiteX9" fmla="*/ 2553014 w 4790597"/>
              <a:gd name="connsiteY9" fmla="*/ 523874 h 523874"/>
              <a:gd name="connsiteX10" fmla="*/ 2245436 w 4790597"/>
              <a:gd name="connsiteY10" fmla="*/ 523874 h 523874"/>
              <a:gd name="connsiteX11" fmla="*/ 1895016 w 4790597"/>
              <a:gd name="connsiteY11" fmla="*/ 523874 h 523874"/>
              <a:gd name="connsiteX12" fmla="*/ 228618 w 4790597"/>
              <a:gd name="connsiteY12" fmla="*/ 523874 h 523874"/>
              <a:gd name="connsiteX13" fmla="*/ 0 w 4790597"/>
              <a:gd name="connsiteY13" fmla="*/ 295256 h 523874"/>
            </a:gdLst>
            <a:ahLst/>
            <a:cxnLst/>
            <a:rect l="l" t="t" r="r" b="b"/>
            <a:pathLst>
              <a:path w="4790597" h="523874">
                <a:moveTo>
                  <a:pt x="0" y="0"/>
                </a:moveTo>
                <a:lnTo>
                  <a:pt x="1666398" y="0"/>
                </a:lnTo>
                <a:lnTo>
                  <a:pt x="2245436" y="0"/>
                </a:lnTo>
                <a:lnTo>
                  <a:pt x="2553014" y="0"/>
                </a:lnTo>
                <a:lnTo>
                  <a:pt x="3124199" y="0"/>
                </a:lnTo>
                <a:lnTo>
                  <a:pt x="4790597" y="0"/>
                </a:lnTo>
                <a:lnTo>
                  <a:pt x="4790597" y="295256"/>
                </a:lnTo>
                <a:cubicBezTo>
                  <a:pt x="4790597" y="421518"/>
                  <a:pt x="4688241" y="523874"/>
                  <a:pt x="4561979" y="523874"/>
                </a:cubicBezTo>
                <a:lnTo>
                  <a:pt x="2895582" y="523874"/>
                </a:lnTo>
                <a:lnTo>
                  <a:pt x="2553014" y="523874"/>
                </a:lnTo>
                <a:lnTo>
                  <a:pt x="2245436" y="523874"/>
                </a:lnTo>
                <a:lnTo>
                  <a:pt x="1895016" y="523874"/>
                </a:lnTo>
                <a:lnTo>
                  <a:pt x="228618" y="523874"/>
                </a:lnTo>
                <a:cubicBezTo>
                  <a:pt x="102356" y="523874"/>
                  <a:pt x="0" y="421518"/>
                  <a:pt x="0" y="295256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76034" y="4964856"/>
            <a:ext cx="4442482" cy="13089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86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集合整队，体育委员迅速整队，检查人数并向教师报告。师生热情问好，营造积极的课堂氛围。教师清晰宣布本节课的教学内容、目标以及重难点，让学生明确学习方向。
慢跑热身，学生围绕篮球场轻松慢跑3 - 4圈，使身体各部位得到初步活动。热身操练习，包括头部运动、肩部运动、扩胸运动、振臂运动、体转运动、腹背运动、弓步压腿、仆步压腿、手腕踝关节运动，每个动作进行4×8拍，充分活动全身关节，预防运动损伤。篮球专项热身：两人一组进行原地传接球练习，每组练习1 - 2分钟，活动手腕和手指，熟悉球性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01252" y="4298712"/>
            <a:ext cx="4790597" cy="523874"/>
          </a:xfrm>
          <a:custGeom>
            <a:avLst/>
            <a:gdLst>
              <a:gd name="connsiteX0" fmla="*/ 0 w 4790597"/>
              <a:gd name="connsiteY0" fmla="*/ 0 h 523874"/>
              <a:gd name="connsiteX1" fmla="*/ 1666398 w 4790597"/>
              <a:gd name="connsiteY1" fmla="*/ 0 h 523874"/>
              <a:gd name="connsiteX2" fmla="*/ 2245436 w 4790597"/>
              <a:gd name="connsiteY2" fmla="*/ 0 h 523874"/>
              <a:gd name="connsiteX3" fmla="*/ 2553014 w 4790597"/>
              <a:gd name="connsiteY3" fmla="*/ 0 h 523874"/>
              <a:gd name="connsiteX4" fmla="*/ 3124199 w 4790597"/>
              <a:gd name="connsiteY4" fmla="*/ 0 h 523874"/>
              <a:gd name="connsiteX5" fmla="*/ 4790597 w 4790597"/>
              <a:gd name="connsiteY5" fmla="*/ 0 h 523874"/>
              <a:gd name="connsiteX6" fmla="*/ 4790597 w 4790597"/>
              <a:gd name="connsiteY6" fmla="*/ 295256 h 523874"/>
              <a:gd name="connsiteX7" fmla="*/ 4561979 w 4790597"/>
              <a:gd name="connsiteY7" fmla="*/ 523874 h 523874"/>
              <a:gd name="connsiteX8" fmla="*/ 2895582 w 4790597"/>
              <a:gd name="connsiteY8" fmla="*/ 523874 h 523874"/>
              <a:gd name="connsiteX9" fmla="*/ 2553014 w 4790597"/>
              <a:gd name="connsiteY9" fmla="*/ 523874 h 523874"/>
              <a:gd name="connsiteX10" fmla="*/ 2245436 w 4790597"/>
              <a:gd name="connsiteY10" fmla="*/ 523874 h 523874"/>
              <a:gd name="connsiteX11" fmla="*/ 1895016 w 4790597"/>
              <a:gd name="connsiteY11" fmla="*/ 523874 h 523874"/>
              <a:gd name="connsiteX12" fmla="*/ 228618 w 4790597"/>
              <a:gd name="connsiteY12" fmla="*/ 523874 h 523874"/>
              <a:gd name="connsiteX13" fmla="*/ 0 w 4790597"/>
              <a:gd name="connsiteY13" fmla="*/ 295256 h 523874"/>
            </a:gdLst>
            <a:ahLst/>
            <a:cxnLst/>
            <a:rect l="l" t="t" r="r" b="b"/>
            <a:pathLst>
              <a:path w="4790597" h="523874">
                <a:moveTo>
                  <a:pt x="0" y="0"/>
                </a:moveTo>
                <a:lnTo>
                  <a:pt x="1666398" y="0"/>
                </a:lnTo>
                <a:lnTo>
                  <a:pt x="2245436" y="0"/>
                </a:lnTo>
                <a:lnTo>
                  <a:pt x="2553014" y="0"/>
                </a:lnTo>
                <a:lnTo>
                  <a:pt x="3124199" y="0"/>
                </a:lnTo>
                <a:lnTo>
                  <a:pt x="4790597" y="0"/>
                </a:lnTo>
                <a:lnTo>
                  <a:pt x="4790597" y="295256"/>
                </a:lnTo>
                <a:cubicBezTo>
                  <a:pt x="4790597" y="421518"/>
                  <a:pt x="4688241" y="523874"/>
                  <a:pt x="4561979" y="523874"/>
                </a:cubicBezTo>
                <a:lnTo>
                  <a:pt x="2895582" y="523874"/>
                </a:lnTo>
                <a:lnTo>
                  <a:pt x="2553014" y="523874"/>
                </a:lnTo>
                <a:lnTo>
                  <a:pt x="2245436" y="523874"/>
                </a:lnTo>
                <a:lnTo>
                  <a:pt x="1895016" y="523874"/>
                </a:lnTo>
                <a:lnTo>
                  <a:pt x="228618" y="523874"/>
                </a:lnTo>
                <a:cubicBezTo>
                  <a:pt x="102356" y="523874"/>
                  <a:pt x="0" y="421518"/>
                  <a:pt x="0" y="295256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76034" y="4406761"/>
            <a:ext cx="4442482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课堂导入与热身准备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380311" y="4964856"/>
            <a:ext cx="4432480" cy="13089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51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着重强调安全事项，如在突破和传球过程中注意避免碰撞，合理使用器材，防止意外发生。教师通过讲解和示范，让学生了解正确的突分配合姿势和动作要领，引导学生积极参与学习，提高学生的安全意识和自我保护能力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380311" y="4406761"/>
            <a:ext cx="4432480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安全教育与学习引导</a:t>
            </a: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804" t="26109" r="51058" b="40456"/>
          <a:stretch>
            <a:fillRect/>
          </a:stretch>
        </p:blipFill>
        <p:spPr>
          <a:xfrm>
            <a:off x="1200153" y="2079388"/>
            <a:ext cx="4790595" cy="2219327"/>
          </a:xfrm>
          <a:custGeom>
            <a:avLst/>
            <a:gdLst/>
            <a:ahLst/>
            <a:cxnLst/>
            <a:rect l="l" t="t" r="r" b="b"/>
            <a:pathLst>
              <a:path w="4790595" h="2219327">
                <a:moveTo>
                  <a:pt x="228618" y="0"/>
                </a:moveTo>
                <a:lnTo>
                  <a:pt x="332913" y="0"/>
                </a:lnTo>
                <a:lnTo>
                  <a:pt x="703462" y="0"/>
                </a:lnTo>
                <a:lnTo>
                  <a:pt x="1895014" y="0"/>
                </a:lnTo>
                <a:lnTo>
                  <a:pt x="2895582" y="0"/>
                </a:lnTo>
                <a:cubicBezTo>
                  <a:pt x="2911364" y="0"/>
                  <a:pt x="2926773" y="1599"/>
                  <a:pt x="2941656" y="4645"/>
                </a:cubicBezTo>
                <a:lnTo>
                  <a:pt x="2966592" y="12385"/>
                </a:lnTo>
                <a:lnTo>
                  <a:pt x="2991528" y="4645"/>
                </a:lnTo>
                <a:cubicBezTo>
                  <a:pt x="3006410" y="1599"/>
                  <a:pt x="3021820" y="0"/>
                  <a:pt x="3037602" y="0"/>
                </a:cubicBezTo>
                <a:lnTo>
                  <a:pt x="4561977" y="0"/>
                </a:lnTo>
                <a:cubicBezTo>
                  <a:pt x="4688239" y="0"/>
                  <a:pt x="4790595" y="102356"/>
                  <a:pt x="4790595" y="228618"/>
                </a:cubicBezTo>
                <a:lnTo>
                  <a:pt x="4790595" y="2219327"/>
                </a:lnTo>
                <a:lnTo>
                  <a:pt x="3228494" y="2219327"/>
                </a:lnTo>
                <a:lnTo>
                  <a:pt x="3124199" y="2219327"/>
                </a:lnTo>
                <a:lnTo>
                  <a:pt x="2808984" y="2219327"/>
                </a:lnTo>
                <a:lnTo>
                  <a:pt x="1666396" y="2219327"/>
                </a:lnTo>
                <a:lnTo>
                  <a:pt x="932080" y="2219327"/>
                </a:lnTo>
                <a:lnTo>
                  <a:pt x="104295" y="2219327"/>
                </a:lnTo>
                <a:lnTo>
                  <a:pt x="0" y="2219327"/>
                </a:lnTo>
                <a:lnTo>
                  <a:pt x="0" y="228618"/>
                </a:lnTo>
                <a:cubicBezTo>
                  <a:pt x="0" y="102356"/>
                  <a:pt x="102356" y="0"/>
                  <a:pt x="228618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alphaModFix/>
          </a:blip>
          <a:srcRect l="51058" t="26109" r="804" b="40456"/>
          <a:stretch>
            <a:fillRect/>
          </a:stretch>
        </p:blipFill>
        <p:spPr>
          <a:xfrm>
            <a:off x="6201255" y="2079388"/>
            <a:ext cx="4790595" cy="2219327"/>
          </a:xfrm>
          <a:custGeom>
            <a:avLst/>
            <a:gdLst/>
            <a:ahLst/>
            <a:cxnLst/>
            <a:rect l="l" t="t" r="r" b="b"/>
            <a:pathLst>
              <a:path w="4790595" h="2219327">
                <a:moveTo>
                  <a:pt x="228618" y="0"/>
                </a:moveTo>
                <a:lnTo>
                  <a:pt x="332913" y="0"/>
                </a:lnTo>
                <a:lnTo>
                  <a:pt x="703462" y="0"/>
                </a:lnTo>
                <a:lnTo>
                  <a:pt x="1895014" y="0"/>
                </a:lnTo>
                <a:lnTo>
                  <a:pt x="2895582" y="0"/>
                </a:lnTo>
                <a:cubicBezTo>
                  <a:pt x="2911364" y="0"/>
                  <a:pt x="2926773" y="1599"/>
                  <a:pt x="2941656" y="4645"/>
                </a:cubicBezTo>
                <a:lnTo>
                  <a:pt x="2966592" y="12385"/>
                </a:lnTo>
                <a:lnTo>
                  <a:pt x="2991528" y="4645"/>
                </a:lnTo>
                <a:cubicBezTo>
                  <a:pt x="3006410" y="1599"/>
                  <a:pt x="3021820" y="0"/>
                  <a:pt x="3037602" y="0"/>
                </a:cubicBezTo>
                <a:lnTo>
                  <a:pt x="4561977" y="0"/>
                </a:lnTo>
                <a:cubicBezTo>
                  <a:pt x="4688239" y="0"/>
                  <a:pt x="4790595" y="102356"/>
                  <a:pt x="4790595" y="228618"/>
                </a:cubicBezTo>
                <a:lnTo>
                  <a:pt x="4790595" y="2219327"/>
                </a:lnTo>
                <a:lnTo>
                  <a:pt x="3228494" y="2219327"/>
                </a:lnTo>
                <a:lnTo>
                  <a:pt x="3124199" y="2219327"/>
                </a:lnTo>
                <a:lnTo>
                  <a:pt x="2808984" y="2219327"/>
                </a:lnTo>
                <a:lnTo>
                  <a:pt x="1666396" y="2219327"/>
                </a:lnTo>
                <a:lnTo>
                  <a:pt x="932080" y="2219327"/>
                </a:lnTo>
                <a:lnTo>
                  <a:pt x="104295" y="2219327"/>
                </a:lnTo>
                <a:lnTo>
                  <a:pt x="0" y="2219327"/>
                </a:lnTo>
                <a:lnTo>
                  <a:pt x="0" y="228618"/>
                </a:lnTo>
                <a:cubicBezTo>
                  <a:pt x="0" y="102356"/>
                  <a:pt x="102356" y="0"/>
                  <a:pt x="22861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2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开始部分与准备活动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60400" y="1750786"/>
            <a:ext cx="3534438" cy="2982685"/>
          </a:xfrm>
          <a:custGeom>
            <a:avLst/>
            <a:gdLst>
              <a:gd name="connsiteX0" fmla="*/ 179418 w 3534438"/>
              <a:gd name="connsiteY0" fmla="*/ 0 h 2919185"/>
              <a:gd name="connsiteX1" fmla="*/ 3355020 w 3534438"/>
              <a:gd name="connsiteY1" fmla="*/ 0 h 2919185"/>
              <a:gd name="connsiteX2" fmla="*/ 3534438 w 3534438"/>
              <a:gd name="connsiteY2" fmla="*/ 179418 h 2919185"/>
              <a:gd name="connsiteX3" fmla="*/ 3534438 w 3534438"/>
              <a:gd name="connsiteY3" fmla="*/ 2536568 h 2919185"/>
              <a:gd name="connsiteX4" fmla="*/ 3355020 w 3534438"/>
              <a:gd name="connsiteY4" fmla="*/ 2715986 h 2919185"/>
              <a:gd name="connsiteX5" fmla="*/ 3007897 w 3534438"/>
              <a:gd name="connsiteY5" fmla="*/ 2715986 h 2919185"/>
              <a:gd name="connsiteX6" fmla="*/ 2897157 w 3534438"/>
              <a:gd name="connsiteY6" fmla="*/ 2919185 h 2919185"/>
              <a:gd name="connsiteX7" fmla="*/ 2786417 w 3534438"/>
              <a:gd name="connsiteY7" fmla="*/ 2715986 h 2919185"/>
              <a:gd name="connsiteX8" fmla="*/ 179418 w 3534438"/>
              <a:gd name="connsiteY8" fmla="*/ 2715986 h 2919185"/>
              <a:gd name="connsiteX9" fmla="*/ 0 w 3534438"/>
              <a:gd name="connsiteY9" fmla="*/ 2536568 h 2919185"/>
              <a:gd name="connsiteX10" fmla="*/ 0 w 3534438"/>
              <a:gd name="connsiteY10" fmla="*/ 179418 h 2919185"/>
              <a:gd name="connsiteX11" fmla="*/ 179418 w 3534438"/>
              <a:gd name="connsiteY11" fmla="*/ 0 h 2919185"/>
            </a:gdLst>
            <a:ahLst/>
            <a:cxnLst/>
            <a:rect l="l" t="t" r="r" b="b"/>
            <a:pathLst>
              <a:path w="3534438" h="2919185">
                <a:moveTo>
                  <a:pt x="179418" y="0"/>
                </a:moveTo>
                <a:lnTo>
                  <a:pt x="3355020" y="0"/>
                </a:lnTo>
                <a:cubicBezTo>
                  <a:pt x="3454110" y="0"/>
                  <a:pt x="3534438" y="80328"/>
                  <a:pt x="3534438" y="179418"/>
                </a:cubicBezTo>
                <a:lnTo>
                  <a:pt x="3534438" y="2536568"/>
                </a:lnTo>
                <a:cubicBezTo>
                  <a:pt x="3534438" y="2635658"/>
                  <a:pt x="3454110" y="2715986"/>
                  <a:pt x="3355020" y="2715986"/>
                </a:cubicBezTo>
                <a:lnTo>
                  <a:pt x="3007897" y="2715986"/>
                </a:lnTo>
                <a:lnTo>
                  <a:pt x="2897157" y="2919185"/>
                </a:lnTo>
                <a:lnTo>
                  <a:pt x="2786417" y="2715986"/>
                </a:lnTo>
                <a:lnTo>
                  <a:pt x="179418" y="2715986"/>
                </a:lnTo>
                <a:cubicBezTo>
                  <a:pt x="80328" y="2715986"/>
                  <a:pt x="0" y="2635658"/>
                  <a:pt x="0" y="2536568"/>
                </a:cubicBezTo>
                <a:lnTo>
                  <a:pt x="0" y="179418"/>
                </a:lnTo>
                <a:cubicBezTo>
                  <a:pt x="0" y="80328"/>
                  <a:pt x="80328" y="0"/>
                  <a:pt x="179418" y="0"/>
                </a:cubicBez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143218" y="4875585"/>
            <a:ext cx="828675" cy="8286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322431" y="1752600"/>
            <a:ext cx="3534438" cy="2980871"/>
          </a:xfrm>
          <a:custGeom>
            <a:avLst/>
            <a:gdLst>
              <a:gd name="connsiteX0" fmla="*/ 179418 w 3534438"/>
              <a:gd name="connsiteY0" fmla="*/ 0 h 2919185"/>
              <a:gd name="connsiteX1" fmla="*/ 3355020 w 3534438"/>
              <a:gd name="connsiteY1" fmla="*/ 0 h 2919185"/>
              <a:gd name="connsiteX2" fmla="*/ 3534438 w 3534438"/>
              <a:gd name="connsiteY2" fmla="*/ 179418 h 2919185"/>
              <a:gd name="connsiteX3" fmla="*/ 3534438 w 3534438"/>
              <a:gd name="connsiteY3" fmla="*/ 2536568 h 2919185"/>
              <a:gd name="connsiteX4" fmla="*/ 3355020 w 3534438"/>
              <a:gd name="connsiteY4" fmla="*/ 2715986 h 2919185"/>
              <a:gd name="connsiteX5" fmla="*/ 3018465 w 3534438"/>
              <a:gd name="connsiteY5" fmla="*/ 2715986 h 2919185"/>
              <a:gd name="connsiteX6" fmla="*/ 2907725 w 3534438"/>
              <a:gd name="connsiteY6" fmla="*/ 2919185 h 2919185"/>
              <a:gd name="connsiteX7" fmla="*/ 2796985 w 3534438"/>
              <a:gd name="connsiteY7" fmla="*/ 2715986 h 2919185"/>
              <a:gd name="connsiteX8" fmla="*/ 179418 w 3534438"/>
              <a:gd name="connsiteY8" fmla="*/ 2715986 h 2919185"/>
              <a:gd name="connsiteX9" fmla="*/ 0 w 3534438"/>
              <a:gd name="connsiteY9" fmla="*/ 2536568 h 2919185"/>
              <a:gd name="connsiteX10" fmla="*/ 0 w 3534438"/>
              <a:gd name="connsiteY10" fmla="*/ 179418 h 2919185"/>
              <a:gd name="connsiteX11" fmla="*/ 179418 w 3534438"/>
              <a:gd name="connsiteY11" fmla="*/ 0 h 2919185"/>
            </a:gdLst>
            <a:ahLst/>
            <a:cxnLst/>
            <a:rect l="l" t="t" r="r" b="b"/>
            <a:pathLst>
              <a:path w="3534438" h="2919185">
                <a:moveTo>
                  <a:pt x="179418" y="0"/>
                </a:moveTo>
                <a:lnTo>
                  <a:pt x="3355020" y="0"/>
                </a:lnTo>
                <a:cubicBezTo>
                  <a:pt x="3454110" y="0"/>
                  <a:pt x="3534438" y="80328"/>
                  <a:pt x="3534438" y="179418"/>
                </a:cubicBezTo>
                <a:lnTo>
                  <a:pt x="3534438" y="2536568"/>
                </a:lnTo>
                <a:cubicBezTo>
                  <a:pt x="3534438" y="2635658"/>
                  <a:pt x="3454110" y="2715986"/>
                  <a:pt x="3355020" y="2715986"/>
                </a:cubicBezTo>
                <a:lnTo>
                  <a:pt x="3018465" y="2715986"/>
                </a:lnTo>
                <a:lnTo>
                  <a:pt x="2907725" y="2919185"/>
                </a:lnTo>
                <a:lnTo>
                  <a:pt x="2796985" y="2715986"/>
                </a:lnTo>
                <a:lnTo>
                  <a:pt x="179418" y="2715986"/>
                </a:lnTo>
                <a:cubicBezTo>
                  <a:pt x="80328" y="2715986"/>
                  <a:pt x="0" y="2635658"/>
                  <a:pt x="0" y="2536568"/>
                </a:cubicBezTo>
                <a:lnTo>
                  <a:pt x="0" y="179418"/>
                </a:lnTo>
                <a:cubicBezTo>
                  <a:pt x="0" y="80328"/>
                  <a:pt x="80328" y="0"/>
                  <a:pt x="179418" y="0"/>
                </a:cubicBezTo>
                <a:close/>
              </a:path>
            </a:pathLst>
          </a:custGeom>
          <a:solidFill>
            <a:schemeClr val="accent1"/>
          </a:solidFill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817920" y="4875585"/>
            <a:ext cx="828675" cy="828675"/>
          </a:xfrm>
          <a:prstGeom prst="ellipse">
            <a:avLst/>
          </a:prstGeom>
          <a:solidFill>
            <a:schemeClr val="accent1"/>
          </a:solidFill>
          <a:ln w="12700" cap="rnd">
            <a:noFill/>
            <a:round/>
            <a:headEnd/>
            <a:tailEnd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984461" y="1752600"/>
            <a:ext cx="3534438" cy="2980871"/>
          </a:xfrm>
          <a:custGeom>
            <a:avLst/>
            <a:gdLst>
              <a:gd name="connsiteX0" fmla="*/ 179418 w 3534438"/>
              <a:gd name="connsiteY0" fmla="*/ 0 h 2919185"/>
              <a:gd name="connsiteX1" fmla="*/ 3355020 w 3534438"/>
              <a:gd name="connsiteY1" fmla="*/ 0 h 2919185"/>
              <a:gd name="connsiteX2" fmla="*/ 3534438 w 3534438"/>
              <a:gd name="connsiteY2" fmla="*/ 179418 h 2919185"/>
              <a:gd name="connsiteX3" fmla="*/ 3534438 w 3534438"/>
              <a:gd name="connsiteY3" fmla="*/ 2536568 h 2919185"/>
              <a:gd name="connsiteX4" fmla="*/ 3355020 w 3534438"/>
              <a:gd name="connsiteY4" fmla="*/ 2715986 h 2919185"/>
              <a:gd name="connsiteX5" fmla="*/ 3029035 w 3534438"/>
              <a:gd name="connsiteY5" fmla="*/ 2715986 h 2919185"/>
              <a:gd name="connsiteX6" fmla="*/ 2918295 w 3534438"/>
              <a:gd name="connsiteY6" fmla="*/ 2919185 h 2919185"/>
              <a:gd name="connsiteX7" fmla="*/ 2807554 w 3534438"/>
              <a:gd name="connsiteY7" fmla="*/ 2715986 h 2919185"/>
              <a:gd name="connsiteX8" fmla="*/ 179418 w 3534438"/>
              <a:gd name="connsiteY8" fmla="*/ 2715986 h 2919185"/>
              <a:gd name="connsiteX9" fmla="*/ 0 w 3534438"/>
              <a:gd name="connsiteY9" fmla="*/ 2536568 h 2919185"/>
              <a:gd name="connsiteX10" fmla="*/ 0 w 3534438"/>
              <a:gd name="connsiteY10" fmla="*/ 179418 h 2919185"/>
              <a:gd name="connsiteX11" fmla="*/ 179418 w 3534438"/>
              <a:gd name="connsiteY11" fmla="*/ 0 h 2919185"/>
            </a:gdLst>
            <a:ahLst/>
            <a:cxnLst/>
            <a:rect l="l" t="t" r="r" b="b"/>
            <a:pathLst>
              <a:path w="3534438" h="2919185">
                <a:moveTo>
                  <a:pt x="179418" y="0"/>
                </a:moveTo>
                <a:lnTo>
                  <a:pt x="3355020" y="0"/>
                </a:lnTo>
                <a:cubicBezTo>
                  <a:pt x="3454110" y="0"/>
                  <a:pt x="3534438" y="80328"/>
                  <a:pt x="3534438" y="179418"/>
                </a:cubicBezTo>
                <a:lnTo>
                  <a:pt x="3534438" y="2536568"/>
                </a:lnTo>
                <a:cubicBezTo>
                  <a:pt x="3534438" y="2635658"/>
                  <a:pt x="3454110" y="2715986"/>
                  <a:pt x="3355020" y="2715986"/>
                </a:cubicBezTo>
                <a:lnTo>
                  <a:pt x="3029035" y="2715986"/>
                </a:lnTo>
                <a:lnTo>
                  <a:pt x="2918295" y="2919185"/>
                </a:lnTo>
                <a:lnTo>
                  <a:pt x="2807554" y="2715986"/>
                </a:lnTo>
                <a:lnTo>
                  <a:pt x="179418" y="2715986"/>
                </a:lnTo>
                <a:cubicBezTo>
                  <a:pt x="80328" y="2715986"/>
                  <a:pt x="0" y="2635658"/>
                  <a:pt x="0" y="2536568"/>
                </a:cubicBezTo>
                <a:lnTo>
                  <a:pt x="0" y="179418"/>
                </a:lnTo>
                <a:cubicBezTo>
                  <a:pt x="0" y="80328"/>
                  <a:pt x="80328" y="0"/>
                  <a:pt x="179418" y="0"/>
                </a:cubicBez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accent1"/>
            </a:solidFill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0488417" y="4877616"/>
            <a:ext cx="828675" cy="82867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</a:ln>
          <a:effectLst/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972844" y="2015732"/>
            <a:ext cx="2951423" cy="36933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动作讲解与原地练习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72844" y="2711612"/>
            <a:ext cx="2951423" cy="170290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661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讲解突分配合概念：持球队员突破对手后，遇到对方补防或关门时，及时将球传给进攻位置最佳的同伴进行攻击的一种配合方法。讲解要点：突破时，降低重心，快速运球，运用假动作迷惑防守者，选择防守薄弱区域突破；突破过程中，眼睛余光观察队友跑位，当防守者补防时，迅速将球传给无人防守或位置更好的队友；传球时，根据队友位置和移动速度，选择合适的传球方式，如胸前传球、击地传球等，确保传球准确、及时；接球者要积极跑位，提前判断突破者传球意图，在合适位置接球，接球后迅速做好进攻准备。教师先进行完整的突分配合示范，让学生对配合有整体的直观感受，再进行细致的分解示范，边示范边清晰强调每个动作和环节的关键要点。学生两人一组，无球模仿练习，体会突破和传球的动作及时机，每组练习10 - 15次，共进行2 - 3组，教师在学生练习过程中巡回指导，及时纠正学生的错误动作，如突破姿势不正确、传球时机把握不准等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72845" y="2526114"/>
            <a:ext cx="271242" cy="57150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634876" y="2015732"/>
            <a:ext cx="2951423" cy="36933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原地突分练习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634875" y="2711612"/>
            <a:ext cx="2951423" cy="170290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98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两人一组，一人持球做突破动作，另一人进行模拟防守，突破者突破后将球传给防守者身后的固定位置，模拟传球给队友，练习5 - 8次，交换角色，共进行3 - 4组。教师密切观察学生的练习情况，针对突破时的运球技术、传球的准确性和力度等问题，及时给予纠正和指导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634877" y="2526114"/>
            <a:ext cx="271242" cy="57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296905" y="2015732"/>
            <a:ext cx="2951423" cy="36933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有防守突分练习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296905" y="2711612"/>
            <a:ext cx="2951423" cy="170290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98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三人一组，一人持球进攻，一人防守，一人扮演接应队友。进攻者运用突破技术突破防守，防守者积极防守并进行补防，进攻者根据防守情况将球传给接应队友，练习5 - 8次，交换角色，共进行3 - 4组。教师在旁观察，纠正学生在对抗中出现的错误，如突破后传球犹豫、接球者跑位不合理等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296906" y="2526114"/>
            <a:ext cx="271242" cy="57150"/>
          </a:xfrm>
          <a:prstGeom prst="rect">
            <a:avLst/>
          </a:prstGeom>
          <a:solidFill>
            <a:schemeClr val="accent1"/>
          </a:solidFill>
          <a:ln cap="sq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3385518" y="5103564"/>
            <a:ext cx="344075" cy="372717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045899" y="5109576"/>
            <a:ext cx="372717" cy="360692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0716396" y="5122998"/>
            <a:ext cx="372717" cy="337911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基本部分与技能练习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-1838325" y="-1107290"/>
            <a:ext cx="9350376" cy="9350372"/>
          </a:xfrm>
          <a:prstGeom prst="arc">
            <a:avLst>
              <a:gd name="adj1" fmla="val 18716968"/>
              <a:gd name="adj2" fmla="val 2846181"/>
            </a:avLst>
          </a:prstGeom>
          <a:noFill/>
          <a:ln w="12700" cap="sq">
            <a:gradFill>
              <a:gsLst>
                <a:gs pos="0">
                  <a:schemeClr val="accent1">
                    <a:alpha val="0"/>
                  </a:schemeClr>
                </a:gs>
                <a:gs pos="50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-1311274" y="-580238"/>
            <a:ext cx="8296274" cy="8296270"/>
          </a:xfrm>
          <a:prstGeom prst="arc">
            <a:avLst>
              <a:gd name="adj1" fmla="val 19465670"/>
              <a:gd name="adj2" fmla="val 2211151"/>
            </a:avLst>
          </a:prstGeom>
          <a:noFill/>
          <a:ln w="12700" cap="sq">
            <a:gradFill>
              <a:gsLst>
                <a:gs pos="0">
                  <a:schemeClr val="accent1">
                    <a:alpha val="0"/>
                  </a:schemeClr>
                </a:gs>
                <a:gs pos="5000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0" y="1829582"/>
            <a:ext cx="6486182" cy="3490914"/>
          </a:xfrm>
          <a:custGeom>
            <a:avLst/>
            <a:gdLst>
              <a:gd name="connsiteX0" fmla="*/ 0 w 6486182"/>
              <a:gd name="connsiteY0" fmla="*/ 0 h 3490914"/>
              <a:gd name="connsiteX1" fmla="*/ 4740726 w 6486182"/>
              <a:gd name="connsiteY1" fmla="*/ 0 h 3490914"/>
              <a:gd name="connsiteX2" fmla="*/ 6486182 w 6486182"/>
              <a:gd name="connsiteY2" fmla="*/ 1745457 h 3490914"/>
              <a:gd name="connsiteX3" fmla="*/ 6486181 w 6486182"/>
              <a:gd name="connsiteY3" fmla="*/ 1745457 h 3490914"/>
              <a:gd name="connsiteX4" fmla="*/ 4740724 w 6486182"/>
              <a:gd name="connsiteY4" fmla="*/ 3490914 h 3490914"/>
              <a:gd name="connsiteX5" fmla="*/ 0 w 6486182"/>
              <a:gd name="connsiteY5" fmla="*/ 3490913 h 3490914"/>
            </a:gdLst>
            <a:ahLst/>
            <a:cxnLst/>
            <a:rect l="l" t="t" r="r" b="b"/>
            <a:pathLst>
              <a:path w="6486182" h="3490914">
                <a:moveTo>
                  <a:pt x="0" y="0"/>
                </a:moveTo>
                <a:lnTo>
                  <a:pt x="4740726" y="0"/>
                </a:lnTo>
                <a:cubicBezTo>
                  <a:pt x="5704714" y="0"/>
                  <a:pt x="6486182" y="781468"/>
                  <a:pt x="6486182" y="1745457"/>
                </a:cubicBezTo>
                <a:lnTo>
                  <a:pt x="6486181" y="1745457"/>
                </a:lnTo>
                <a:cubicBezTo>
                  <a:pt x="6486181" y="2709446"/>
                  <a:pt x="5704713" y="3490914"/>
                  <a:pt x="4740724" y="3490914"/>
                </a:cubicBezTo>
                <a:lnTo>
                  <a:pt x="0" y="3490913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90000"/>
                </a:schemeClr>
              </a:gs>
            </a:gsLst>
            <a:lin ang="27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01588" y="1860108"/>
            <a:ext cx="744810" cy="851280"/>
            <a:chOff x="7001588" y="1860108"/>
            <a:chExt cx="744810" cy="851280"/>
          </a:xfrm>
        </p:grpSpPr>
        <p:sp>
          <p:nvSpPr>
            <p:cNvPr id="7" name="标题 1"/>
            <p:cNvSpPr txBox="1"/>
            <p:nvPr/>
          </p:nvSpPr>
          <p:spPr>
            <a:xfrm>
              <a:off x="7001588" y="1860108"/>
              <a:ext cx="744810" cy="851280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98000"/>
                    <a:lumOff val="2000"/>
                  </a:schemeClr>
                </a:gs>
              </a:gsLst>
              <a:lin ang="5400000" scaled="0"/>
            </a:gradFill>
            <a:ln cap="sq">
              <a:noFill/>
            </a:ln>
            <a:effectLst>
              <a:outerShdw blurRad="330200" dist="203200" dir="5400000" sx="90000" sy="90000" algn="t" rotWithShape="0">
                <a:schemeClr val="accent1">
                  <a:lumMod val="50000"/>
                  <a:alpha val="65000"/>
                </a:schemeClr>
              </a:outerShdw>
            </a:effectLst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8" name="标题 1"/>
            <p:cNvSpPr txBox="1"/>
            <p:nvPr/>
          </p:nvSpPr>
          <p:spPr>
            <a:xfrm>
              <a:off x="7050728" y="1916272"/>
              <a:ext cx="646527" cy="738949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80000"/>
                    <a:lumOff val="20000"/>
                  </a:schemeClr>
                </a:gs>
              </a:gsLst>
              <a:lin ang="2700000" scaled="0"/>
            </a:gradFill>
            <a:ln cap="sq">
              <a:noFill/>
            </a:ln>
            <a:effectLst/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9" name="标题 1"/>
            <p:cNvSpPr txBox="1"/>
            <p:nvPr/>
          </p:nvSpPr>
          <p:spPr>
            <a:xfrm>
              <a:off x="7239462" y="2141805"/>
              <a:ext cx="269061" cy="269101"/>
            </a:xfrm>
            <a:custGeom>
              <a:avLst/>
              <a:gdLst>
                <a:gd name="connsiteX0" fmla="*/ 579031 w 719895"/>
                <a:gd name="connsiteY0" fmla="*/ 554022 h 720000"/>
                <a:gd name="connsiteX1" fmla="*/ 596778 w 719895"/>
                <a:gd name="connsiteY1" fmla="*/ 561368 h 720000"/>
                <a:gd name="connsiteX2" fmla="*/ 712550 w 719895"/>
                <a:gd name="connsiteY2" fmla="*/ 677140 h 720000"/>
                <a:gd name="connsiteX3" fmla="*/ 712550 w 719895"/>
                <a:gd name="connsiteY3" fmla="*/ 712634 h 720000"/>
                <a:gd name="connsiteX4" fmla="*/ 694887 w 719895"/>
                <a:gd name="connsiteY4" fmla="*/ 720000 h 720000"/>
                <a:gd name="connsiteX5" fmla="*/ 677140 w 719895"/>
                <a:gd name="connsiteY5" fmla="*/ 712634 h 720000"/>
                <a:gd name="connsiteX6" fmla="*/ 561284 w 719895"/>
                <a:gd name="connsiteY6" fmla="*/ 596861 h 720000"/>
                <a:gd name="connsiteX7" fmla="*/ 561284 w 719895"/>
                <a:gd name="connsiteY7" fmla="*/ 561368 h 720000"/>
                <a:gd name="connsiteX8" fmla="*/ 579031 w 719895"/>
                <a:gd name="connsiteY8" fmla="*/ 554022 h 720000"/>
                <a:gd name="connsiteX9" fmla="*/ 301109 w 719895"/>
                <a:gd name="connsiteY9" fmla="*/ 0 h 720000"/>
                <a:gd name="connsiteX10" fmla="*/ 602219 w 719895"/>
                <a:gd name="connsiteY10" fmla="*/ 301109 h 720000"/>
                <a:gd name="connsiteX11" fmla="*/ 301109 w 719895"/>
                <a:gd name="connsiteY11" fmla="*/ 602219 h 720000"/>
                <a:gd name="connsiteX12" fmla="*/ 0 w 719895"/>
                <a:gd name="connsiteY12" fmla="*/ 301109 h 720000"/>
                <a:gd name="connsiteX13" fmla="*/ 301109 w 719895"/>
                <a:gd name="connsiteY13" fmla="*/ 0 h 720000"/>
              </a:gdLst>
              <a:ahLst/>
              <a:cxnLst/>
              <a:rect l="l" t="t" r="r" b="b"/>
              <a:pathLst>
                <a:path w="719895" h="720000">
                  <a:moveTo>
                    <a:pt x="579031" y="554022"/>
                  </a:moveTo>
                  <a:cubicBezTo>
                    <a:pt x="585456" y="554022"/>
                    <a:pt x="591880" y="556471"/>
                    <a:pt x="596778" y="561368"/>
                  </a:cubicBezTo>
                  <a:lnTo>
                    <a:pt x="712550" y="677140"/>
                  </a:lnTo>
                  <a:cubicBezTo>
                    <a:pt x="722344" y="686935"/>
                    <a:pt x="722344" y="702840"/>
                    <a:pt x="712550" y="712634"/>
                  </a:cubicBezTo>
                  <a:cubicBezTo>
                    <a:pt x="707778" y="717573"/>
                    <a:pt x="701333" y="720000"/>
                    <a:pt x="694887" y="720000"/>
                  </a:cubicBezTo>
                  <a:cubicBezTo>
                    <a:pt x="688441" y="720000"/>
                    <a:pt x="681995" y="717573"/>
                    <a:pt x="677140" y="712634"/>
                  </a:cubicBezTo>
                  <a:lnTo>
                    <a:pt x="561284" y="596861"/>
                  </a:lnTo>
                  <a:cubicBezTo>
                    <a:pt x="551490" y="587067"/>
                    <a:pt x="551490" y="571162"/>
                    <a:pt x="561284" y="561368"/>
                  </a:cubicBezTo>
                  <a:cubicBezTo>
                    <a:pt x="566181" y="556471"/>
                    <a:pt x="572606" y="554022"/>
                    <a:pt x="579031" y="554022"/>
                  </a:cubicBezTo>
                  <a:close/>
                  <a:moveTo>
                    <a:pt x="301109" y="0"/>
                  </a:moveTo>
                  <a:cubicBezTo>
                    <a:pt x="467443" y="0"/>
                    <a:pt x="602219" y="134859"/>
                    <a:pt x="602219" y="301109"/>
                  </a:cubicBezTo>
                  <a:cubicBezTo>
                    <a:pt x="602219" y="467443"/>
                    <a:pt x="467443" y="602219"/>
                    <a:pt x="301109" y="602219"/>
                  </a:cubicBezTo>
                  <a:cubicBezTo>
                    <a:pt x="134775" y="602219"/>
                    <a:pt x="0" y="467443"/>
                    <a:pt x="0" y="301109"/>
                  </a:cubicBezTo>
                  <a:cubicBezTo>
                    <a:pt x="0" y="134775"/>
                    <a:pt x="134775" y="0"/>
                    <a:pt x="30110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0" name="标题 1"/>
          <p:cNvSpPr txBox="1"/>
          <p:nvPr/>
        </p:nvSpPr>
        <p:spPr>
          <a:xfrm>
            <a:off x="7885028" y="1868428"/>
            <a:ext cx="3530876" cy="15461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8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综合练习：设置多个标志桶模拟防守，学生分组进行突分配合练习，要求动作连贯、流畅，根据防守变化灵活调整突破和传球策略，每组练习2 - 3次，共进行3 - 4组。教师指导学生根据标志桶的位置和防守情况，合理选择突破路线和传球时机，提高动作的实用性和适应性。</a:t>
            </a:r>
            <a:endParaRPr kumimoji="1"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001588" y="4175502"/>
            <a:ext cx="744810" cy="851280"/>
            <a:chOff x="7001588" y="4175502"/>
            <a:chExt cx="744810" cy="851280"/>
          </a:xfrm>
        </p:grpSpPr>
        <p:sp>
          <p:nvSpPr>
            <p:cNvPr id="12" name="标题 1"/>
            <p:cNvSpPr txBox="1"/>
            <p:nvPr/>
          </p:nvSpPr>
          <p:spPr>
            <a:xfrm>
              <a:off x="7001588" y="4175502"/>
              <a:ext cx="744810" cy="851280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5400000" scaled="0"/>
            </a:gradFill>
            <a:ln cap="sq">
              <a:noFill/>
            </a:ln>
            <a:effectLst>
              <a:outerShdw blurRad="330200" dist="203200" dir="5400000" sx="90000" sy="90000" algn="t" rotWithShape="0">
                <a:schemeClr val="accent2">
                  <a:lumMod val="50000"/>
                  <a:alpha val="65000"/>
                </a:schemeClr>
              </a:outerShdw>
            </a:effectLst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3" name="标题 1"/>
            <p:cNvSpPr txBox="1"/>
            <p:nvPr/>
          </p:nvSpPr>
          <p:spPr>
            <a:xfrm>
              <a:off x="7050728" y="4231668"/>
              <a:ext cx="646527" cy="738949"/>
            </a:xfrm>
            <a:custGeom>
              <a:avLst/>
              <a:gdLst>
                <a:gd name="T0" fmla="*/ 626 w 644"/>
                <a:gd name="T1" fmla="*/ 172 h 736"/>
                <a:gd name="T2" fmla="*/ 340 w 644"/>
                <a:gd name="T3" fmla="*/ 6 h 736"/>
                <a:gd name="T4" fmla="*/ 304 w 644"/>
                <a:gd name="T5" fmla="*/ 6 h 736"/>
                <a:gd name="T6" fmla="*/ 18 w 644"/>
                <a:gd name="T7" fmla="*/ 172 h 736"/>
                <a:gd name="T8" fmla="*/ 0 w 644"/>
                <a:gd name="T9" fmla="*/ 203 h 736"/>
                <a:gd name="T10" fmla="*/ 0 w 644"/>
                <a:gd name="T11" fmla="*/ 533 h 736"/>
                <a:gd name="T12" fmla="*/ 18 w 644"/>
                <a:gd name="T13" fmla="*/ 564 h 736"/>
                <a:gd name="T14" fmla="*/ 304 w 644"/>
                <a:gd name="T15" fmla="*/ 730 h 736"/>
                <a:gd name="T16" fmla="*/ 340 w 644"/>
                <a:gd name="T17" fmla="*/ 730 h 736"/>
                <a:gd name="T18" fmla="*/ 626 w 644"/>
                <a:gd name="T19" fmla="*/ 564 h 736"/>
                <a:gd name="T20" fmla="*/ 644 w 644"/>
                <a:gd name="T21" fmla="*/ 533 h 736"/>
                <a:gd name="T22" fmla="*/ 644 w 644"/>
                <a:gd name="T23" fmla="*/ 203 h 736"/>
                <a:gd name="T24" fmla="*/ 626 w 644"/>
                <a:gd name="T25" fmla="*/ 172 h 736"/>
              </a:gdLst>
              <a:ahLst/>
              <a:cxnLst/>
              <a:rect l="0" t="0" r="r" b="b"/>
              <a:pathLst>
                <a:path w="644" h="736">
                  <a:moveTo>
                    <a:pt x="626" y="172"/>
                  </a:moveTo>
                  <a:cubicBezTo>
                    <a:pt x="340" y="6"/>
                    <a:pt x="340" y="6"/>
                    <a:pt x="340" y="6"/>
                  </a:cubicBezTo>
                  <a:cubicBezTo>
                    <a:pt x="329" y="0"/>
                    <a:pt x="315" y="0"/>
                    <a:pt x="304" y="6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7" y="178"/>
                    <a:pt x="0" y="190"/>
                    <a:pt x="0" y="203"/>
                  </a:cubicBezTo>
                  <a:cubicBezTo>
                    <a:pt x="0" y="533"/>
                    <a:pt x="0" y="533"/>
                    <a:pt x="0" y="533"/>
                  </a:cubicBezTo>
                  <a:cubicBezTo>
                    <a:pt x="0" y="546"/>
                    <a:pt x="7" y="558"/>
                    <a:pt x="18" y="564"/>
                  </a:cubicBezTo>
                  <a:cubicBezTo>
                    <a:pt x="304" y="730"/>
                    <a:pt x="304" y="730"/>
                    <a:pt x="304" y="730"/>
                  </a:cubicBezTo>
                  <a:cubicBezTo>
                    <a:pt x="315" y="736"/>
                    <a:pt x="329" y="736"/>
                    <a:pt x="340" y="730"/>
                  </a:cubicBezTo>
                  <a:cubicBezTo>
                    <a:pt x="626" y="564"/>
                    <a:pt x="626" y="564"/>
                    <a:pt x="626" y="564"/>
                  </a:cubicBezTo>
                  <a:cubicBezTo>
                    <a:pt x="637" y="558"/>
                    <a:pt x="644" y="546"/>
                    <a:pt x="644" y="533"/>
                  </a:cubicBezTo>
                  <a:cubicBezTo>
                    <a:pt x="644" y="203"/>
                    <a:pt x="644" y="203"/>
                    <a:pt x="644" y="203"/>
                  </a:cubicBezTo>
                  <a:cubicBezTo>
                    <a:pt x="644" y="190"/>
                    <a:pt x="637" y="178"/>
                    <a:pt x="626" y="17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80000"/>
                    <a:lumOff val="20000"/>
                  </a:schemeClr>
                </a:gs>
              </a:gsLst>
              <a:lin ang="2700000" scaled="0"/>
            </a:gradFill>
            <a:ln cap="sq">
              <a:noFill/>
            </a:ln>
            <a:effectLst/>
          </p:spPr>
          <p:txBody>
            <a:bodyPr vert="horz" wrap="square" lIns="91440" tIns="45720" rIns="91440" bIns="45720" rtlCol="0" anchor="t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4" name="标题 1"/>
            <p:cNvSpPr txBox="1"/>
            <p:nvPr/>
          </p:nvSpPr>
          <p:spPr>
            <a:xfrm>
              <a:off x="7239441" y="4467281"/>
              <a:ext cx="269101" cy="248936"/>
            </a:xfrm>
            <a:custGeom>
              <a:avLst/>
              <a:gdLst>
                <a:gd name="connsiteX0" fmla="*/ 2136435 w 5834559"/>
                <a:gd name="connsiteY0" fmla="*/ 643126 h 5397372"/>
                <a:gd name="connsiteX1" fmla="*/ 3716657 w 5834559"/>
                <a:gd name="connsiteY1" fmla="*/ 643126 h 5397372"/>
                <a:gd name="connsiteX2" fmla="*/ 3716657 w 5834559"/>
                <a:gd name="connsiteY2" fmla="*/ 1064855 h 5397372"/>
                <a:gd name="connsiteX3" fmla="*/ 2136435 w 5834559"/>
                <a:gd name="connsiteY3" fmla="*/ 1064855 h 5397372"/>
                <a:gd name="connsiteX4" fmla="*/ 693741 w 5834559"/>
                <a:gd name="connsiteY4" fmla="*/ 643126 h 5397372"/>
                <a:gd name="connsiteX5" fmla="*/ 1550121 w 5834559"/>
                <a:gd name="connsiteY5" fmla="*/ 643126 h 5397372"/>
                <a:gd name="connsiteX6" fmla="*/ 1550121 w 5834559"/>
                <a:gd name="connsiteY6" fmla="*/ 1064855 h 5397372"/>
                <a:gd name="connsiteX7" fmla="*/ 693741 w 5834559"/>
                <a:gd name="connsiteY7" fmla="*/ 1064855 h 5397372"/>
                <a:gd name="connsiteX8" fmla="*/ 421729 w 5834559"/>
                <a:gd name="connsiteY8" fmla="*/ 1336867 h 5397372"/>
                <a:gd name="connsiteX9" fmla="*/ 421729 w 5834559"/>
                <a:gd name="connsiteY9" fmla="*/ 2079805 h 5397372"/>
                <a:gd name="connsiteX10" fmla="*/ 5412133 w 5834559"/>
                <a:gd name="connsiteY10" fmla="*/ 2079805 h 5397372"/>
                <a:gd name="connsiteX11" fmla="*/ 5412133 w 5834559"/>
                <a:gd name="connsiteY11" fmla="*/ 1336867 h 5397372"/>
                <a:gd name="connsiteX12" fmla="*/ 5140113 w 5834559"/>
                <a:gd name="connsiteY12" fmla="*/ 1064855 h 5397372"/>
                <a:gd name="connsiteX13" fmla="*/ 4302971 w 5834559"/>
                <a:gd name="connsiteY13" fmla="*/ 1064855 h 5397372"/>
                <a:gd name="connsiteX14" fmla="*/ 4302971 w 5834559"/>
                <a:gd name="connsiteY14" fmla="*/ 643126 h 5397372"/>
                <a:gd name="connsiteX15" fmla="*/ 5140113 w 5834559"/>
                <a:gd name="connsiteY15" fmla="*/ 643126 h 5397372"/>
                <a:gd name="connsiteX16" fmla="*/ 5834559 w 5834559"/>
                <a:gd name="connsiteY16" fmla="*/ 1336867 h 5397372"/>
                <a:gd name="connsiteX17" fmla="*/ 5834559 w 5834559"/>
                <a:gd name="connsiteY17" fmla="*/ 4703631 h 5397372"/>
                <a:gd name="connsiteX18" fmla="*/ 5140818 w 5834559"/>
                <a:gd name="connsiteY18" fmla="*/ 5397372 h 5397372"/>
                <a:gd name="connsiteX19" fmla="*/ 693741 w 5834559"/>
                <a:gd name="connsiteY19" fmla="*/ 5397372 h 5397372"/>
                <a:gd name="connsiteX20" fmla="*/ 0 w 5834559"/>
                <a:gd name="connsiteY20" fmla="*/ 4703631 h 5397372"/>
                <a:gd name="connsiteX21" fmla="*/ 0 w 5834559"/>
                <a:gd name="connsiteY21" fmla="*/ 2501529 h 5397372"/>
                <a:gd name="connsiteX22" fmla="*/ 0 w 5834559"/>
                <a:gd name="connsiteY22" fmla="*/ 2079805 h 5397372"/>
                <a:gd name="connsiteX23" fmla="*/ 0 w 5834559"/>
                <a:gd name="connsiteY23" fmla="*/ 1336867 h 5397372"/>
                <a:gd name="connsiteX24" fmla="*/ 693741 w 5834559"/>
                <a:gd name="connsiteY24" fmla="*/ 643126 h 5397372"/>
                <a:gd name="connsiteX25" fmla="*/ 3997242 w 5834559"/>
                <a:gd name="connsiteY25" fmla="*/ 0 h 5397372"/>
                <a:gd name="connsiteX26" fmla="*/ 4208106 w 5834559"/>
                <a:gd name="connsiteY26" fmla="*/ 210864 h 5397372"/>
                <a:gd name="connsiteX27" fmla="*/ 4208106 w 5834559"/>
                <a:gd name="connsiteY27" fmla="*/ 1506961 h 5397372"/>
                <a:gd name="connsiteX28" fmla="*/ 3997242 w 5834559"/>
                <a:gd name="connsiteY28" fmla="*/ 1718528 h 5397372"/>
                <a:gd name="connsiteX29" fmla="*/ 3786378 w 5834559"/>
                <a:gd name="connsiteY29" fmla="*/ 1507664 h 5397372"/>
                <a:gd name="connsiteX30" fmla="*/ 3786378 w 5834559"/>
                <a:gd name="connsiteY30" fmla="*/ 210864 h 5397372"/>
                <a:gd name="connsiteX31" fmla="*/ 3997242 w 5834559"/>
                <a:gd name="connsiteY31" fmla="*/ 0 h 5397372"/>
                <a:gd name="connsiteX32" fmla="*/ 1836609 w 5834559"/>
                <a:gd name="connsiteY32" fmla="*/ 0 h 5397372"/>
                <a:gd name="connsiteX33" fmla="*/ 2047469 w 5834559"/>
                <a:gd name="connsiteY33" fmla="*/ 210864 h 5397372"/>
                <a:gd name="connsiteX34" fmla="*/ 2047469 w 5834559"/>
                <a:gd name="connsiteY34" fmla="*/ 1506961 h 5397372"/>
                <a:gd name="connsiteX35" fmla="*/ 1836609 w 5834559"/>
                <a:gd name="connsiteY35" fmla="*/ 1718528 h 5397372"/>
                <a:gd name="connsiteX36" fmla="*/ 1625745 w 5834559"/>
                <a:gd name="connsiteY36" fmla="*/ 1507664 h 5397372"/>
                <a:gd name="connsiteX37" fmla="*/ 1625745 w 5834559"/>
                <a:gd name="connsiteY37" fmla="*/ 210864 h 5397372"/>
                <a:gd name="connsiteX38" fmla="*/ 1836609 w 5834559"/>
                <a:gd name="connsiteY38" fmla="*/ 0 h 5397372"/>
              </a:gdLst>
              <a:ahLst/>
              <a:cxnLst/>
              <a:rect l="l" t="t" r="r" b="b"/>
              <a:pathLst>
                <a:path w="5834559" h="5397372">
                  <a:moveTo>
                    <a:pt x="2136435" y="643126"/>
                  </a:moveTo>
                  <a:lnTo>
                    <a:pt x="3716657" y="643126"/>
                  </a:lnTo>
                  <a:lnTo>
                    <a:pt x="3716657" y="1064855"/>
                  </a:lnTo>
                  <a:lnTo>
                    <a:pt x="2136435" y="1064855"/>
                  </a:lnTo>
                  <a:close/>
                  <a:moveTo>
                    <a:pt x="693741" y="643126"/>
                  </a:moveTo>
                  <a:lnTo>
                    <a:pt x="1550121" y="643126"/>
                  </a:lnTo>
                  <a:lnTo>
                    <a:pt x="1550121" y="1064855"/>
                  </a:lnTo>
                  <a:lnTo>
                    <a:pt x="693741" y="1064855"/>
                  </a:lnTo>
                  <a:cubicBezTo>
                    <a:pt x="543320" y="1064855"/>
                    <a:pt x="421729" y="1187151"/>
                    <a:pt x="421729" y="1336867"/>
                  </a:cubicBezTo>
                  <a:lnTo>
                    <a:pt x="421729" y="2079805"/>
                  </a:lnTo>
                  <a:lnTo>
                    <a:pt x="5412133" y="2079805"/>
                  </a:lnTo>
                  <a:lnTo>
                    <a:pt x="5412133" y="1336867"/>
                  </a:lnTo>
                  <a:cubicBezTo>
                    <a:pt x="5412133" y="1186446"/>
                    <a:pt x="5289830" y="1064855"/>
                    <a:pt x="5140113" y="1064855"/>
                  </a:cubicBezTo>
                  <a:lnTo>
                    <a:pt x="4302971" y="1064855"/>
                  </a:lnTo>
                  <a:lnTo>
                    <a:pt x="4302971" y="643126"/>
                  </a:lnTo>
                  <a:lnTo>
                    <a:pt x="5140113" y="643126"/>
                  </a:lnTo>
                  <a:cubicBezTo>
                    <a:pt x="5523184" y="643126"/>
                    <a:pt x="5833854" y="953797"/>
                    <a:pt x="5834559" y="1336867"/>
                  </a:cubicBezTo>
                  <a:lnTo>
                    <a:pt x="5834559" y="4703631"/>
                  </a:lnTo>
                  <a:cubicBezTo>
                    <a:pt x="5834559" y="5085292"/>
                    <a:pt x="5522479" y="5397372"/>
                    <a:pt x="5140818" y="5397372"/>
                  </a:cubicBezTo>
                  <a:lnTo>
                    <a:pt x="693741" y="5397372"/>
                  </a:lnTo>
                  <a:cubicBezTo>
                    <a:pt x="312080" y="5397372"/>
                    <a:pt x="0" y="5085292"/>
                    <a:pt x="0" y="4703631"/>
                  </a:cubicBezTo>
                  <a:lnTo>
                    <a:pt x="0" y="2501529"/>
                  </a:lnTo>
                  <a:lnTo>
                    <a:pt x="0" y="2079805"/>
                  </a:lnTo>
                  <a:lnTo>
                    <a:pt x="0" y="1336867"/>
                  </a:lnTo>
                  <a:cubicBezTo>
                    <a:pt x="0" y="953797"/>
                    <a:pt x="310671" y="643126"/>
                    <a:pt x="693741" y="643126"/>
                  </a:cubicBezTo>
                  <a:close/>
                  <a:moveTo>
                    <a:pt x="3997242" y="0"/>
                  </a:moveTo>
                  <a:cubicBezTo>
                    <a:pt x="4113920" y="0"/>
                    <a:pt x="4208106" y="94186"/>
                    <a:pt x="4208106" y="210864"/>
                  </a:cubicBezTo>
                  <a:lnTo>
                    <a:pt x="4208106" y="1506961"/>
                  </a:lnTo>
                  <a:cubicBezTo>
                    <a:pt x="4208106" y="1623639"/>
                    <a:pt x="4113920" y="1718528"/>
                    <a:pt x="3997242" y="1718528"/>
                  </a:cubicBezTo>
                  <a:cubicBezTo>
                    <a:pt x="3880564" y="1718528"/>
                    <a:pt x="3786378" y="1624342"/>
                    <a:pt x="3786378" y="1507664"/>
                  </a:cubicBezTo>
                  <a:lnTo>
                    <a:pt x="3786378" y="210864"/>
                  </a:lnTo>
                  <a:cubicBezTo>
                    <a:pt x="3786378" y="94186"/>
                    <a:pt x="3880564" y="0"/>
                    <a:pt x="3997242" y="0"/>
                  </a:cubicBezTo>
                  <a:close/>
                  <a:moveTo>
                    <a:pt x="1836609" y="0"/>
                  </a:moveTo>
                  <a:cubicBezTo>
                    <a:pt x="1953287" y="0"/>
                    <a:pt x="2047469" y="94186"/>
                    <a:pt x="2047469" y="210864"/>
                  </a:cubicBezTo>
                  <a:lnTo>
                    <a:pt x="2047469" y="1506961"/>
                  </a:lnTo>
                  <a:cubicBezTo>
                    <a:pt x="2047469" y="1623639"/>
                    <a:pt x="1953287" y="1718528"/>
                    <a:pt x="1836609" y="1718528"/>
                  </a:cubicBezTo>
                  <a:cubicBezTo>
                    <a:pt x="1719932" y="1718528"/>
                    <a:pt x="1625745" y="1624342"/>
                    <a:pt x="1625745" y="1507664"/>
                  </a:cubicBezTo>
                  <a:lnTo>
                    <a:pt x="1625745" y="210864"/>
                  </a:lnTo>
                  <a:cubicBezTo>
                    <a:pt x="1625745" y="94186"/>
                    <a:pt x="1719932" y="0"/>
                    <a:pt x="1836609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l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5" name="标题 1"/>
          <p:cNvSpPr txBox="1"/>
          <p:nvPr/>
        </p:nvSpPr>
        <p:spPr>
          <a:xfrm>
            <a:off x="7885028" y="4173741"/>
            <a:ext cx="3532272" cy="1660476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5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突分游戏：“突分得分赛”，将学生分成若干小组，每组人数相等。每组学生站成一路纵队，排头学生在三分线外持球突破，运用突分配合将球传给队友投篮得分，投中得2分，未投中得1分，然后返回队尾，依次类推。在规定时间内，积分高的小组获胜。比赛过程中，严格要求学生遵守规则，规范动作，如有违规，得分无效，以此强化学生对突分配合技术的运用能力。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2359160"/>
            <a:ext cx="5201557" cy="2431757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综合练习与场景模拟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巩固练习与应用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5893899">
            <a:off x="6585846" y="1211350"/>
            <a:ext cx="4299580" cy="4299582"/>
          </a:xfrm>
          <a:prstGeom prst="ellipse">
            <a:avLst/>
          </a:prstGeom>
          <a:noFill/>
          <a:ln w="825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>
                    <a:alpha val="34000"/>
                  </a:schemeClr>
                </a:gs>
              </a:gsLst>
              <a:lin ang="0" scaled="0"/>
            </a:gradFill>
            <a:miter/>
          </a:ln>
          <a:effectLst>
            <a:outerShdw blurRad="127000" dist="38100" dir="5400000" algn="t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219997" y="1839762"/>
            <a:ext cx="3031279" cy="3031277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39700" dist="38100" dir="5400000" algn="t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34261" y="1559767"/>
            <a:ext cx="3602750" cy="3602748"/>
          </a:xfrm>
          <a:prstGeom prst="arc">
            <a:avLst>
              <a:gd name="adj1" fmla="val 11240079"/>
              <a:gd name="adj2" fmla="val 0"/>
            </a:avLst>
          </a:prstGeom>
          <a:noFill/>
          <a:ln w="16510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9706595">
            <a:off x="6934261" y="1559767"/>
            <a:ext cx="3602750" cy="3602748"/>
          </a:xfrm>
          <a:prstGeom prst="arc">
            <a:avLst>
              <a:gd name="adj1" fmla="val 11240079"/>
              <a:gd name="adj2" fmla="val 0"/>
            </a:avLst>
          </a:prstGeom>
          <a:noFill/>
          <a:ln w="10160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17900328">
            <a:off x="7044031" y="1669535"/>
            <a:ext cx="3383210" cy="3383212"/>
          </a:xfrm>
          <a:prstGeom prst="arc">
            <a:avLst>
              <a:gd name="adj1" fmla="val 11240079"/>
              <a:gd name="adj2" fmla="val 0"/>
            </a:avLst>
          </a:prstGeom>
          <a:noFill/>
          <a:ln w="1206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791875" flipV="1">
            <a:off x="7044029" y="1669535"/>
            <a:ext cx="3383214" cy="3383212"/>
          </a:xfrm>
          <a:prstGeom prst="arc">
            <a:avLst>
              <a:gd name="adj1" fmla="val 14712759"/>
              <a:gd name="adj2" fmla="val 0"/>
            </a:avLst>
          </a:prstGeom>
          <a:noFill/>
          <a:ln w="1206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rot="13500000">
            <a:off x="8834558" y="3721854"/>
            <a:ext cx="2447635" cy="2447636"/>
          </a:xfrm>
          <a:prstGeom prst="arc">
            <a:avLst>
              <a:gd name="adj1" fmla="val 11240079"/>
              <a:gd name="adj2" fmla="val 0"/>
            </a:avLst>
          </a:prstGeom>
          <a:noFill/>
          <a:ln w="10160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alphaModFix/>
          </a:blip>
          <a:srcRect l="43541" t="7284" r="13401" b="15793"/>
          <a:stretch>
            <a:fillRect/>
          </a:stretch>
        </p:blipFill>
        <p:spPr>
          <a:xfrm>
            <a:off x="7219997" y="1839762"/>
            <a:ext cx="3031279" cy="3031277"/>
          </a:xfrm>
          <a:custGeom>
            <a:avLst/>
            <a:gdLst/>
            <a:ahLst/>
            <a:cxnLst/>
            <a:rect l="l" t="t" r="r" b="b"/>
            <a:pathLst>
              <a:path w="3035300" h="3035300">
                <a:moveTo>
                  <a:pt x="1515640" y="0"/>
                </a:moveTo>
                <a:cubicBezTo>
                  <a:pt x="2352704" y="0"/>
                  <a:pt x="3031279" y="678575"/>
                  <a:pt x="3031279" y="1515639"/>
                </a:cubicBezTo>
                <a:cubicBezTo>
                  <a:pt x="3031279" y="2352702"/>
                  <a:pt x="2352704" y="3031277"/>
                  <a:pt x="1515640" y="3031277"/>
                </a:cubicBezTo>
                <a:cubicBezTo>
                  <a:pt x="678575" y="3031277"/>
                  <a:pt x="0" y="2352702"/>
                  <a:pt x="0" y="1515639"/>
                </a:cubicBezTo>
                <a:cubicBezTo>
                  <a:pt x="0" y="678575"/>
                  <a:pt x="678575" y="0"/>
                  <a:pt x="1515640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1" name="标题 1"/>
          <p:cNvSpPr txBox="1"/>
          <p:nvPr/>
        </p:nvSpPr>
        <p:spPr>
          <a:xfrm rot="13334174" flipV="1">
            <a:off x="8597851" y="3485148"/>
            <a:ext cx="2921050" cy="2921049"/>
          </a:xfrm>
          <a:prstGeom prst="ellipse">
            <a:avLst/>
          </a:prstGeom>
          <a:noFill/>
          <a:ln w="825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>
                    <a:alpha val="34000"/>
                  </a:schemeClr>
                </a:gs>
              </a:gsLst>
              <a:lin ang="0" scaled="0"/>
            </a:gradFill>
            <a:miter/>
          </a:ln>
          <a:effectLst>
            <a:outerShdw blurRad="127000" dist="38100" dir="5400000" algn="t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9038729" y="3919820"/>
            <a:ext cx="2059390" cy="2059389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39700" dist="38100" dir="5400000" algn="t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900000">
            <a:off x="8834558" y="3721855"/>
            <a:ext cx="2447636" cy="2447635"/>
          </a:xfrm>
          <a:prstGeom prst="arc">
            <a:avLst>
              <a:gd name="adj1" fmla="val 11240079"/>
              <a:gd name="adj2" fmla="val 0"/>
            </a:avLst>
          </a:prstGeom>
          <a:noFill/>
          <a:ln w="16510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8100000">
            <a:off x="8909133" y="3796430"/>
            <a:ext cx="2298486" cy="2298485"/>
          </a:xfrm>
          <a:prstGeom prst="arc">
            <a:avLst>
              <a:gd name="adj1" fmla="val 11240079"/>
              <a:gd name="adj2" fmla="val 0"/>
            </a:avLst>
          </a:prstGeom>
          <a:noFill/>
          <a:ln w="1206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791875" flipV="1">
            <a:off x="8909132" y="3796429"/>
            <a:ext cx="2298488" cy="2298487"/>
          </a:xfrm>
          <a:prstGeom prst="arc">
            <a:avLst>
              <a:gd name="adj1" fmla="val 14712759"/>
              <a:gd name="adj2" fmla="val 0"/>
            </a:avLst>
          </a:prstGeom>
          <a:noFill/>
          <a:ln w="1206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alphaModFix/>
          </a:blip>
          <a:srcRect l="22025" r="22025"/>
          <a:stretch>
            <a:fillRect/>
          </a:stretch>
        </p:blipFill>
        <p:spPr>
          <a:xfrm>
            <a:off x="9038288" y="3919379"/>
            <a:ext cx="2060271" cy="2060270"/>
          </a:xfrm>
          <a:custGeom>
            <a:avLst/>
            <a:gdLst/>
            <a:ahLst/>
            <a:cxnLst/>
            <a:rect l="l" t="t" r="r" b="b"/>
            <a:pathLst>
              <a:path w="2057400" h="2057400">
                <a:moveTo>
                  <a:pt x="1030136" y="0"/>
                </a:moveTo>
                <a:cubicBezTo>
                  <a:pt x="1599064" y="0"/>
                  <a:pt x="2060271" y="461207"/>
                  <a:pt x="2060271" y="1030135"/>
                </a:cubicBezTo>
                <a:cubicBezTo>
                  <a:pt x="2060271" y="1599063"/>
                  <a:pt x="1599064" y="2060270"/>
                  <a:pt x="1030136" y="2060270"/>
                </a:cubicBezTo>
                <a:cubicBezTo>
                  <a:pt x="461207" y="2060270"/>
                  <a:pt x="0" y="1599063"/>
                  <a:pt x="0" y="1030135"/>
                </a:cubicBezTo>
                <a:cubicBezTo>
                  <a:pt x="0" y="461207"/>
                  <a:pt x="461207" y="0"/>
                  <a:pt x="1030136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7" name="标题 1"/>
          <p:cNvSpPr txBox="1"/>
          <p:nvPr/>
        </p:nvSpPr>
        <p:spPr>
          <a:xfrm>
            <a:off x="660400" y="4578735"/>
            <a:ext cx="902182" cy="902182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139700" dist="38100" dir="5400000" algn="t" rotWithShape="0">
              <a:schemeClr val="accent1">
                <a:lumMod val="50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20417" y="4838752"/>
            <a:ext cx="382148" cy="382148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60400" y="1969416"/>
            <a:ext cx="902182" cy="902182"/>
          </a:xfrm>
          <a:prstGeom prst="ellipse">
            <a:avLst/>
          </a:prstGeom>
          <a:noFill/>
          <a:ln w="69850" cap="sq">
            <a:gradFill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189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920417" y="2264493"/>
            <a:ext cx="382148" cy="334565"/>
          </a:xfrm>
          <a:custGeom>
            <a:avLst/>
            <a:gdLst>
              <a:gd name="connsiteX0" fmla="*/ 411293 w 822401"/>
              <a:gd name="connsiteY0" fmla="*/ 234366 h 720000"/>
              <a:gd name="connsiteX1" fmla="*/ 536928 w 822401"/>
              <a:gd name="connsiteY1" fmla="*/ 360000 h 720000"/>
              <a:gd name="connsiteX2" fmla="*/ 411293 w 822401"/>
              <a:gd name="connsiteY2" fmla="*/ 485635 h 720000"/>
              <a:gd name="connsiteX3" fmla="*/ 285659 w 822401"/>
              <a:gd name="connsiteY3" fmla="*/ 360000 h 720000"/>
              <a:gd name="connsiteX4" fmla="*/ 411293 w 822401"/>
              <a:gd name="connsiteY4" fmla="*/ 234366 h 720000"/>
              <a:gd name="connsiteX5" fmla="*/ 411293 w 822401"/>
              <a:gd name="connsiteY5" fmla="*/ 178938 h 720000"/>
              <a:gd name="connsiteX6" fmla="*/ 230231 w 822401"/>
              <a:gd name="connsiteY6" fmla="*/ 360000 h 720000"/>
              <a:gd name="connsiteX7" fmla="*/ 411293 w 822401"/>
              <a:gd name="connsiteY7" fmla="*/ 541063 h 720000"/>
              <a:gd name="connsiteX8" fmla="*/ 592355 w 822401"/>
              <a:gd name="connsiteY8" fmla="*/ 360000 h 720000"/>
              <a:gd name="connsiteX9" fmla="*/ 411293 w 822401"/>
              <a:gd name="connsiteY9" fmla="*/ 178938 h 720000"/>
              <a:gd name="connsiteX10" fmla="*/ 219884 w 822401"/>
              <a:gd name="connsiteY10" fmla="*/ 0 h 720000"/>
              <a:gd name="connsiteX11" fmla="*/ 602517 w 822401"/>
              <a:gd name="connsiteY11" fmla="*/ 0 h 720000"/>
              <a:gd name="connsiteX12" fmla="*/ 627275 w 822401"/>
              <a:gd name="connsiteY12" fmla="*/ 14319 h 720000"/>
              <a:gd name="connsiteX13" fmla="*/ 818591 w 822401"/>
              <a:gd name="connsiteY13" fmla="*/ 345682 h 720000"/>
              <a:gd name="connsiteX14" fmla="*/ 818591 w 822401"/>
              <a:gd name="connsiteY14" fmla="*/ 374319 h 720000"/>
              <a:gd name="connsiteX15" fmla="*/ 627367 w 822401"/>
              <a:gd name="connsiteY15" fmla="*/ 705682 h 720000"/>
              <a:gd name="connsiteX16" fmla="*/ 602609 w 822401"/>
              <a:gd name="connsiteY16" fmla="*/ 720000 h 720000"/>
              <a:gd name="connsiteX17" fmla="*/ 219977 w 822401"/>
              <a:gd name="connsiteY17" fmla="*/ 720000 h 720000"/>
              <a:gd name="connsiteX18" fmla="*/ 195219 w 822401"/>
              <a:gd name="connsiteY18" fmla="*/ 705682 h 720000"/>
              <a:gd name="connsiteX19" fmla="*/ 3811 w 822401"/>
              <a:gd name="connsiteY19" fmla="*/ 374319 h 720000"/>
              <a:gd name="connsiteX20" fmla="*/ 3811 w 822401"/>
              <a:gd name="connsiteY20" fmla="*/ 345682 h 720000"/>
              <a:gd name="connsiteX21" fmla="*/ 195127 w 822401"/>
              <a:gd name="connsiteY21" fmla="*/ 14319 h 720000"/>
              <a:gd name="connsiteX22" fmla="*/ 219884 w 822401"/>
              <a:gd name="connsiteY22" fmla="*/ 0 h 720000"/>
            </a:gdLst>
            <a:ahLst/>
            <a:cxnLst/>
            <a:rect l="l" t="t" r="r" b="b"/>
            <a:pathLst>
              <a:path w="822401" h="720000">
                <a:moveTo>
                  <a:pt x="411293" y="234366"/>
                </a:moveTo>
                <a:cubicBezTo>
                  <a:pt x="480577" y="234366"/>
                  <a:pt x="536928" y="290716"/>
                  <a:pt x="536928" y="360000"/>
                </a:cubicBezTo>
                <a:cubicBezTo>
                  <a:pt x="536928" y="429284"/>
                  <a:pt x="480577" y="485635"/>
                  <a:pt x="411293" y="485635"/>
                </a:cubicBezTo>
                <a:cubicBezTo>
                  <a:pt x="342009" y="485635"/>
                  <a:pt x="285659" y="429284"/>
                  <a:pt x="285659" y="360000"/>
                </a:cubicBezTo>
                <a:cubicBezTo>
                  <a:pt x="285659" y="290716"/>
                  <a:pt x="342009" y="234366"/>
                  <a:pt x="411293" y="234366"/>
                </a:cubicBezTo>
                <a:close/>
                <a:moveTo>
                  <a:pt x="411293" y="178938"/>
                </a:moveTo>
                <a:cubicBezTo>
                  <a:pt x="311432" y="178938"/>
                  <a:pt x="230231" y="260139"/>
                  <a:pt x="230231" y="360000"/>
                </a:cubicBezTo>
                <a:cubicBezTo>
                  <a:pt x="230231" y="459862"/>
                  <a:pt x="311432" y="541063"/>
                  <a:pt x="411293" y="541063"/>
                </a:cubicBezTo>
                <a:cubicBezTo>
                  <a:pt x="511154" y="541063"/>
                  <a:pt x="592355" y="459862"/>
                  <a:pt x="592355" y="360000"/>
                </a:cubicBezTo>
                <a:cubicBezTo>
                  <a:pt x="592355" y="260139"/>
                  <a:pt x="511154" y="178938"/>
                  <a:pt x="411293" y="178938"/>
                </a:cubicBezTo>
                <a:close/>
                <a:moveTo>
                  <a:pt x="219884" y="0"/>
                </a:moveTo>
                <a:lnTo>
                  <a:pt x="602517" y="0"/>
                </a:lnTo>
                <a:cubicBezTo>
                  <a:pt x="612679" y="0"/>
                  <a:pt x="622194" y="5451"/>
                  <a:pt x="627275" y="14319"/>
                </a:cubicBezTo>
                <a:lnTo>
                  <a:pt x="818591" y="345682"/>
                </a:lnTo>
                <a:cubicBezTo>
                  <a:pt x="823672" y="354550"/>
                  <a:pt x="823672" y="365451"/>
                  <a:pt x="818591" y="374319"/>
                </a:cubicBezTo>
                <a:lnTo>
                  <a:pt x="627367" y="705682"/>
                </a:lnTo>
                <a:cubicBezTo>
                  <a:pt x="622286" y="714550"/>
                  <a:pt x="612771" y="720000"/>
                  <a:pt x="602609" y="720000"/>
                </a:cubicBezTo>
                <a:lnTo>
                  <a:pt x="219977" y="720000"/>
                </a:lnTo>
                <a:cubicBezTo>
                  <a:pt x="209815" y="720000"/>
                  <a:pt x="200300" y="714550"/>
                  <a:pt x="195219" y="705682"/>
                </a:cubicBezTo>
                <a:lnTo>
                  <a:pt x="3811" y="374319"/>
                </a:lnTo>
                <a:cubicBezTo>
                  <a:pt x="-1270" y="365543"/>
                  <a:pt x="-1270" y="354550"/>
                  <a:pt x="3811" y="345682"/>
                </a:cubicBezTo>
                <a:lnTo>
                  <a:pt x="195127" y="14319"/>
                </a:lnTo>
                <a:cubicBezTo>
                  <a:pt x="200208" y="5451"/>
                  <a:pt x="209723" y="0"/>
                  <a:pt x="219884" y="0"/>
                </a:cubicBezTo>
                <a:close/>
              </a:path>
            </a:pathLst>
          </a:custGeom>
          <a:gradFill>
            <a:gsLst>
              <a:gs pos="7000">
                <a:schemeClr val="accent1"/>
              </a:gs>
              <a:gs pos="100000">
                <a:schemeClr val="accent1"/>
              </a:gs>
            </a:gsLst>
            <a:lin ang="18900000" scaled="0"/>
          </a:gradFill>
          <a:ln w="763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941174" y="1732361"/>
            <a:ext cx="4073645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放松活动与课堂小结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1941174" y="2211359"/>
            <a:ext cx="4297580" cy="13307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5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放松活动：组织学生进行全身放松，如深呼吸、缓慢转动身体、轻轻拍打腿部和手臂肌肉，帮助学生缓解肌肉疲劳，放松身心。
课堂小结：教师全面总结本节课的教学内容，再次回顾突分配合的动作要领和战术要点，充分肯定学生在练习中的优点和进步，同时客观指出存在的问题和不足，鼓励学生课后继续加强练习。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941174" y="4324318"/>
            <a:ext cx="4073645" cy="49192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下课与器材归还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941174" y="4803316"/>
            <a:ext cx="4297580" cy="13307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宣布下课，师生相互道别，组织学生有序归还器材，确保教学资源的合理使用和保管。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结束部分与总结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4878" y="2638418"/>
            <a:ext cx="7822244" cy="23934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教学资源与评价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4019526" y="-921076"/>
            <a:ext cx="4152947" cy="2549000"/>
          </a:xfrm>
          <a:prstGeom prst="hexagon">
            <a:avLst>
              <a:gd name="adj" fmla="val 30168"/>
              <a:gd name="vf" fmla="val 115470"/>
            </a:avLst>
          </a:prstGeom>
          <a:solidFill>
            <a:schemeClr val="bg1"/>
          </a:solidFill>
          <a:ln w="9525" cap="sq">
            <a:noFill/>
            <a:miter/>
          </a:ln>
          <a:effectLst>
            <a:outerShdw blurRad="139700" sx="102000" sy="102000" algn="ctr" rotWithShape="0">
              <a:schemeClr val="accent1">
                <a:lumMod val="50000"/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4072593" y="-877934"/>
            <a:ext cx="4046811" cy="2151793"/>
          </a:xfrm>
          <a:prstGeom prst="hexagon">
            <a:avLst>
              <a:gd name="adj" fmla="val 30168"/>
              <a:gd name="vf" fmla="val 115470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3683" y="195075"/>
            <a:ext cx="1264635" cy="1595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05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10788106" y="2478504"/>
            <a:ext cx="1042249" cy="41933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997948" y="2007516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 flipH="1">
            <a:off x="1622351" y="4655445"/>
            <a:ext cx="712411" cy="2866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5400000" flipH="1">
            <a:off x="11233069" y="45593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>
            <a:off x="-30478" y="4023362"/>
            <a:ext cx="2849880" cy="50291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>
            <a:off x="9096063" y="4337471"/>
            <a:ext cx="2956482" cy="487678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>
                  <a:alpha val="68000"/>
                </a:schemeClr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40998" y="353730"/>
            <a:ext cx="1310005" cy="369570"/>
          </a:xfrm>
          <a:prstGeom prst="roundRect">
            <a:avLst>
              <a:gd name="adj" fmla="val 11925"/>
            </a:avLst>
          </a:prstGeom>
          <a:solidFill>
            <a:schemeClr val="bg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46107" y="384627"/>
            <a:ext cx="1299787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46800" tIns="45720" rIns="4680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PART</a:t>
            </a: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823355" y="5325982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396661" y="5273748"/>
            <a:ext cx="527478" cy="906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476720" y="1715111"/>
            <a:ext cx="756000" cy="756000"/>
          </a:xfrm>
          <a:custGeom>
            <a:avLst/>
            <a:gdLst>
              <a:gd name="T0" fmla="*/ 89 w 178"/>
              <a:gd name="T1" fmla="*/ 178 h 178"/>
              <a:gd name="T2" fmla="*/ 0 w 178"/>
              <a:gd name="T3" fmla="*/ 89 h 178"/>
              <a:gd name="T4" fmla="*/ 89 w 178"/>
              <a:gd name="T5" fmla="*/ 0 h 178"/>
              <a:gd name="T6" fmla="*/ 178 w 178"/>
              <a:gd name="T7" fmla="*/ 89 h 178"/>
              <a:gd name="T8" fmla="*/ 89 w 178"/>
              <a:gd name="T9" fmla="*/ 178 h 178"/>
              <a:gd name="T10" fmla="*/ 89 w 178"/>
              <a:gd name="T11" fmla="*/ 8 h 178"/>
              <a:gd name="T12" fmla="*/ 8 w 178"/>
              <a:gd name="T13" fmla="*/ 89 h 178"/>
              <a:gd name="T14" fmla="*/ 89 w 178"/>
              <a:gd name="T15" fmla="*/ 170 h 178"/>
              <a:gd name="T16" fmla="*/ 170 w 178"/>
              <a:gd name="T17" fmla="*/ 89 h 178"/>
              <a:gd name="T18" fmla="*/ 89 w 178"/>
              <a:gd name="T19" fmla="*/ 8 h 178"/>
            </a:gdLst>
            <a:ahLst/>
            <a:cxnLst/>
            <a:rect l="0" t="0" r="r" b="b"/>
            <a:pathLst>
              <a:path w="178" h="178">
                <a:moveTo>
                  <a:pt x="89" y="178"/>
                </a:moveTo>
                <a:cubicBezTo>
                  <a:pt x="40" y="178"/>
                  <a:pt x="0" y="138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cubicBezTo>
                  <a:pt x="178" y="138"/>
                  <a:pt x="138" y="178"/>
                  <a:pt x="89" y="178"/>
                </a:cubicBezTo>
                <a:close/>
                <a:moveTo>
                  <a:pt x="89" y="8"/>
                </a:moveTo>
                <a:cubicBezTo>
                  <a:pt x="44" y="8"/>
                  <a:pt x="8" y="44"/>
                  <a:pt x="8" y="89"/>
                </a:cubicBezTo>
                <a:cubicBezTo>
                  <a:pt x="8" y="134"/>
                  <a:pt x="44" y="170"/>
                  <a:pt x="89" y="170"/>
                </a:cubicBezTo>
                <a:cubicBezTo>
                  <a:pt x="133" y="170"/>
                  <a:pt x="170" y="134"/>
                  <a:pt x="170" y="89"/>
                </a:cubicBezTo>
                <a:cubicBezTo>
                  <a:pt x="170" y="44"/>
                  <a:pt x="133" y="8"/>
                  <a:pt x="89" y="8"/>
                </a:cubicBez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77964" y="3452667"/>
            <a:ext cx="4888278" cy="171450"/>
          </a:xfrm>
          <a:custGeom>
            <a:avLst/>
            <a:gdLst>
              <a:gd name="T0" fmla="*/ 988 w 988"/>
              <a:gd name="T1" fmla="*/ 0 h 90"/>
              <a:gd name="T2" fmla="*/ 988 w 988"/>
              <a:gd name="T3" fmla="*/ 44 h 90"/>
              <a:gd name="T4" fmla="*/ 988 w 988"/>
              <a:gd name="T5" fmla="*/ 44 h 90"/>
              <a:gd name="T6" fmla="*/ 944 w 988"/>
              <a:gd name="T7" fmla="*/ 90 h 90"/>
              <a:gd name="T8" fmla="*/ 46 w 988"/>
              <a:gd name="T9" fmla="*/ 90 h 90"/>
              <a:gd name="T10" fmla="*/ 0 w 988"/>
              <a:gd name="T11" fmla="*/ 44 h 90"/>
              <a:gd name="T12" fmla="*/ 0 w 988"/>
              <a:gd name="T13" fmla="*/ 0 h 90"/>
              <a:gd name="T14" fmla="*/ 988 w 988"/>
              <a:gd name="T15" fmla="*/ 0 h 90"/>
            </a:gdLst>
            <a:ahLst/>
            <a:cxnLst/>
            <a:rect l="0" t="0" r="r" b="b"/>
            <a:pathLst>
              <a:path w="988" h="90">
                <a:moveTo>
                  <a:pt x="988" y="0"/>
                </a:moveTo>
                <a:lnTo>
                  <a:pt x="988" y="44"/>
                </a:lnTo>
                <a:lnTo>
                  <a:pt x="988" y="44"/>
                </a:lnTo>
                <a:lnTo>
                  <a:pt x="944" y="90"/>
                </a:lnTo>
                <a:lnTo>
                  <a:pt x="46" y="90"/>
                </a:lnTo>
                <a:lnTo>
                  <a:pt x="0" y="44"/>
                </a:lnTo>
                <a:lnTo>
                  <a:pt x="0" y="0"/>
                </a:lnTo>
                <a:lnTo>
                  <a:pt x="988" y="0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944103" y="1715111"/>
            <a:ext cx="756000" cy="756000"/>
          </a:xfrm>
          <a:custGeom>
            <a:avLst/>
            <a:gdLst>
              <a:gd name="T0" fmla="*/ 89 w 178"/>
              <a:gd name="T1" fmla="*/ 178 h 178"/>
              <a:gd name="T2" fmla="*/ 0 w 178"/>
              <a:gd name="T3" fmla="*/ 89 h 178"/>
              <a:gd name="T4" fmla="*/ 89 w 178"/>
              <a:gd name="T5" fmla="*/ 0 h 178"/>
              <a:gd name="T6" fmla="*/ 178 w 178"/>
              <a:gd name="T7" fmla="*/ 89 h 178"/>
              <a:gd name="T8" fmla="*/ 89 w 178"/>
              <a:gd name="T9" fmla="*/ 178 h 178"/>
              <a:gd name="T10" fmla="*/ 89 w 178"/>
              <a:gd name="T11" fmla="*/ 8 h 178"/>
              <a:gd name="T12" fmla="*/ 8 w 178"/>
              <a:gd name="T13" fmla="*/ 89 h 178"/>
              <a:gd name="T14" fmla="*/ 89 w 178"/>
              <a:gd name="T15" fmla="*/ 170 h 178"/>
              <a:gd name="T16" fmla="*/ 170 w 178"/>
              <a:gd name="T17" fmla="*/ 89 h 178"/>
              <a:gd name="T18" fmla="*/ 89 w 178"/>
              <a:gd name="T19" fmla="*/ 8 h 178"/>
            </a:gdLst>
            <a:ahLst/>
            <a:cxnLst/>
            <a:rect l="0" t="0" r="r" b="b"/>
            <a:pathLst>
              <a:path w="178" h="178">
                <a:moveTo>
                  <a:pt x="89" y="178"/>
                </a:moveTo>
                <a:cubicBezTo>
                  <a:pt x="40" y="178"/>
                  <a:pt x="0" y="139"/>
                  <a:pt x="0" y="89"/>
                </a:cubicBezTo>
                <a:cubicBezTo>
                  <a:pt x="0" y="40"/>
                  <a:pt x="40" y="0"/>
                  <a:pt x="89" y="0"/>
                </a:cubicBezTo>
                <a:cubicBezTo>
                  <a:pt x="138" y="0"/>
                  <a:pt x="178" y="40"/>
                  <a:pt x="178" y="89"/>
                </a:cubicBezTo>
                <a:cubicBezTo>
                  <a:pt x="178" y="139"/>
                  <a:pt x="138" y="178"/>
                  <a:pt x="89" y="178"/>
                </a:cubicBezTo>
                <a:close/>
                <a:moveTo>
                  <a:pt x="89" y="8"/>
                </a:moveTo>
                <a:cubicBezTo>
                  <a:pt x="45" y="8"/>
                  <a:pt x="8" y="45"/>
                  <a:pt x="8" y="89"/>
                </a:cubicBezTo>
                <a:cubicBezTo>
                  <a:pt x="8" y="134"/>
                  <a:pt x="45" y="170"/>
                  <a:pt x="89" y="170"/>
                </a:cubicBezTo>
                <a:cubicBezTo>
                  <a:pt x="134" y="170"/>
                  <a:pt x="170" y="134"/>
                  <a:pt x="170" y="89"/>
                </a:cubicBezTo>
                <a:cubicBezTo>
                  <a:pt x="170" y="45"/>
                  <a:pt x="134" y="8"/>
                  <a:pt x="89" y="8"/>
                </a:cubicBez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140283" y="1885466"/>
            <a:ext cx="363641" cy="415290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accent1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77964" y="3536487"/>
            <a:ext cx="4888278" cy="87630"/>
          </a:xfrm>
          <a:custGeom>
            <a:avLst/>
            <a:gdLst>
              <a:gd name="T0" fmla="*/ 988 w 988"/>
              <a:gd name="T1" fmla="*/ 0 h 46"/>
              <a:gd name="T2" fmla="*/ 944 w 988"/>
              <a:gd name="T3" fmla="*/ 46 h 46"/>
              <a:gd name="T4" fmla="*/ 46 w 988"/>
              <a:gd name="T5" fmla="*/ 46 h 46"/>
              <a:gd name="T6" fmla="*/ 0 w 988"/>
              <a:gd name="T7" fmla="*/ 0 h 46"/>
              <a:gd name="T8" fmla="*/ 988 w 988"/>
              <a:gd name="T9" fmla="*/ 0 h 46"/>
            </a:gdLst>
            <a:ahLst/>
            <a:cxnLst/>
            <a:rect l="0" t="0" r="r" b="b"/>
            <a:pathLst>
              <a:path w="988" h="46">
                <a:moveTo>
                  <a:pt x="988" y="0"/>
                </a:moveTo>
                <a:lnTo>
                  <a:pt x="944" y="46"/>
                </a:lnTo>
                <a:lnTo>
                  <a:pt x="46" y="46"/>
                </a:lnTo>
                <a:lnTo>
                  <a:pt x="0" y="0"/>
                </a:lnTo>
                <a:lnTo>
                  <a:pt x="988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11580" y="3771586"/>
            <a:ext cx="4846446" cy="16557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标准篮球场1块，确保教学场地规范、安全，为学生提供良好的运动环境。
篮球若干（根据学生人数合理配备，保证两人1球），保证学生有足够的器材进行练习，提高练习效率和质量。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77964" y="2559303"/>
            <a:ext cx="4888278" cy="7453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场地器材与教学工具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408103" y="3448857"/>
            <a:ext cx="4893234" cy="175260"/>
          </a:xfrm>
          <a:custGeom>
            <a:avLst/>
            <a:gdLst>
              <a:gd name="T0" fmla="*/ 989 w 989"/>
              <a:gd name="T1" fmla="*/ 0 h 92"/>
              <a:gd name="T2" fmla="*/ 989 w 989"/>
              <a:gd name="T3" fmla="*/ 46 h 92"/>
              <a:gd name="T4" fmla="*/ 989 w 989"/>
              <a:gd name="T5" fmla="*/ 46 h 92"/>
              <a:gd name="T6" fmla="*/ 943 w 989"/>
              <a:gd name="T7" fmla="*/ 92 h 92"/>
              <a:gd name="T8" fmla="*/ 45 w 989"/>
              <a:gd name="T9" fmla="*/ 92 h 92"/>
              <a:gd name="T10" fmla="*/ 0 w 989"/>
              <a:gd name="T11" fmla="*/ 46 h 92"/>
              <a:gd name="T12" fmla="*/ 0 w 989"/>
              <a:gd name="T13" fmla="*/ 0 h 92"/>
              <a:gd name="T14" fmla="*/ 989 w 989"/>
              <a:gd name="T15" fmla="*/ 0 h 92"/>
            </a:gdLst>
            <a:ahLst/>
            <a:cxnLst/>
            <a:rect l="0" t="0" r="r" b="b"/>
            <a:pathLst>
              <a:path w="989" h="92">
                <a:moveTo>
                  <a:pt x="989" y="0"/>
                </a:moveTo>
                <a:lnTo>
                  <a:pt x="989" y="46"/>
                </a:lnTo>
                <a:lnTo>
                  <a:pt x="989" y="46"/>
                </a:lnTo>
                <a:lnTo>
                  <a:pt x="943" y="92"/>
                </a:lnTo>
                <a:lnTo>
                  <a:pt x="45" y="92"/>
                </a:lnTo>
                <a:lnTo>
                  <a:pt x="0" y="46"/>
                </a:lnTo>
                <a:lnTo>
                  <a:pt x="0" y="0"/>
                </a:lnTo>
                <a:lnTo>
                  <a:pt x="989" y="0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656600" y="1901383"/>
            <a:ext cx="396240" cy="383456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2"/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408103" y="3536486"/>
            <a:ext cx="4893234" cy="87630"/>
          </a:xfrm>
          <a:custGeom>
            <a:avLst/>
            <a:gdLst>
              <a:gd name="T0" fmla="*/ 989 w 989"/>
              <a:gd name="T1" fmla="*/ 0 h 46"/>
              <a:gd name="T2" fmla="*/ 943 w 989"/>
              <a:gd name="T3" fmla="*/ 46 h 46"/>
              <a:gd name="T4" fmla="*/ 45 w 989"/>
              <a:gd name="T5" fmla="*/ 46 h 46"/>
              <a:gd name="T6" fmla="*/ 0 w 989"/>
              <a:gd name="T7" fmla="*/ 0 h 46"/>
              <a:gd name="T8" fmla="*/ 989 w 989"/>
              <a:gd name="T9" fmla="*/ 0 h 46"/>
            </a:gdLst>
            <a:ahLst/>
            <a:cxnLst/>
            <a:rect l="0" t="0" r="r" b="b"/>
            <a:pathLst>
              <a:path w="989" h="46">
                <a:moveTo>
                  <a:pt x="989" y="0"/>
                </a:moveTo>
                <a:lnTo>
                  <a:pt x="943" y="46"/>
                </a:lnTo>
                <a:lnTo>
                  <a:pt x="45" y="46"/>
                </a:lnTo>
                <a:lnTo>
                  <a:pt x="0" y="0"/>
                </a:lnTo>
                <a:lnTo>
                  <a:pt x="989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 cap="sq">
            <a:noFill/>
            <a:prstDash val="solid"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444197" y="3767774"/>
            <a:ext cx="4846446" cy="16557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193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过程性评价：在课堂练习过程中，持续观察学生的参与度、积极性和专注度，密切关注学生对动作和战术的掌握进度和改进情况，及时给予针对性的鼓励和指导，促进学生不断进步。
终结性评价：通过技能考核，如在规定时间内完成一定数量的突分配合，根据配合的流畅性、成功率、战术意识进行全面打分评价；同时，结合小组比赛中突分配合的实际运用情况，对学生进行综合评价，全面评估学生的学习效果，为学生的学习提供客观、准确的反馈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410581" y="2555493"/>
            <a:ext cx="4888278" cy="7453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教学评价体系构建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教学资源配备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5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1106208" y="5659325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679514" y="5607091"/>
            <a:ext cx="527478" cy="90653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 rot="5400000" flipH="1">
            <a:off x="10473035" y="2024654"/>
            <a:ext cx="1193162" cy="48005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rot="5400000" flipH="1">
            <a:off x="1561341" y="1905081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rot="5400000" flipH="1">
            <a:off x="477230" y="4869107"/>
            <a:ext cx="668511" cy="26896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 rot="5400000" flipH="1">
            <a:off x="11370152" y="5021649"/>
            <a:ext cx="418631" cy="1684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37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 rot="5400000" flipH="1">
            <a:off x="2988253" y="4865115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 rot="5400000" flipH="1">
            <a:off x="8931211" y="47117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 rot="16200000" flipH="1">
            <a:off x="166488" y="3824088"/>
            <a:ext cx="2775988" cy="48767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5400000">
            <a:off x="10020855" y="3860502"/>
            <a:ext cx="2097524" cy="345991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>
            <a:off x="2117387" y="1825037"/>
            <a:ext cx="7957226" cy="25851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500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谢谢大家</a:t>
            </a: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27000" y="6769554"/>
            <a:ext cx="12192000" cy="215445"/>
          </a:xfrm>
          <a:prstGeom prst="rect">
            <a:avLst/>
          </a:prstGeom>
          <a:solidFill>
            <a:schemeClr val="accent1"/>
          </a:solidFill>
          <a:ln w="9525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1224987" y="5448065"/>
            <a:ext cx="3196358" cy="2768174"/>
          </a:xfrm>
          <a:custGeom>
            <a:avLst/>
            <a:gdLst>
              <a:gd name="connsiteX0" fmla="*/ 3166461 w 3166460"/>
              <a:gd name="connsiteY0" fmla="*/ 0 h 2742282"/>
              <a:gd name="connsiteX1" fmla="*/ 1583230 w 3166460"/>
              <a:gd name="connsiteY1" fmla="*/ 2742282 h 2742282"/>
              <a:gd name="connsiteX2" fmla="*/ 0 w 3166460"/>
              <a:gd name="connsiteY2" fmla="*/ 0 h 2742282"/>
              <a:gd name="connsiteX3" fmla="*/ 3166461 w 3166460"/>
              <a:gd name="connsiteY3" fmla="*/ 0 h 2742282"/>
            </a:gdLst>
            <a:ahLst/>
            <a:cxnLst/>
            <a:rect l="l" t="t" r="r" b="b"/>
            <a:pathLst>
              <a:path w="3166460" h="2742282">
                <a:moveTo>
                  <a:pt x="3166461" y="0"/>
                </a:moveTo>
                <a:lnTo>
                  <a:pt x="1583230" y="2742282"/>
                </a:lnTo>
                <a:lnTo>
                  <a:pt x="0" y="0"/>
                </a:lnTo>
                <a:lnTo>
                  <a:pt x="3166461" y="0"/>
                </a:lnTo>
                <a:close/>
              </a:path>
            </a:pathLst>
          </a:custGeom>
          <a:solidFill>
            <a:schemeClr val="accent2"/>
          </a:solidFill>
          <a:ln w="5042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flipV="1">
            <a:off x="-1033542" y="4304545"/>
            <a:ext cx="4517058" cy="3911694"/>
          </a:xfrm>
          <a:custGeom>
            <a:avLst/>
            <a:gdLst>
              <a:gd name="connsiteX0" fmla="*/ 4474807 w 4474806"/>
              <a:gd name="connsiteY0" fmla="*/ 3875107 h 3875106"/>
              <a:gd name="connsiteX1" fmla="*/ 2237403 w 4474806"/>
              <a:gd name="connsiteY1" fmla="*/ 0 h 3875106"/>
              <a:gd name="connsiteX2" fmla="*/ 0 w 4474806"/>
              <a:gd name="connsiteY2" fmla="*/ 3875107 h 3875106"/>
              <a:gd name="connsiteX3" fmla="*/ 4474807 w 4474806"/>
              <a:gd name="connsiteY3" fmla="*/ 3875107 h 3875106"/>
            </a:gdLst>
            <a:ahLst/>
            <a:cxnLst/>
            <a:rect l="l" t="t" r="r" b="b"/>
            <a:pathLst>
              <a:path w="4474806" h="3875106">
                <a:moveTo>
                  <a:pt x="4474807" y="3875107"/>
                </a:moveTo>
                <a:lnTo>
                  <a:pt x="2237403" y="0"/>
                </a:lnTo>
                <a:lnTo>
                  <a:pt x="0" y="3875107"/>
                </a:lnTo>
                <a:lnTo>
                  <a:pt x="4474807" y="3875107"/>
                </a:lnTo>
                <a:close/>
              </a:path>
            </a:pathLst>
          </a:custGeom>
          <a:solidFill>
            <a:schemeClr val="accent1"/>
          </a:solidFill>
          <a:ln w="5042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flipV="1">
            <a:off x="-909313" y="2862161"/>
            <a:ext cx="5255815" cy="4551680"/>
          </a:xfrm>
          <a:custGeom>
            <a:avLst/>
            <a:gdLst>
              <a:gd name="connsiteX0" fmla="*/ 5206654 w 5206653"/>
              <a:gd name="connsiteY0" fmla="*/ 4509106 h 4509105"/>
              <a:gd name="connsiteX1" fmla="*/ 2603075 w 5206653"/>
              <a:gd name="connsiteY1" fmla="*/ 0 h 4509105"/>
              <a:gd name="connsiteX2" fmla="*/ 0 w 5206653"/>
              <a:gd name="connsiteY2" fmla="*/ 4509106 h 4509105"/>
              <a:gd name="connsiteX3" fmla="*/ 5206654 w 5206653"/>
              <a:gd name="connsiteY3" fmla="*/ 4509106 h 4509105"/>
            </a:gdLst>
            <a:ahLst/>
            <a:cxnLst/>
            <a:rect l="l" t="t" r="r" b="b"/>
            <a:pathLst>
              <a:path w="5206653" h="4509105">
                <a:moveTo>
                  <a:pt x="5206654" y="4509106"/>
                </a:moveTo>
                <a:lnTo>
                  <a:pt x="2603075" y="0"/>
                </a:lnTo>
                <a:lnTo>
                  <a:pt x="0" y="4509106"/>
                </a:lnTo>
                <a:lnTo>
                  <a:pt x="5206654" y="45091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5042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87400" y="1435891"/>
            <a:ext cx="2730500" cy="4064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Catalogue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818134" y="2010991"/>
            <a:ext cx="685800" cy="3048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>
            <a:spAutoFit/>
          </a:bodyPr>
          <a:lstStyle/>
          <a:p>
            <a:pPr algn="r">
              <a:lnSpc>
                <a:spcPct val="100000"/>
              </a:lnSpc>
            </a:pPr>
            <a:r>
              <a:rPr kumimoji="1" lang="en-US" altLang="zh-CN" sz="2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目录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667478" y="1220150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1.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45900" y="1281706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教学目标与价值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245900" y="2326521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教学重难点解析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67478" y="2264965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2.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245900" y="3371336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教学方法与策略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667478" y="3309780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3.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245900" y="4416151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教学过程设计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667478" y="4354595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4.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245900" y="5460964"/>
            <a:ext cx="5397500" cy="355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l">
              <a:lnSpc>
                <a:spcPct val="10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教学资源与评价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5667478" y="5399408"/>
            <a:ext cx="578421" cy="492443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4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5.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4878" y="2638418"/>
            <a:ext cx="7822244" cy="23934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教学目标与价值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4019526" y="-921076"/>
            <a:ext cx="4152947" cy="2549000"/>
          </a:xfrm>
          <a:prstGeom prst="hexagon">
            <a:avLst>
              <a:gd name="adj" fmla="val 30168"/>
              <a:gd name="vf" fmla="val 115470"/>
            </a:avLst>
          </a:prstGeom>
          <a:solidFill>
            <a:schemeClr val="bg1"/>
          </a:solidFill>
          <a:ln w="9525" cap="sq">
            <a:noFill/>
            <a:miter/>
          </a:ln>
          <a:effectLst>
            <a:outerShdw blurRad="139700" sx="102000" sy="102000" algn="ctr" rotWithShape="0">
              <a:schemeClr val="accent1">
                <a:lumMod val="50000"/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4072593" y="-877934"/>
            <a:ext cx="4046811" cy="2151793"/>
          </a:xfrm>
          <a:prstGeom prst="hexagon">
            <a:avLst>
              <a:gd name="adj" fmla="val 30168"/>
              <a:gd name="vf" fmla="val 115470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3683" y="195075"/>
            <a:ext cx="1264635" cy="1595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10788106" y="2478504"/>
            <a:ext cx="1042249" cy="41933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997948" y="2007516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 flipH="1">
            <a:off x="1622351" y="4655445"/>
            <a:ext cx="712411" cy="2866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5400000" flipH="1">
            <a:off x="11233069" y="45593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>
            <a:off x="-30478" y="4023362"/>
            <a:ext cx="2849880" cy="50291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>
            <a:off x="9096063" y="4337471"/>
            <a:ext cx="2956482" cy="487678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>
                  <a:alpha val="68000"/>
                </a:schemeClr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40998" y="353730"/>
            <a:ext cx="1310005" cy="369570"/>
          </a:xfrm>
          <a:prstGeom prst="roundRect">
            <a:avLst>
              <a:gd name="adj" fmla="val 11925"/>
            </a:avLst>
          </a:prstGeom>
          <a:solidFill>
            <a:schemeClr val="bg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46107" y="384627"/>
            <a:ext cx="1299787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46800" tIns="45720" rIns="4680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PART</a:t>
            </a: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823355" y="5325982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396661" y="5273748"/>
            <a:ext cx="527478" cy="906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rot="1800000">
            <a:off x="10955217" y="5207634"/>
            <a:ext cx="253413" cy="467270"/>
          </a:xfrm>
          <a:custGeom>
            <a:avLst/>
            <a:gdLst>
              <a:gd name="connsiteX0" fmla="*/ 0 w 253413"/>
              <a:gd name="connsiteY0" fmla="*/ 306058 h 467270"/>
              <a:gd name="connsiteX1" fmla="*/ 253413 w 253413"/>
              <a:gd name="connsiteY1" fmla="*/ 0 h 467270"/>
              <a:gd name="connsiteX2" fmla="*/ 117433 w 253413"/>
              <a:gd name="connsiteY2" fmla="*/ 467270 h 467270"/>
              <a:gd name="connsiteX3" fmla="*/ 0 w 253413"/>
              <a:gd name="connsiteY3" fmla="*/ 306058 h 467270"/>
            </a:gdLst>
            <a:ahLst/>
            <a:cxnLst/>
            <a:rect l="l" t="t" r="r" b="b"/>
            <a:pathLst>
              <a:path w="253413" h="467270">
                <a:moveTo>
                  <a:pt x="0" y="306058"/>
                </a:moveTo>
                <a:lnTo>
                  <a:pt x="253413" y="0"/>
                </a:lnTo>
                <a:lnTo>
                  <a:pt x="117433" y="467270"/>
                </a:lnTo>
                <a:lnTo>
                  <a:pt x="0" y="30605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479465" y="1996758"/>
            <a:ext cx="3497580" cy="4132580"/>
          </a:xfrm>
          <a:prstGeom prst="roundRect">
            <a:avLst>
              <a:gd name="adj" fmla="val 8062"/>
            </a:avLst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8100000" scaled="0"/>
          </a:gra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21304627">
            <a:off x="7491907" y="4829038"/>
            <a:ext cx="3908387" cy="74168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 rot="1800000">
            <a:off x="7769024" y="5221003"/>
            <a:ext cx="207219" cy="440089"/>
          </a:xfrm>
          <a:custGeom>
            <a:avLst/>
            <a:gdLst>
              <a:gd name="connsiteX0" fmla="*/ 0 w 207219"/>
              <a:gd name="connsiteY0" fmla="*/ 279388 h 440089"/>
              <a:gd name="connsiteX1" fmla="*/ 207219 w 207219"/>
              <a:gd name="connsiteY1" fmla="*/ 0 h 440089"/>
              <a:gd name="connsiteX2" fmla="*/ 125936 w 207219"/>
              <a:gd name="connsiteY2" fmla="*/ 440089 h 440089"/>
              <a:gd name="connsiteX3" fmla="*/ 0 w 207219"/>
              <a:gd name="connsiteY3" fmla="*/ 279388 h 440089"/>
            </a:gdLst>
            <a:ahLst/>
            <a:cxnLst/>
            <a:rect l="l" t="t" r="r" b="b"/>
            <a:pathLst>
              <a:path w="207219" h="440089">
                <a:moveTo>
                  <a:pt x="0" y="279388"/>
                </a:moveTo>
                <a:lnTo>
                  <a:pt x="207219" y="0"/>
                </a:lnTo>
                <a:lnTo>
                  <a:pt x="125936" y="440089"/>
                </a:lnTo>
                <a:lnTo>
                  <a:pt x="0" y="27938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900477" y="1996758"/>
            <a:ext cx="3992880" cy="4132580"/>
          </a:xfrm>
          <a:prstGeom prst="roundRect">
            <a:avLst>
              <a:gd name="adj" fmla="val 8062"/>
            </a:avLst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8100000" scaled="0"/>
          </a:gra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21304627">
            <a:off x="4255819" y="4829038"/>
            <a:ext cx="3908387" cy="74168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486956" y="4824843"/>
            <a:ext cx="497840" cy="49784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753525" y="4824843"/>
            <a:ext cx="497840" cy="49784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857214" y="2212848"/>
            <a:ext cx="2686466" cy="499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战术意识与团队协作培养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857214" y="2799962"/>
            <a:ext cx="2686466" cy="18101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10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通过突分配合练习，学生学会观察队友位置，准确判断传球时机，培养战术意识。同时，突破者与接球者需默契配合，这有助于培养团队协作能力，让学生在比赛中更好地与队友配合，发挥团队优势。
学生在练习中需相互配合、支持，增强团队凝聚力，共同完成任务，提高团队协作能力，培养学生的体育品德和团队精神。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032790" y="2249469"/>
            <a:ext cx="2686466" cy="499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情感态度与团队精神塑造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082170" y="2826473"/>
            <a:ext cx="2686466" cy="1828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232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培养学生团队合作精神，通过小组练习和竞赛，让学生学会相互配合、支持，增强团队凝聚力，共同完成任务，提高团队协作能力。
鼓励学生勇于拼搏，在激烈的对抗中不断挑战自我，增强学生的竞争意识和集体荣誉感，促进学生全面发展，培养学生的体育品德和团队精神。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1800000">
            <a:off x="919282" y="5588371"/>
            <a:ext cx="414438" cy="27938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 rot="1800000">
            <a:off x="4416225" y="5221003"/>
            <a:ext cx="207219" cy="440089"/>
          </a:xfrm>
          <a:custGeom>
            <a:avLst/>
            <a:gdLst>
              <a:gd name="connsiteX0" fmla="*/ 0 w 207219"/>
              <a:gd name="connsiteY0" fmla="*/ 279388 h 440089"/>
              <a:gd name="connsiteX1" fmla="*/ 207219 w 207219"/>
              <a:gd name="connsiteY1" fmla="*/ 0 h 440089"/>
              <a:gd name="connsiteX2" fmla="*/ 125936 w 207219"/>
              <a:gd name="connsiteY2" fmla="*/ 440089 h 440089"/>
              <a:gd name="connsiteX3" fmla="*/ 0 w 207219"/>
              <a:gd name="connsiteY3" fmla="*/ 279388 h 440089"/>
            </a:gdLst>
            <a:ahLst/>
            <a:cxnLst/>
            <a:rect l="l" t="t" r="r" b="b"/>
            <a:pathLst>
              <a:path w="207219" h="440089">
                <a:moveTo>
                  <a:pt x="0" y="279388"/>
                </a:moveTo>
                <a:lnTo>
                  <a:pt x="207219" y="0"/>
                </a:lnTo>
                <a:lnTo>
                  <a:pt x="125936" y="440089"/>
                </a:lnTo>
                <a:lnTo>
                  <a:pt x="0" y="27938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167823" y="1996758"/>
            <a:ext cx="3403214" cy="4132580"/>
          </a:xfrm>
          <a:prstGeom prst="roundRect">
            <a:avLst>
              <a:gd name="adj" fmla="val 8062"/>
            </a:avLst>
          </a:prstGeom>
          <a:gradFill>
            <a:gsLst>
              <a:gs pos="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8100000" scaled="0"/>
          </a:gra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 rot="21304627">
            <a:off x="779006" y="4834369"/>
            <a:ext cx="4032666" cy="742521"/>
          </a:xfrm>
          <a:custGeom>
            <a:avLst/>
            <a:gdLst>
              <a:gd name="connsiteX0" fmla="*/ 3661826 w 4032666"/>
              <a:gd name="connsiteY0" fmla="*/ 0 h 742521"/>
              <a:gd name="connsiteX1" fmla="*/ 4032666 w 4032666"/>
              <a:gd name="connsiteY1" fmla="*/ 370841 h 742521"/>
              <a:gd name="connsiteX2" fmla="*/ 3661826 w 4032666"/>
              <a:gd name="connsiteY2" fmla="*/ 741681 h 742521"/>
              <a:gd name="connsiteX3" fmla="*/ 3272871 w 4032666"/>
              <a:gd name="connsiteY3" fmla="*/ 741681 h 742521"/>
              <a:gd name="connsiteX4" fmla="*/ 3272871 w 4032666"/>
              <a:gd name="connsiteY4" fmla="*/ 742521 h 742521"/>
              <a:gd name="connsiteX5" fmla="*/ 0 w 4032666"/>
              <a:gd name="connsiteY5" fmla="*/ 742521 h 742521"/>
              <a:gd name="connsiteX6" fmla="*/ 0 w 4032666"/>
              <a:gd name="connsiteY6" fmla="*/ 841 h 742521"/>
              <a:gd name="connsiteX7" fmla="*/ 1122297 w 4032666"/>
              <a:gd name="connsiteY7" fmla="*/ 841 h 742521"/>
              <a:gd name="connsiteX8" fmla="*/ 1130635 w 4032666"/>
              <a:gd name="connsiteY8" fmla="*/ 0 h 742521"/>
            </a:gdLst>
            <a:ahLst/>
            <a:cxnLst/>
            <a:rect l="l" t="t" r="r" b="b"/>
            <a:pathLst>
              <a:path w="4032666" h="742521">
                <a:moveTo>
                  <a:pt x="3661826" y="0"/>
                </a:moveTo>
                <a:cubicBezTo>
                  <a:pt x="3866635" y="1"/>
                  <a:pt x="4032666" y="166032"/>
                  <a:pt x="4032666" y="370841"/>
                </a:cubicBezTo>
                <a:cubicBezTo>
                  <a:pt x="4032666" y="575650"/>
                  <a:pt x="3866635" y="741681"/>
                  <a:pt x="3661826" y="741681"/>
                </a:cubicBezTo>
                <a:lnTo>
                  <a:pt x="3272871" y="741681"/>
                </a:lnTo>
                <a:lnTo>
                  <a:pt x="3272871" y="742521"/>
                </a:lnTo>
                <a:lnTo>
                  <a:pt x="0" y="742521"/>
                </a:lnTo>
                <a:lnTo>
                  <a:pt x="0" y="841"/>
                </a:lnTo>
                <a:lnTo>
                  <a:pt x="1122297" y="841"/>
                </a:lnTo>
                <a:lnTo>
                  <a:pt x="1130635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4195117" y="4824843"/>
            <a:ext cx="497840" cy="49784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accent1">
                <a:lumMod val="50000"/>
                <a:alpha val="25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523036" y="2249469"/>
            <a:ext cx="2686466" cy="499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动作要领与比赛运用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1523036" y="2865012"/>
            <a:ext cx="2686466" cy="17577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996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精准阐述突分配合的概念、动作要领和运用时机，80%以上学生能在简单对抗情境下完成突分配合，30%学生能在复杂实战对抗中灵活运用，提升篮球实战技巧。比赛中，学生能根据防守变化迅速调整突破和传球策略，创造得分机会，增强比赛中的进攻能力。
练习中，学生需快速调整传球力度与切入时机，这有助于提高反应速度与身体协调性，促进身体素质全面发展，为篮球运动奠定坚实基础。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048550" y="4705223"/>
            <a:ext cx="772434" cy="499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7340390" y="4705223"/>
            <a:ext cx="772434" cy="499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0609370" y="4705223"/>
            <a:ext cx="772434" cy="4998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20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03</a:t>
            </a: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8162242" y="5164849"/>
            <a:ext cx="380153" cy="344653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043485" y="5164848"/>
            <a:ext cx="365671" cy="344653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7" name="标题 1"/>
          <p:cNvSpPr txBox="1"/>
          <p:nvPr/>
        </p:nvSpPr>
        <p:spPr>
          <a:xfrm>
            <a:off x="4867403" y="5164849"/>
            <a:ext cx="344603" cy="344653"/>
          </a:xfrm>
          <a:custGeom>
            <a:avLst/>
            <a:gdLst>
              <a:gd name="connsiteX0" fmla="*/ 669168 w 1599855"/>
              <a:gd name="connsiteY0" fmla="*/ 111621 h 1600088"/>
              <a:gd name="connsiteX1" fmla="*/ 886086 w 1599855"/>
              <a:gd name="connsiteY1" fmla="*/ 155339 h 1600088"/>
              <a:gd name="connsiteX2" fmla="*/ 1063377 w 1599855"/>
              <a:gd name="connsiteY2" fmla="*/ 274960 h 1600088"/>
              <a:gd name="connsiteX3" fmla="*/ 1182998 w 1599855"/>
              <a:gd name="connsiteY3" fmla="*/ 452251 h 1600088"/>
              <a:gd name="connsiteX4" fmla="*/ 1226716 w 1599855"/>
              <a:gd name="connsiteY4" fmla="*/ 669168 h 1600088"/>
              <a:gd name="connsiteX5" fmla="*/ 1182998 w 1599855"/>
              <a:gd name="connsiteY5" fmla="*/ 886085 h 1600088"/>
              <a:gd name="connsiteX6" fmla="*/ 1063377 w 1599855"/>
              <a:gd name="connsiteY6" fmla="*/ 1063377 h 1600088"/>
              <a:gd name="connsiteX7" fmla="*/ 886086 w 1599855"/>
              <a:gd name="connsiteY7" fmla="*/ 1182998 h 1600088"/>
              <a:gd name="connsiteX8" fmla="*/ 669168 w 1599855"/>
              <a:gd name="connsiteY8" fmla="*/ 1226716 h 1600088"/>
              <a:gd name="connsiteX9" fmla="*/ 452251 w 1599855"/>
              <a:gd name="connsiteY9" fmla="*/ 1182998 h 1600088"/>
              <a:gd name="connsiteX10" fmla="*/ 274960 w 1599855"/>
              <a:gd name="connsiteY10" fmla="*/ 1063377 h 1600088"/>
              <a:gd name="connsiteX11" fmla="*/ 155339 w 1599855"/>
              <a:gd name="connsiteY11" fmla="*/ 886085 h 1600088"/>
              <a:gd name="connsiteX12" fmla="*/ 111621 w 1599855"/>
              <a:gd name="connsiteY12" fmla="*/ 669168 h 1600088"/>
              <a:gd name="connsiteX13" fmla="*/ 155339 w 1599855"/>
              <a:gd name="connsiteY13" fmla="*/ 452251 h 1600088"/>
              <a:gd name="connsiteX14" fmla="*/ 274960 w 1599855"/>
              <a:gd name="connsiteY14" fmla="*/ 274960 h 1600088"/>
              <a:gd name="connsiteX15" fmla="*/ 452251 w 1599855"/>
              <a:gd name="connsiteY15" fmla="*/ 155339 h 1600088"/>
              <a:gd name="connsiteX16" fmla="*/ 669168 w 1599855"/>
              <a:gd name="connsiteY16" fmla="*/ 111621 h 1600088"/>
              <a:gd name="connsiteX17" fmla="*/ 669168 w 1599855"/>
              <a:gd name="connsiteY17" fmla="*/ 0 h 1600088"/>
              <a:gd name="connsiteX18" fmla="*/ 0 w 1599855"/>
              <a:gd name="connsiteY18" fmla="*/ 669168 h 1600088"/>
              <a:gd name="connsiteX19" fmla="*/ 669168 w 1599855"/>
              <a:gd name="connsiteY19" fmla="*/ 1338337 h 1600088"/>
              <a:gd name="connsiteX20" fmla="*/ 1338337 w 1599855"/>
              <a:gd name="connsiteY20" fmla="*/ 669168 h 1600088"/>
              <a:gd name="connsiteX21" fmla="*/ 669168 w 1599855"/>
              <a:gd name="connsiteY21" fmla="*/ 0 h 1600088"/>
              <a:gd name="connsiteX22" fmla="*/ 1544278 w 1599855"/>
              <a:gd name="connsiteY22" fmla="*/ 1600088 h 1600088"/>
              <a:gd name="connsiteX23" fmla="*/ 1504838 w 1599855"/>
              <a:gd name="connsiteY23" fmla="*/ 1583717 h 1600088"/>
              <a:gd name="connsiteX24" fmla="*/ 1247366 w 1599855"/>
              <a:gd name="connsiteY24" fmla="*/ 1326431 h 1600088"/>
              <a:gd name="connsiteX25" fmla="*/ 1247366 w 1599855"/>
              <a:gd name="connsiteY25" fmla="*/ 1247552 h 1600088"/>
              <a:gd name="connsiteX26" fmla="*/ 1326245 w 1599855"/>
              <a:gd name="connsiteY26" fmla="*/ 1247552 h 1600088"/>
              <a:gd name="connsiteX27" fmla="*/ 1583531 w 1599855"/>
              <a:gd name="connsiteY27" fmla="*/ 1504838 h 1600088"/>
              <a:gd name="connsiteX28" fmla="*/ 1583531 w 1599855"/>
              <a:gd name="connsiteY28" fmla="*/ 1583717 h 1600088"/>
              <a:gd name="connsiteX29" fmla="*/ 1544278 w 1599855"/>
              <a:gd name="connsiteY29" fmla="*/ 1600088 h 1600088"/>
            </a:gdLst>
            <a:ahLst/>
            <a:cxnLst/>
            <a:rect l="l" t="t" r="r" b="b"/>
            <a:pathLst>
              <a:path w="1599855" h="1600088">
                <a:moveTo>
                  <a:pt x="669168" y="111621"/>
                </a:moveTo>
                <a:cubicBezTo>
                  <a:pt x="744513" y="111621"/>
                  <a:pt x="817438" y="126318"/>
                  <a:pt x="886086" y="155339"/>
                </a:cubicBezTo>
                <a:cubicBezTo>
                  <a:pt x="952500" y="183431"/>
                  <a:pt x="1012031" y="223614"/>
                  <a:pt x="1063377" y="274960"/>
                </a:cubicBezTo>
                <a:cubicBezTo>
                  <a:pt x="1114537" y="326120"/>
                  <a:pt x="1154906" y="385837"/>
                  <a:pt x="1182998" y="452251"/>
                </a:cubicBezTo>
                <a:cubicBezTo>
                  <a:pt x="1212019" y="520898"/>
                  <a:pt x="1226716" y="594010"/>
                  <a:pt x="1226716" y="669168"/>
                </a:cubicBezTo>
                <a:cubicBezTo>
                  <a:pt x="1226716" y="744327"/>
                  <a:pt x="1212019" y="817438"/>
                  <a:pt x="1182998" y="886085"/>
                </a:cubicBezTo>
                <a:cubicBezTo>
                  <a:pt x="1154906" y="952500"/>
                  <a:pt x="1114723" y="1012031"/>
                  <a:pt x="1063377" y="1063377"/>
                </a:cubicBezTo>
                <a:cubicBezTo>
                  <a:pt x="1012217" y="1114537"/>
                  <a:pt x="952500" y="1154906"/>
                  <a:pt x="886086" y="1182998"/>
                </a:cubicBezTo>
                <a:cubicBezTo>
                  <a:pt x="817438" y="1212019"/>
                  <a:pt x="744327" y="1226716"/>
                  <a:pt x="669168" y="1226716"/>
                </a:cubicBezTo>
                <a:cubicBezTo>
                  <a:pt x="594010" y="1226716"/>
                  <a:pt x="520898" y="1212019"/>
                  <a:pt x="452251" y="1182998"/>
                </a:cubicBezTo>
                <a:cubicBezTo>
                  <a:pt x="385837" y="1154906"/>
                  <a:pt x="326306" y="1114723"/>
                  <a:pt x="274960" y="1063377"/>
                </a:cubicBezTo>
                <a:cubicBezTo>
                  <a:pt x="223800" y="1012217"/>
                  <a:pt x="183431" y="952500"/>
                  <a:pt x="155339" y="886085"/>
                </a:cubicBezTo>
                <a:cubicBezTo>
                  <a:pt x="126318" y="817438"/>
                  <a:pt x="111621" y="744327"/>
                  <a:pt x="111621" y="669168"/>
                </a:cubicBezTo>
                <a:cubicBezTo>
                  <a:pt x="111621" y="594010"/>
                  <a:pt x="126318" y="520898"/>
                  <a:pt x="155339" y="452251"/>
                </a:cubicBezTo>
                <a:cubicBezTo>
                  <a:pt x="183431" y="385837"/>
                  <a:pt x="223614" y="326306"/>
                  <a:pt x="274960" y="274960"/>
                </a:cubicBezTo>
                <a:cubicBezTo>
                  <a:pt x="326306" y="223614"/>
                  <a:pt x="385837" y="183431"/>
                  <a:pt x="452251" y="155339"/>
                </a:cubicBezTo>
                <a:cubicBezTo>
                  <a:pt x="520898" y="126318"/>
                  <a:pt x="593824" y="111621"/>
                  <a:pt x="669168" y="111621"/>
                </a:cubicBezTo>
                <a:moveTo>
                  <a:pt x="669168" y="0"/>
                </a:moveTo>
                <a:cubicBezTo>
                  <a:pt x="299517" y="0"/>
                  <a:pt x="0" y="299517"/>
                  <a:pt x="0" y="669168"/>
                </a:cubicBezTo>
                <a:cubicBezTo>
                  <a:pt x="0" y="1038820"/>
                  <a:pt x="299517" y="1338337"/>
                  <a:pt x="669168" y="1338337"/>
                </a:cubicBezTo>
                <a:cubicBezTo>
                  <a:pt x="1038820" y="1338337"/>
                  <a:pt x="1338337" y="1038820"/>
                  <a:pt x="1338337" y="669168"/>
                </a:cubicBezTo>
                <a:cubicBezTo>
                  <a:pt x="1338337" y="299703"/>
                  <a:pt x="1038820" y="0"/>
                  <a:pt x="669168" y="0"/>
                </a:cubicBezTo>
                <a:close/>
                <a:moveTo>
                  <a:pt x="1544278" y="1600088"/>
                </a:moveTo>
                <a:cubicBezTo>
                  <a:pt x="1529953" y="1600088"/>
                  <a:pt x="1515628" y="1594693"/>
                  <a:pt x="1504838" y="1583717"/>
                </a:cubicBezTo>
                <a:lnTo>
                  <a:pt x="1247366" y="1326431"/>
                </a:lnTo>
                <a:cubicBezTo>
                  <a:pt x="1225600" y="1304665"/>
                  <a:pt x="1225600" y="1269318"/>
                  <a:pt x="1247366" y="1247552"/>
                </a:cubicBezTo>
                <a:cubicBezTo>
                  <a:pt x="1269132" y="1225786"/>
                  <a:pt x="1304479" y="1225786"/>
                  <a:pt x="1326245" y="1247552"/>
                </a:cubicBezTo>
                <a:lnTo>
                  <a:pt x="1583531" y="1504838"/>
                </a:lnTo>
                <a:cubicBezTo>
                  <a:pt x="1605297" y="1526605"/>
                  <a:pt x="1605297" y="1561951"/>
                  <a:pt x="1583531" y="1583717"/>
                </a:cubicBezTo>
                <a:cubicBezTo>
                  <a:pt x="1572927" y="1594693"/>
                  <a:pt x="1558603" y="1600088"/>
                  <a:pt x="1544278" y="1600088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28" name="标题 1"/>
          <p:cNvSpPr txBox="1"/>
          <p:nvPr/>
        </p:nvSpPr>
        <p:spPr>
          <a:xfrm rot="13214841">
            <a:off x="3357441" y="4850962"/>
            <a:ext cx="592698" cy="592698"/>
          </a:xfrm>
          <a:custGeom>
            <a:avLst/>
            <a:gdLst>
              <a:gd name="connsiteX0" fmla="*/ 373380 w 1095393"/>
              <a:gd name="connsiteY0" fmla="*/ 1095392 h 1095392"/>
              <a:gd name="connsiteX1" fmla="*/ 0 w 1095393"/>
              <a:gd name="connsiteY1" fmla="*/ 1095392 h 1095392"/>
              <a:gd name="connsiteX2" fmla="*/ 0 w 1095393"/>
              <a:gd name="connsiteY2" fmla="*/ 722012 h 1095392"/>
              <a:gd name="connsiteX3" fmla="*/ 125728 w 1095393"/>
              <a:gd name="connsiteY3" fmla="*/ 722012 h 1095392"/>
              <a:gd name="connsiteX4" fmla="*/ 125728 w 1095393"/>
              <a:gd name="connsiteY4" fmla="*/ 962043 h 1095392"/>
              <a:gd name="connsiteX5" fmla="*/ 373380 w 1095393"/>
              <a:gd name="connsiteY5" fmla="*/ 962043 h 1095392"/>
              <a:gd name="connsiteX6" fmla="*/ 734387 w 1095393"/>
              <a:gd name="connsiteY6" fmla="*/ 734386 h 1095392"/>
              <a:gd name="connsiteX7" fmla="*/ 361007 w 1095393"/>
              <a:gd name="connsiteY7" fmla="*/ 734386 h 1095392"/>
              <a:gd name="connsiteX8" fmla="*/ 361007 w 1095393"/>
              <a:gd name="connsiteY8" fmla="*/ 361006 h 1095392"/>
              <a:gd name="connsiteX9" fmla="*/ 486735 w 1095393"/>
              <a:gd name="connsiteY9" fmla="*/ 361006 h 1095392"/>
              <a:gd name="connsiteX10" fmla="*/ 486735 w 1095393"/>
              <a:gd name="connsiteY10" fmla="*/ 601038 h 1095392"/>
              <a:gd name="connsiteX11" fmla="*/ 734387 w 1095393"/>
              <a:gd name="connsiteY11" fmla="*/ 601037 h 1095392"/>
              <a:gd name="connsiteX12" fmla="*/ 1095393 w 1095393"/>
              <a:gd name="connsiteY12" fmla="*/ 373380 h 1095392"/>
              <a:gd name="connsiteX13" fmla="*/ 722013 w 1095393"/>
              <a:gd name="connsiteY13" fmla="*/ 373380 h 1095392"/>
              <a:gd name="connsiteX14" fmla="*/ 722013 w 1095393"/>
              <a:gd name="connsiteY14" fmla="*/ 0 h 1095392"/>
              <a:gd name="connsiteX15" fmla="*/ 847741 w 1095393"/>
              <a:gd name="connsiteY15" fmla="*/ 0 h 1095392"/>
              <a:gd name="connsiteX16" fmla="*/ 847741 w 1095393"/>
              <a:gd name="connsiteY16" fmla="*/ 240031 h 1095392"/>
              <a:gd name="connsiteX17" fmla="*/ 1095393 w 1095393"/>
              <a:gd name="connsiteY17" fmla="*/ 240031 h 1095392"/>
            </a:gdLst>
            <a:ahLst/>
            <a:cxnLst/>
            <a:rect l="l" t="t" r="r" b="b"/>
            <a:pathLst>
              <a:path w="1095393" h="1095392">
                <a:moveTo>
                  <a:pt x="373380" y="1095392"/>
                </a:moveTo>
                <a:lnTo>
                  <a:pt x="0" y="1095392"/>
                </a:lnTo>
                <a:lnTo>
                  <a:pt x="0" y="722012"/>
                </a:lnTo>
                <a:lnTo>
                  <a:pt x="125728" y="722012"/>
                </a:lnTo>
                <a:lnTo>
                  <a:pt x="125728" y="962043"/>
                </a:lnTo>
                <a:lnTo>
                  <a:pt x="373380" y="962043"/>
                </a:lnTo>
                <a:close/>
                <a:moveTo>
                  <a:pt x="734387" y="734386"/>
                </a:moveTo>
                <a:lnTo>
                  <a:pt x="361007" y="734386"/>
                </a:lnTo>
                <a:lnTo>
                  <a:pt x="361007" y="361006"/>
                </a:lnTo>
                <a:lnTo>
                  <a:pt x="486735" y="361006"/>
                </a:lnTo>
                <a:lnTo>
                  <a:pt x="486735" y="601038"/>
                </a:lnTo>
                <a:lnTo>
                  <a:pt x="734387" y="601037"/>
                </a:lnTo>
                <a:close/>
                <a:moveTo>
                  <a:pt x="1095393" y="373380"/>
                </a:moveTo>
                <a:lnTo>
                  <a:pt x="722013" y="373380"/>
                </a:lnTo>
                <a:lnTo>
                  <a:pt x="722013" y="0"/>
                </a:lnTo>
                <a:lnTo>
                  <a:pt x="847741" y="0"/>
                </a:lnTo>
                <a:lnTo>
                  <a:pt x="847741" y="240031"/>
                </a:lnTo>
                <a:lnTo>
                  <a:pt x="1095393" y="240031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9" name="标题 1"/>
          <p:cNvSpPr txBox="1"/>
          <p:nvPr/>
        </p:nvSpPr>
        <p:spPr>
          <a:xfrm rot="13214841">
            <a:off x="6664521" y="4850962"/>
            <a:ext cx="592698" cy="592698"/>
          </a:xfrm>
          <a:custGeom>
            <a:avLst/>
            <a:gdLst>
              <a:gd name="connsiteX0" fmla="*/ 373380 w 1095393"/>
              <a:gd name="connsiteY0" fmla="*/ 1095392 h 1095392"/>
              <a:gd name="connsiteX1" fmla="*/ 0 w 1095393"/>
              <a:gd name="connsiteY1" fmla="*/ 1095392 h 1095392"/>
              <a:gd name="connsiteX2" fmla="*/ 0 w 1095393"/>
              <a:gd name="connsiteY2" fmla="*/ 722012 h 1095392"/>
              <a:gd name="connsiteX3" fmla="*/ 125728 w 1095393"/>
              <a:gd name="connsiteY3" fmla="*/ 722012 h 1095392"/>
              <a:gd name="connsiteX4" fmla="*/ 125728 w 1095393"/>
              <a:gd name="connsiteY4" fmla="*/ 962043 h 1095392"/>
              <a:gd name="connsiteX5" fmla="*/ 373380 w 1095393"/>
              <a:gd name="connsiteY5" fmla="*/ 962043 h 1095392"/>
              <a:gd name="connsiteX6" fmla="*/ 734387 w 1095393"/>
              <a:gd name="connsiteY6" fmla="*/ 734386 h 1095392"/>
              <a:gd name="connsiteX7" fmla="*/ 361007 w 1095393"/>
              <a:gd name="connsiteY7" fmla="*/ 734386 h 1095392"/>
              <a:gd name="connsiteX8" fmla="*/ 361007 w 1095393"/>
              <a:gd name="connsiteY8" fmla="*/ 361006 h 1095392"/>
              <a:gd name="connsiteX9" fmla="*/ 486735 w 1095393"/>
              <a:gd name="connsiteY9" fmla="*/ 361006 h 1095392"/>
              <a:gd name="connsiteX10" fmla="*/ 486735 w 1095393"/>
              <a:gd name="connsiteY10" fmla="*/ 601038 h 1095392"/>
              <a:gd name="connsiteX11" fmla="*/ 734387 w 1095393"/>
              <a:gd name="connsiteY11" fmla="*/ 601037 h 1095392"/>
              <a:gd name="connsiteX12" fmla="*/ 1095393 w 1095393"/>
              <a:gd name="connsiteY12" fmla="*/ 373380 h 1095392"/>
              <a:gd name="connsiteX13" fmla="*/ 722013 w 1095393"/>
              <a:gd name="connsiteY13" fmla="*/ 373380 h 1095392"/>
              <a:gd name="connsiteX14" fmla="*/ 722013 w 1095393"/>
              <a:gd name="connsiteY14" fmla="*/ 0 h 1095392"/>
              <a:gd name="connsiteX15" fmla="*/ 847741 w 1095393"/>
              <a:gd name="connsiteY15" fmla="*/ 0 h 1095392"/>
              <a:gd name="connsiteX16" fmla="*/ 847741 w 1095393"/>
              <a:gd name="connsiteY16" fmla="*/ 240031 h 1095392"/>
              <a:gd name="connsiteX17" fmla="*/ 1095393 w 1095393"/>
              <a:gd name="connsiteY17" fmla="*/ 240031 h 1095392"/>
            </a:gdLst>
            <a:ahLst/>
            <a:cxnLst/>
            <a:rect l="l" t="t" r="r" b="b"/>
            <a:pathLst>
              <a:path w="1095393" h="1095392">
                <a:moveTo>
                  <a:pt x="373380" y="1095392"/>
                </a:moveTo>
                <a:lnTo>
                  <a:pt x="0" y="1095392"/>
                </a:lnTo>
                <a:lnTo>
                  <a:pt x="0" y="722012"/>
                </a:lnTo>
                <a:lnTo>
                  <a:pt x="125728" y="722012"/>
                </a:lnTo>
                <a:lnTo>
                  <a:pt x="125728" y="962043"/>
                </a:lnTo>
                <a:lnTo>
                  <a:pt x="373380" y="962043"/>
                </a:lnTo>
                <a:close/>
                <a:moveTo>
                  <a:pt x="734387" y="734386"/>
                </a:moveTo>
                <a:lnTo>
                  <a:pt x="361007" y="734386"/>
                </a:lnTo>
                <a:lnTo>
                  <a:pt x="361007" y="361006"/>
                </a:lnTo>
                <a:lnTo>
                  <a:pt x="486735" y="361006"/>
                </a:lnTo>
                <a:lnTo>
                  <a:pt x="486735" y="601038"/>
                </a:lnTo>
                <a:lnTo>
                  <a:pt x="734387" y="601037"/>
                </a:lnTo>
                <a:close/>
                <a:moveTo>
                  <a:pt x="1095393" y="373380"/>
                </a:moveTo>
                <a:lnTo>
                  <a:pt x="722013" y="373380"/>
                </a:lnTo>
                <a:lnTo>
                  <a:pt x="722013" y="0"/>
                </a:lnTo>
                <a:lnTo>
                  <a:pt x="847741" y="0"/>
                </a:lnTo>
                <a:lnTo>
                  <a:pt x="847741" y="240031"/>
                </a:lnTo>
                <a:lnTo>
                  <a:pt x="1095393" y="240031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 rot="13214841">
            <a:off x="9925882" y="4850962"/>
            <a:ext cx="592698" cy="592698"/>
          </a:xfrm>
          <a:custGeom>
            <a:avLst/>
            <a:gdLst>
              <a:gd name="connsiteX0" fmla="*/ 373380 w 1095393"/>
              <a:gd name="connsiteY0" fmla="*/ 1095392 h 1095392"/>
              <a:gd name="connsiteX1" fmla="*/ 0 w 1095393"/>
              <a:gd name="connsiteY1" fmla="*/ 1095392 h 1095392"/>
              <a:gd name="connsiteX2" fmla="*/ 0 w 1095393"/>
              <a:gd name="connsiteY2" fmla="*/ 722012 h 1095392"/>
              <a:gd name="connsiteX3" fmla="*/ 125728 w 1095393"/>
              <a:gd name="connsiteY3" fmla="*/ 722012 h 1095392"/>
              <a:gd name="connsiteX4" fmla="*/ 125728 w 1095393"/>
              <a:gd name="connsiteY4" fmla="*/ 962043 h 1095392"/>
              <a:gd name="connsiteX5" fmla="*/ 373380 w 1095393"/>
              <a:gd name="connsiteY5" fmla="*/ 962043 h 1095392"/>
              <a:gd name="connsiteX6" fmla="*/ 734387 w 1095393"/>
              <a:gd name="connsiteY6" fmla="*/ 734386 h 1095392"/>
              <a:gd name="connsiteX7" fmla="*/ 361007 w 1095393"/>
              <a:gd name="connsiteY7" fmla="*/ 734386 h 1095392"/>
              <a:gd name="connsiteX8" fmla="*/ 361007 w 1095393"/>
              <a:gd name="connsiteY8" fmla="*/ 361006 h 1095392"/>
              <a:gd name="connsiteX9" fmla="*/ 486735 w 1095393"/>
              <a:gd name="connsiteY9" fmla="*/ 361006 h 1095392"/>
              <a:gd name="connsiteX10" fmla="*/ 486735 w 1095393"/>
              <a:gd name="connsiteY10" fmla="*/ 601038 h 1095392"/>
              <a:gd name="connsiteX11" fmla="*/ 734387 w 1095393"/>
              <a:gd name="connsiteY11" fmla="*/ 601037 h 1095392"/>
              <a:gd name="connsiteX12" fmla="*/ 1095393 w 1095393"/>
              <a:gd name="connsiteY12" fmla="*/ 373380 h 1095392"/>
              <a:gd name="connsiteX13" fmla="*/ 722013 w 1095393"/>
              <a:gd name="connsiteY13" fmla="*/ 373380 h 1095392"/>
              <a:gd name="connsiteX14" fmla="*/ 722013 w 1095393"/>
              <a:gd name="connsiteY14" fmla="*/ 0 h 1095392"/>
              <a:gd name="connsiteX15" fmla="*/ 847741 w 1095393"/>
              <a:gd name="connsiteY15" fmla="*/ 0 h 1095392"/>
              <a:gd name="connsiteX16" fmla="*/ 847741 w 1095393"/>
              <a:gd name="connsiteY16" fmla="*/ 240031 h 1095392"/>
              <a:gd name="connsiteX17" fmla="*/ 1095393 w 1095393"/>
              <a:gd name="connsiteY17" fmla="*/ 240031 h 1095392"/>
            </a:gdLst>
            <a:ahLst/>
            <a:cxnLst/>
            <a:rect l="l" t="t" r="r" b="b"/>
            <a:pathLst>
              <a:path w="1095393" h="1095392">
                <a:moveTo>
                  <a:pt x="373380" y="1095392"/>
                </a:moveTo>
                <a:lnTo>
                  <a:pt x="0" y="1095392"/>
                </a:lnTo>
                <a:lnTo>
                  <a:pt x="0" y="722012"/>
                </a:lnTo>
                <a:lnTo>
                  <a:pt x="125728" y="722012"/>
                </a:lnTo>
                <a:lnTo>
                  <a:pt x="125728" y="962043"/>
                </a:lnTo>
                <a:lnTo>
                  <a:pt x="373380" y="962043"/>
                </a:lnTo>
                <a:close/>
                <a:moveTo>
                  <a:pt x="734387" y="734386"/>
                </a:moveTo>
                <a:lnTo>
                  <a:pt x="361007" y="734386"/>
                </a:lnTo>
                <a:lnTo>
                  <a:pt x="361007" y="361006"/>
                </a:lnTo>
                <a:lnTo>
                  <a:pt x="486735" y="361006"/>
                </a:lnTo>
                <a:lnTo>
                  <a:pt x="486735" y="601038"/>
                </a:lnTo>
                <a:lnTo>
                  <a:pt x="734387" y="601037"/>
                </a:lnTo>
                <a:close/>
                <a:moveTo>
                  <a:pt x="1095393" y="373380"/>
                </a:moveTo>
                <a:lnTo>
                  <a:pt x="722013" y="373380"/>
                </a:lnTo>
                <a:lnTo>
                  <a:pt x="722013" y="0"/>
                </a:lnTo>
                <a:lnTo>
                  <a:pt x="847741" y="0"/>
                </a:lnTo>
                <a:lnTo>
                  <a:pt x="847741" y="240031"/>
                </a:lnTo>
                <a:lnTo>
                  <a:pt x="1095393" y="240031"/>
                </a:lnTo>
                <a:close/>
              </a:path>
            </a:pathLst>
          </a:custGeom>
          <a:solidFill>
            <a:schemeClr val="bg1">
              <a:alpha val="4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1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2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3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知识技能与身体素质提升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4878" y="2638418"/>
            <a:ext cx="7822244" cy="23934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教学重难点解析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4019526" y="-921076"/>
            <a:ext cx="4152947" cy="2549000"/>
          </a:xfrm>
          <a:prstGeom prst="hexagon">
            <a:avLst>
              <a:gd name="adj" fmla="val 30168"/>
              <a:gd name="vf" fmla="val 115470"/>
            </a:avLst>
          </a:prstGeom>
          <a:solidFill>
            <a:schemeClr val="bg1"/>
          </a:solidFill>
          <a:ln w="9525" cap="sq">
            <a:noFill/>
            <a:miter/>
          </a:ln>
          <a:effectLst>
            <a:outerShdw blurRad="139700" sx="102000" sy="102000" algn="ctr" rotWithShape="0">
              <a:schemeClr val="accent1">
                <a:lumMod val="50000"/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4072593" y="-877934"/>
            <a:ext cx="4046811" cy="2151793"/>
          </a:xfrm>
          <a:prstGeom prst="hexagon">
            <a:avLst>
              <a:gd name="adj" fmla="val 30168"/>
              <a:gd name="vf" fmla="val 115470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3683" y="195075"/>
            <a:ext cx="1264635" cy="1595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02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10788106" y="2478504"/>
            <a:ext cx="1042249" cy="41933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997948" y="2007516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 flipH="1">
            <a:off x="1622351" y="4655445"/>
            <a:ext cx="712411" cy="2866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5400000" flipH="1">
            <a:off x="11233069" y="45593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>
            <a:off x="-30478" y="4023362"/>
            <a:ext cx="2849880" cy="50291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>
            <a:off x="9096063" y="4337471"/>
            <a:ext cx="2956482" cy="487678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>
                  <a:alpha val="68000"/>
                </a:schemeClr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40998" y="353730"/>
            <a:ext cx="1310005" cy="369570"/>
          </a:xfrm>
          <a:prstGeom prst="roundRect">
            <a:avLst>
              <a:gd name="adj" fmla="val 11925"/>
            </a:avLst>
          </a:prstGeom>
          <a:solidFill>
            <a:schemeClr val="bg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46107" y="384627"/>
            <a:ext cx="1299787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46800" tIns="45720" rIns="4680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PART</a:t>
            </a: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823355" y="5325982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396661" y="5273748"/>
            <a:ext cx="527478" cy="906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3541892" y="1833063"/>
            <a:ext cx="6368816" cy="6589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6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突破者需快速、果断地突破防守，选择合理的突破路线，运用正确的运球突破技术，如体前变向、交叉步突破等。突破时，降低重心，快速运球，运用假动作迷惑防守者，选择防守薄弱区域突破，为后续传球创造机会。
教师通过示范和讲解，让学生明确突破技巧和路线选择的要点，通过原地突分练习，帮助学生掌握如何在对抗中快速突破，提高突破的准确性和稳定性。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541892" y="1420257"/>
            <a:ext cx="6368816" cy="40505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突破技巧与路线选择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4335976" y="3246048"/>
            <a:ext cx="6368816" cy="6589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6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突破过程中，突破者需观察队友位置，准确判断传球时机，传球及时、到位，力度和方向恰到好处。传球时，根据队友位置和移动速度，选择合适的传球方式，如胸前传球、击地传球等，确保传球准确、及时，为队友创造良好的进攻机会。
在练习中，学生需要体会传球时机和精准度的把握，通过有防守突分练习，提高在对抗中传球的能力，增强传球的果断性和准确性。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335976" y="2833242"/>
            <a:ext cx="6368816" cy="40505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5A901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传球时机与精准度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077485" y="4659032"/>
            <a:ext cx="6368816" cy="658926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767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接球者需积极跑位，创造接球空间，接到球后迅速做出进攻选择，如投篮、传球或再次突破。接球者要提前判断突破者传球意图，在合适位置接球，接球后迅速做好进攻准备，确保进攻的流畅性和有效性。
教师通过讲解和示范，让学生明确接球与进攻选择的重要性，通过多人突分练习，帮助学生在实战中提高接球和进攻选择的能力，增强团队协作能力。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077485" y="4246226"/>
            <a:ext cx="6368816" cy="405058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A6001B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接球与进攻选择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 flipH="1">
            <a:off x="2664585" y="3428999"/>
            <a:ext cx="1931586" cy="1765184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flipH="1">
            <a:off x="732999" y="3428999"/>
            <a:ext cx="1931586" cy="1765184"/>
          </a:xfrm>
          <a:prstGeom prst="triangl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>
            <a:off x="1694706" y="1656346"/>
            <a:ext cx="1931586" cy="1765184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469917" y="2609210"/>
            <a:ext cx="381164" cy="333702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508210" y="4402683"/>
            <a:ext cx="381164" cy="368866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3463499" y="4396534"/>
            <a:ext cx="333759" cy="381164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flipV="1">
            <a:off x="2137955" y="3657619"/>
            <a:ext cx="1045088" cy="95505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动作细节与关键要点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 flipV="1">
            <a:off x="8086185" y="1"/>
            <a:ext cx="4162330" cy="3490910"/>
          </a:xfrm>
          <a:custGeom>
            <a:avLst/>
            <a:gdLst>
              <a:gd name="connsiteX0" fmla="*/ 0 w 4162330"/>
              <a:gd name="connsiteY0" fmla="*/ 3490910 h 3490910"/>
              <a:gd name="connsiteX1" fmla="*/ 4162330 w 4162330"/>
              <a:gd name="connsiteY1" fmla="*/ 3490910 h 3490910"/>
              <a:gd name="connsiteX2" fmla="*/ 4162330 w 4162330"/>
              <a:gd name="connsiteY2" fmla="*/ 2172685 h 3490910"/>
              <a:gd name="connsiteX3" fmla="*/ 1989645 w 4162330"/>
              <a:gd name="connsiteY3" fmla="*/ 0 h 3490910"/>
              <a:gd name="connsiteX4" fmla="*/ 0 w 4162330"/>
              <a:gd name="connsiteY4" fmla="*/ 0 h 3490910"/>
            </a:gdLst>
            <a:ahLst/>
            <a:cxnLst/>
            <a:rect l="l" t="t" r="r" b="b"/>
            <a:pathLst>
              <a:path w="4162330" h="3490910">
                <a:moveTo>
                  <a:pt x="0" y="3490910"/>
                </a:moveTo>
                <a:lnTo>
                  <a:pt x="4162330" y="3490910"/>
                </a:lnTo>
                <a:lnTo>
                  <a:pt x="4162330" y="2172685"/>
                </a:lnTo>
                <a:cubicBezTo>
                  <a:pt x="4162330" y="972744"/>
                  <a:pt x="3189587" y="0"/>
                  <a:pt x="198964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5000"/>
            </a:schemeClr>
          </a:solidFill>
          <a:ln w="317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825711" y="1130300"/>
            <a:ext cx="3921982" cy="57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719373" y="3578200"/>
            <a:ext cx="3807551" cy="2386384"/>
          </a:xfrm>
          <a:prstGeom prst="roundRect">
            <a:avLst>
              <a:gd name="adj" fmla="val 6682"/>
            </a:avLst>
          </a:prstGeom>
          <a:solidFill>
            <a:schemeClr val="bg1"/>
          </a:solidFill>
          <a:ln w="317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324889" y="3578200"/>
            <a:ext cx="3807551" cy="2386384"/>
          </a:xfrm>
          <a:prstGeom prst="roundRect">
            <a:avLst>
              <a:gd name="adj" fmla="val 6682"/>
            </a:avLst>
          </a:prstGeom>
          <a:solidFill>
            <a:schemeClr val="accent1"/>
          </a:solidFill>
          <a:ln w="3175" cap="sq">
            <a:solidFill>
              <a:schemeClr val="accent1"/>
            </a:solidFill>
          </a:ln>
          <a:effectLst>
            <a:outerShdw blurRad="254000" sx="109000" sy="109000" algn="ctr" rotWithShape="0">
              <a:schemeClr val="accent1">
                <a:alpha val="5000"/>
              </a:schemeClr>
            </a:outerShdw>
          </a:effectLst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398358" y="3684146"/>
            <a:ext cx="449580" cy="435074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2544498" y="4378208"/>
            <a:ext cx="157301" cy="45719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003874" y="3689812"/>
            <a:ext cx="449580" cy="423740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7150014" y="4378208"/>
            <a:ext cx="157301" cy="45719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003148" y="4591773"/>
            <a:ext cx="3240000" cy="10800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974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激烈的比赛对抗和复杂的防守变化中，突破者需迅速阅读防守，灵活调整突破和传球策略，接球者与突破者之间形成高度默契，高效完成突分配合，创造得分机会。这需要学生具备高度的战术意识和快速反应能力，能在瞬间判断防守变化并做出正确决策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608664" y="4591772"/>
            <a:ext cx="3240000" cy="10800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教师可以通过模拟比赛场景和对抗练习，帮助学生在实战中提高决策能力和应变能力，增强学生在复杂场景下的突分配合运用能力。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23900" y="1567543"/>
            <a:ext cx="5516880" cy="152400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复杂场景下的决策与运用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难点应对策略</a:t>
            </a: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/>
          </a:blip>
          <a:srcRect l="1333" r="1333" b="2309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100000"/>
                </a:schemeClr>
              </a:gs>
              <a:gs pos="41958">
                <a:srgbClr val="FFFFFF">
                  <a:alpha val="62000"/>
                </a:srgbClr>
              </a:gs>
              <a:gs pos="81000">
                <a:schemeClr val="bg1">
                  <a:alpha val="50000"/>
                </a:schemeClr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184878" y="2638418"/>
            <a:ext cx="7822244" cy="23934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6350">
                  <a:solidFill>
                    <a:srgbClr val="FFFFFF">
                      <a:alpha val="100000"/>
                    </a:srgbClr>
                  </a:solidFill>
                </a:ln>
                <a:gradFill>
                  <a:gsLst>
                    <a:gs pos="0">
                      <a:srgbClr val="FECD61">
                        <a:alpha val="100000"/>
                      </a:srgbClr>
                    </a:gs>
                    <a:gs pos="61000">
                      <a:srgbClr val="D9272A">
                        <a:alpha val="100000"/>
                      </a:srgbClr>
                    </a:gs>
                  </a:gsLst>
                  <a:lin ang="5400000" scaled="0"/>
                </a:gradFill>
                <a:latin typeface="Source Han Sans CN Bold"/>
                <a:ea typeface="Source Han Sans CN Bold"/>
                <a:cs typeface="Source Han Sans CN Bold"/>
              </a:rPr>
              <a:t>教学方法与策略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 rot="5400000">
            <a:off x="4019526" y="-921076"/>
            <a:ext cx="4152947" cy="2549000"/>
          </a:xfrm>
          <a:prstGeom prst="hexagon">
            <a:avLst>
              <a:gd name="adj" fmla="val 30168"/>
              <a:gd name="vf" fmla="val 115470"/>
            </a:avLst>
          </a:prstGeom>
          <a:solidFill>
            <a:schemeClr val="bg1"/>
          </a:solidFill>
          <a:ln w="9525" cap="sq">
            <a:noFill/>
            <a:miter/>
          </a:ln>
          <a:effectLst>
            <a:outerShdw blurRad="139700" sx="102000" sy="102000" algn="ctr" rotWithShape="0">
              <a:schemeClr val="accent1">
                <a:lumMod val="50000"/>
                <a:alpha val="8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4072593" y="-877934"/>
            <a:ext cx="4046811" cy="2151793"/>
          </a:xfrm>
          <a:prstGeom prst="hexagon">
            <a:avLst>
              <a:gd name="adj" fmla="val 30168"/>
              <a:gd name="vf" fmla="val 115470"/>
            </a:avLst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63683" y="195075"/>
            <a:ext cx="1264635" cy="1595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00000"/>
              </a:lnSpc>
            </a:pPr>
            <a:r>
              <a:rPr kumimoji="1" lang="en-US" altLang="zh-CN" sz="8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03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 rot="5400000" flipH="1">
            <a:off x="10788106" y="2478504"/>
            <a:ext cx="1042249" cy="419339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rot="5400000" flipH="1">
            <a:off x="997948" y="2007516"/>
            <a:ext cx="793026" cy="319066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/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rot="5400000" flipH="1">
            <a:off x="1622351" y="4655445"/>
            <a:ext cx="712411" cy="286632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 rot="5400000" flipH="1">
            <a:off x="11233069" y="4559351"/>
            <a:ext cx="512842" cy="206337"/>
          </a:xfrm>
          <a:custGeom>
            <a:avLst/>
            <a:gdLst>
              <a:gd name="connsiteX0" fmla="*/ 8566 w 977755"/>
              <a:gd name="connsiteY0" fmla="*/ 329059 h 361466"/>
              <a:gd name="connsiteX1" fmla="*/ 15632 w 977755"/>
              <a:gd name="connsiteY1" fmla="*/ 332842 h 361466"/>
              <a:gd name="connsiteX2" fmla="*/ 17060 w 977755"/>
              <a:gd name="connsiteY2" fmla="*/ 337625 h 361466"/>
              <a:gd name="connsiteX3" fmla="*/ 16417 w 977755"/>
              <a:gd name="connsiteY3" fmla="*/ 340979 h 361466"/>
              <a:gd name="connsiteX4" fmla="*/ 15632 w 977755"/>
              <a:gd name="connsiteY4" fmla="*/ 342407 h 361466"/>
              <a:gd name="connsiteX5" fmla="*/ 14633 w 977755"/>
              <a:gd name="connsiteY5" fmla="*/ 343620 h 361466"/>
              <a:gd name="connsiteX6" fmla="*/ 8566 w 977755"/>
              <a:gd name="connsiteY6" fmla="*/ 346119 h 361466"/>
              <a:gd name="connsiteX7" fmla="*/ 6852 w 977755"/>
              <a:gd name="connsiteY7" fmla="*/ 345976 h 361466"/>
              <a:gd name="connsiteX8" fmla="*/ 2498 w 977755"/>
              <a:gd name="connsiteY8" fmla="*/ 343620 h 361466"/>
              <a:gd name="connsiteX9" fmla="*/ 1428 w 977755"/>
              <a:gd name="connsiteY9" fmla="*/ 342336 h 361466"/>
              <a:gd name="connsiteX10" fmla="*/ 642 w 977755"/>
              <a:gd name="connsiteY10" fmla="*/ 340908 h 361466"/>
              <a:gd name="connsiteX11" fmla="*/ 143 w 977755"/>
              <a:gd name="connsiteY11" fmla="*/ 339338 h 361466"/>
              <a:gd name="connsiteX12" fmla="*/ 0 w 977755"/>
              <a:gd name="connsiteY12" fmla="*/ 337625 h 361466"/>
              <a:gd name="connsiteX13" fmla="*/ 143 w 977755"/>
              <a:gd name="connsiteY13" fmla="*/ 335911 h 361466"/>
              <a:gd name="connsiteX14" fmla="*/ 1428 w 977755"/>
              <a:gd name="connsiteY14" fmla="*/ 332842 h 361466"/>
              <a:gd name="connsiteX15" fmla="*/ 2498 w 977755"/>
              <a:gd name="connsiteY15" fmla="*/ 331557 h 361466"/>
              <a:gd name="connsiteX16" fmla="*/ 6852 w 977755"/>
              <a:gd name="connsiteY16" fmla="*/ 329202 h 361466"/>
              <a:gd name="connsiteX17" fmla="*/ 8566 w 977755"/>
              <a:gd name="connsiteY17" fmla="*/ 329059 h 361466"/>
              <a:gd name="connsiteX18" fmla="*/ 86939 w 977755"/>
              <a:gd name="connsiteY18" fmla="*/ 328060 h 361466"/>
              <a:gd name="connsiteX19" fmla="*/ 96433 w 977755"/>
              <a:gd name="connsiteY19" fmla="*/ 337554 h 361466"/>
              <a:gd name="connsiteX20" fmla="*/ 95719 w 977755"/>
              <a:gd name="connsiteY20" fmla="*/ 341265 h 361466"/>
              <a:gd name="connsiteX21" fmla="*/ 93578 w 977755"/>
              <a:gd name="connsiteY21" fmla="*/ 344263 h 361466"/>
              <a:gd name="connsiteX22" fmla="*/ 86868 w 977755"/>
              <a:gd name="connsiteY22" fmla="*/ 347047 h 361466"/>
              <a:gd name="connsiteX23" fmla="*/ 80158 w 977755"/>
              <a:gd name="connsiteY23" fmla="*/ 344263 h 361466"/>
              <a:gd name="connsiteX24" fmla="*/ 78160 w 977755"/>
              <a:gd name="connsiteY24" fmla="*/ 341265 h 361466"/>
              <a:gd name="connsiteX25" fmla="*/ 77446 w 977755"/>
              <a:gd name="connsiteY25" fmla="*/ 337554 h 361466"/>
              <a:gd name="connsiteX26" fmla="*/ 86939 w 977755"/>
              <a:gd name="connsiteY26" fmla="*/ 328060 h 361466"/>
              <a:gd name="connsiteX27" fmla="*/ 243903 w 977755"/>
              <a:gd name="connsiteY27" fmla="*/ 325990 h 361466"/>
              <a:gd name="connsiteX28" fmla="*/ 255538 w 977755"/>
              <a:gd name="connsiteY28" fmla="*/ 337625 h 361466"/>
              <a:gd name="connsiteX29" fmla="*/ 254610 w 977755"/>
              <a:gd name="connsiteY29" fmla="*/ 342122 h 361466"/>
              <a:gd name="connsiteX30" fmla="*/ 252111 w 977755"/>
              <a:gd name="connsiteY30" fmla="*/ 345834 h 361466"/>
              <a:gd name="connsiteX31" fmla="*/ 243903 w 977755"/>
              <a:gd name="connsiteY31" fmla="*/ 349260 h 361466"/>
              <a:gd name="connsiteX32" fmla="*/ 235694 w 977755"/>
              <a:gd name="connsiteY32" fmla="*/ 345834 h 361466"/>
              <a:gd name="connsiteX33" fmla="*/ 233196 w 977755"/>
              <a:gd name="connsiteY33" fmla="*/ 342122 h 361466"/>
              <a:gd name="connsiteX34" fmla="*/ 232268 w 977755"/>
              <a:gd name="connsiteY34" fmla="*/ 337625 h 361466"/>
              <a:gd name="connsiteX35" fmla="*/ 243903 w 977755"/>
              <a:gd name="connsiteY35" fmla="*/ 325990 h 361466"/>
              <a:gd name="connsiteX36" fmla="*/ 322349 w 977755"/>
              <a:gd name="connsiteY36" fmla="*/ 324705 h 361466"/>
              <a:gd name="connsiteX37" fmla="*/ 329559 w 977755"/>
              <a:gd name="connsiteY37" fmla="*/ 326918 h 361466"/>
              <a:gd name="connsiteX38" fmla="*/ 335198 w 977755"/>
              <a:gd name="connsiteY38" fmla="*/ 337625 h 361466"/>
              <a:gd name="connsiteX39" fmla="*/ 334198 w 977755"/>
              <a:gd name="connsiteY39" fmla="*/ 342621 h 361466"/>
              <a:gd name="connsiteX40" fmla="*/ 331414 w 977755"/>
              <a:gd name="connsiteY40" fmla="*/ 346690 h 361466"/>
              <a:gd name="connsiteX41" fmla="*/ 329559 w 977755"/>
              <a:gd name="connsiteY41" fmla="*/ 348260 h 361466"/>
              <a:gd name="connsiteX42" fmla="*/ 322349 w 977755"/>
              <a:gd name="connsiteY42" fmla="*/ 350473 h 361466"/>
              <a:gd name="connsiteX43" fmla="*/ 319780 w 977755"/>
              <a:gd name="connsiteY43" fmla="*/ 350188 h 361466"/>
              <a:gd name="connsiteX44" fmla="*/ 313284 w 977755"/>
              <a:gd name="connsiteY44" fmla="*/ 346690 h 361466"/>
              <a:gd name="connsiteX45" fmla="*/ 310500 w 977755"/>
              <a:gd name="connsiteY45" fmla="*/ 342621 h 361466"/>
              <a:gd name="connsiteX46" fmla="*/ 309501 w 977755"/>
              <a:gd name="connsiteY46" fmla="*/ 337625 h 361466"/>
              <a:gd name="connsiteX47" fmla="*/ 319780 w 977755"/>
              <a:gd name="connsiteY47" fmla="*/ 324990 h 361466"/>
              <a:gd name="connsiteX48" fmla="*/ 322349 w 977755"/>
              <a:gd name="connsiteY48" fmla="*/ 324705 h 361466"/>
              <a:gd name="connsiteX49" fmla="*/ 479098 w 977755"/>
              <a:gd name="connsiteY49" fmla="*/ 321707 h 361466"/>
              <a:gd name="connsiteX50" fmla="*/ 492232 w 977755"/>
              <a:gd name="connsiteY50" fmla="*/ 328702 h 361466"/>
              <a:gd name="connsiteX51" fmla="*/ 494944 w 977755"/>
              <a:gd name="connsiteY51" fmla="*/ 337553 h 361466"/>
              <a:gd name="connsiteX52" fmla="*/ 493731 w 977755"/>
              <a:gd name="connsiteY52" fmla="*/ 343692 h 361466"/>
              <a:gd name="connsiteX53" fmla="*/ 492303 w 977755"/>
              <a:gd name="connsiteY53" fmla="*/ 346404 h 361466"/>
              <a:gd name="connsiteX54" fmla="*/ 490304 w 977755"/>
              <a:gd name="connsiteY54" fmla="*/ 348760 h 361466"/>
              <a:gd name="connsiteX55" fmla="*/ 479098 w 977755"/>
              <a:gd name="connsiteY55" fmla="*/ 353400 h 361466"/>
              <a:gd name="connsiteX56" fmla="*/ 475886 w 977755"/>
              <a:gd name="connsiteY56" fmla="*/ 353043 h 361466"/>
              <a:gd name="connsiteX57" fmla="*/ 467891 w 977755"/>
              <a:gd name="connsiteY57" fmla="*/ 348760 h 361466"/>
              <a:gd name="connsiteX58" fmla="*/ 465964 w 977755"/>
              <a:gd name="connsiteY58" fmla="*/ 346404 h 361466"/>
              <a:gd name="connsiteX59" fmla="*/ 464536 w 977755"/>
              <a:gd name="connsiteY59" fmla="*/ 343692 h 361466"/>
              <a:gd name="connsiteX60" fmla="*/ 463608 w 977755"/>
              <a:gd name="connsiteY60" fmla="*/ 340694 h 361466"/>
              <a:gd name="connsiteX61" fmla="*/ 463323 w 977755"/>
              <a:gd name="connsiteY61" fmla="*/ 337482 h 361466"/>
              <a:gd name="connsiteX62" fmla="*/ 463608 w 977755"/>
              <a:gd name="connsiteY62" fmla="*/ 334270 h 361466"/>
              <a:gd name="connsiteX63" fmla="*/ 465964 w 977755"/>
              <a:gd name="connsiteY63" fmla="*/ 328631 h 361466"/>
              <a:gd name="connsiteX64" fmla="*/ 467891 w 977755"/>
              <a:gd name="connsiteY64" fmla="*/ 326275 h 361466"/>
              <a:gd name="connsiteX65" fmla="*/ 475886 w 977755"/>
              <a:gd name="connsiteY65" fmla="*/ 321993 h 361466"/>
              <a:gd name="connsiteX66" fmla="*/ 479098 w 977755"/>
              <a:gd name="connsiteY66" fmla="*/ 321707 h 361466"/>
              <a:gd name="connsiteX67" fmla="*/ 557687 w 977755"/>
              <a:gd name="connsiteY67" fmla="*/ 320066 h 361466"/>
              <a:gd name="connsiteX68" fmla="*/ 575175 w 977755"/>
              <a:gd name="connsiteY68" fmla="*/ 337554 h 361466"/>
              <a:gd name="connsiteX69" fmla="*/ 573819 w 977755"/>
              <a:gd name="connsiteY69" fmla="*/ 344406 h 361466"/>
              <a:gd name="connsiteX70" fmla="*/ 570178 w 977755"/>
              <a:gd name="connsiteY70" fmla="*/ 349974 h 361466"/>
              <a:gd name="connsiteX71" fmla="*/ 557758 w 977755"/>
              <a:gd name="connsiteY71" fmla="*/ 355113 h 361466"/>
              <a:gd name="connsiteX72" fmla="*/ 545338 w 977755"/>
              <a:gd name="connsiteY72" fmla="*/ 349974 h 361466"/>
              <a:gd name="connsiteX73" fmla="*/ 541555 w 977755"/>
              <a:gd name="connsiteY73" fmla="*/ 344406 h 361466"/>
              <a:gd name="connsiteX74" fmla="*/ 540199 w 977755"/>
              <a:gd name="connsiteY74" fmla="*/ 337554 h 361466"/>
              <a:gd name="connsiteX75" fmla="*/ 557687 w 977755"/>
              <a:gd name="connsiteY75" fmla="*/ 320066 h 361466"/>
              <a:gd name="connsiteX76" fmla="*/ 714579 w 977755"/>
              <a:gd name="connsiteY76" fmla="*/ 316140 h 361466"/>
              <a:gd name="connsiteX77" fmla="*/ 736064 w 977755"/>
              <a:gd name="connsiteY77" fmla="*/ 337625 h 361466"/>
              <a:gd name="connsiteX78" fmla="*/ 734351 w 977755"/>
              <a:gd name="connsiteY78" fmla="*/ 345977 h 361466"/>
              <a:gd name="connsiteX79" fmla="*/ 729854 w 977755"/>
              <a:gd name="connsiteY79" fmla="*/ 352829 h 361466"/>
              <a:gd name="connsiteX80" fmla="*/ 714651 w 977755"/>
              <a:gd name="connsiteY80" fmla="*/ 359111 h 361466"/>
              <a:gd name="connsiteX81" fmla="*/ 699447 w 977755"/>
              <a:gd name="connsiteY81" fmla="*/ 352829 h 361466"/>
              <a:gd name="connsiteX82" fmla="*/ 694807 w 977755"/>
              <a:gd name="connsiteY82" fmla="*/ 345977 h 361466"/>
              <a:gd name="connsiteX83" fmla="*/ 693094 w 977755"/>
              <a:gd name="connsiteY83" fmla="*/ 337625 h 361466"/>
              <a:gd name="connsiteX84" fmla="*/ 714579 w 977755"/>
              <a:gd name="connsiteY84" fmla="*/ 316140 h 361466"/>
              <a:gd name="connsiteX85" fmla="*/ 793025 w 977755"/>
              <a:gd name="connsiteY85" fmla="*/ 313784 h 361466"/>
              <a:gd name="connsiteX86" fmla="*/ 806373 w 977755"/>
              <a:gd name="connsiteY86" fmla="*/ 317853 h 361466"/>
              <a:gd name="connsiteX87" fmla="*/ 816865 w 977755"/>
              <a:gd name="connsiteY87" fmla="*/ 337625 h 361466"/>
              <a:gd name="connsiteX88" fmla="*/ 815010 w 977755"/>
              <a:gd name="connsiteY88" fmla="*/ 346904 h 361466"/>
              <a:gd name="connsiteX89" fmla="*/ 809870 w 977755"/>
              <a:gd name="connsiteY89" fmla="*/ 354470 h 361466"/>
              <a:gd name="connsiteX90" fmla="*/ 806373 w 977755"/>
              <a:gd name="connsiteY90" fmla="*/ 357397 h 361466"/>
              <a:gd name="connsiteX91" fmla="*/ 793025 w 977755"/>
              <a:gd name="connsiteY91" fmla="*/ 361466 h 361466"/>
              <a:gd name="connsiteX92" fmla="*/ 788242 w 977755"/>
              <a:gd name="connsiteY92" fmla="*/ 360966 h 361466"/>
              <a:gd name="connsiteX93" fmla="*/ 776179 w 977755"/>
              <a:gd name="connsiteY93" fmla="*/ 354470 h 361466"/>
              <a:gd name="connsiteX94" fmla="*/ 771040 w 977755"/>
              <a:gd name="connsiteY94" fmla="*/ 346904 h 361466"/>
              <a:gd name="connsiteX95" fmla="*/ 769184 w 977755"/>
              <a:gd name="connsiteY95" fmla="*/ 337625 h 361466"/>
              <a:gd name="connsiteX96" fmla="*/ 788242 w 977755"/>
              <a:gd name="connsiteY96" fmla="*/ 314284 h 361466"/>
              <a:gd name="connsiteX97" fmla="*/ 793025 w 977755"/>
              <a:gd name="connsiteY97" fmla="*/ 313784 h 361466"/>
              <a:gd name="connsiteX98" fmla="*/ 47753 w 977755"/>
              <a:gd name="connsiteY98" fmla="*/ 289372 h 361466"/>
              <a:gd name="connsiteX99" fmla="*/ 56747 w 977755"/>
              <a:gd name="connsiteY99" fmla="*/ 298366 h 361466"/>
              <a:gd name="connsiteX100" fmla="*/ 47753 w 977755"/>
              <a:gd name="connsiteY100" fmla="*/ 307360 h 361466"/>
              <a:gd name="connsiteX101" fmla="*/ 38759 w 977755"/>
              <a:gd name="connsiteY101" fmla="*/ 298366 h 361466"/>
              <a:gd name="connsiteX102" fmla="*/ 47753 w 977755"/>
              <a:gd name="connsiteY102" fmla="*/ 289372 h 361466"/>
              <a:gd name="connsiteX103" fmla="*/ 126198 w 977755"/>
              <a:gd name="connsiteY103" fmla="*/ 288373 h 361466"/>
              <a:gd name="connsiteX104" fmla="*/ 136191 w 977755"/>
              <a:gd name="connsiteY104" fmla="*/ 298366 h 361466"/>
              <a:gd name="connsiteX105" fmla="*/ 126198 w 977755"/>
              <a:gd name="connsiteY105" fmla="*/ 308359 h 361466"/>
              <a:gd name="connsiteX106" fmla="*/ 116205 w 977755"/>
              <a:gd name="connsiteY106" fmla="*/ 298366 h 361466"/>
              <a:gd name="connsiteX107" fmla="*/ 126198 w 977755"/>
              <a:gd name="connsiteY107" fmla="*/ 288373 h 361466"/>
              <a:gd name="connsiteX108" fmla="*/ 283162 w 977755"/>
              <a:gd name="connsiteY108" fmla="*/ 286160 h 361466"/>
              <a:gd name="connsiteX109" fmla="*/ 295368 w 977755"/>
              <a:gd name="connsiteY109" fmla="*/ 298366 h 361466"/>
              <a:gd name="connsiteX110" fmla="*/ 283162 w 977755"/>
              <a:gd name="connsiteY110" fmla="*/ 310572 h 361466"/>
              <a:gd name="connsiteX111" fmla="*/ 270956 w 977755"/>
              <a:gd name="connsiteY111" fmla="*/ 298366 h 361466"/>
              <a:gd name="connsiteX112" fmla="*/ 283162 w 977755"/>
              <a:gd name="connsiteY112" fmla="*/ 286160 h 361466"/>
              <a:gd name="connsiteX113" fmla="*/ 361536 w 977755"/>
              <a:gd name="connsiteY113" fmla="*/ 284804 h 361466"/>
              <a:gd name="connsiteX114" fmla="*/ 375098 w 977755"/>
              <a:gd name="connsiteY114" fmla="*/ 298366 h 361466"/>
              <a:gd name="connsiteX115" fmla="*/ 361536 w 977755"/>
              <a:gd name="connsiteY115" fmla="*/ 311928 h 361466"/>
              <a:gd name="connsiteX116" fmla="*/ 347974 w 977755"/>
              <a:gd name="connsiteY116" fmla="*/ 298366 h 361466"/>
              <a:gd name="connsiteX117" fmla="*/ 361536 w 977755"/>
              <a:gd name="connsiteY117" fmla="*/ 284804 h 361466"/>
              <a:gd name="connsiteX118" fmla="*/ 518428 w 977755"/>
              <a:gd name="connsiteY118" fmla="*/ 281735 h 361466"/>
              <a:gd name="connsiteX119" fmla="*/ 535060 w 977755"/>
              <a:gd name="connsiteY119" fmla="*/ 298366 h 361466"/>
              <a:gd name="connsiteX120" fmla="*/ 518428 w 977755"/>
              <a:gd name="connsiteY120" fmla="*/ 314998 h 361466"/>
              <a:gd name="connsiteX121" fmla="*/ 501797 w 977755"/>
              <a:gd name="connsiteY121" fmla="*/ 298366 h 361466"/>
              <a:gd name="connsiteX122" fmla="*/ 518428 w 977755"/>
              <a:gd name="connsiteY122" fmla="*/ 281735 h 361466"/>
              <a:gd name="connsiteX123" fmla="*/ 596946 w 977755"/>
              <a:gd name="connsiteY123" fmla="*/ 279950 h 361466"/>
              <a:gd name="connsiteX124" fmla="*/ 615362 w 977755"/>
              <a:gd name="connsiteY124" fmla="*/ 298366 h 361466"/>
              <a:gd name="connsiteX125" fmla="*/ 596946 w 977755"/>
              <a:gd name="connsiteY125" fmla="*/ 316782 h 361466"/>
              <a:gd name="connsiteX126" fmla="*/ 578530 w 977755"/>
              <a:gd name="connsiteY126" fmla="*/ 298366 h 361466"/>
              <a:gd name="connsiteX127" fmla="*/ 596946 w 977755"/>
              <a:gd name="connsiteY127" fmla="*/ 279950 h 361466"/>
              <a:gd name="connsiteX128" fmla="*/ 753766 w 977755"/>
              <a:gd name="connsiteY128" fmla="*/ 275739 h 361466"/>
              <a:gd name="connsiteX129" fmla="*/ 776394 w 977755"/>
              <a:gd name="connsiteY129" fmla="*/ 298366 h 361466"/>
              <a:gd name="connsiteX130" fmla="*/ 753766 w 977755"/>
              <a:gd name="connsiteY130" fmla="*/ 320994 h 361466"/>
              <a:gd name="connsiteX131" fmla="*/ 731139 w 977755"/>
              <a:gd name="connsiteY131" fmla="*/ 298366 h 361466"/>
              <a:gd name="connsiteX132" fmla="*/ 753766 w 977755"/>
              <a:gd name="connsiteY132" fmla="*/ 275739 h 361466"/>
              <a:gd name="connsiteX133" fmla="*/ 832283 w 977755"/>
              <a:gd name="connsiteY133" fmla="*/ 273241 h 361466"/>
              <a:gd name="connsiteX134" fmla="*/ 857337 w 977755"/>
              <a:gd name="connsiteY134" fmla="*/ 298367 h 361466"/>
              <a:gd name="connsiteX135" fmla="*/ 832283 w 977755"/>
              <a:gd name="connsiteY135" fmla="*/ 323421 h 361466"/>
              <a:gd name="connsiteX136" fmla="*/ 807229 w 977755"/>
              <a:gd name="connsiteY136" fmla="*/ 298367 h 361466"/>
              <a:gd name="connsiteX137" fmla="*/ 832283 w 977755"/>
              <a:gd name="connsiteY137" fmla="*/ 273241 h 361466"/>
              <a:gd name="connsiteX138" fmla="*/ 86939 w 977755"/>
              <a:gd name="connsiteY138" fmla="*/ 249685 h 361466"/>
              <a:gd name="connsiteX139" fmla="*/ 96433 w 977755"/>
              <a:gd name="connsiteY139" fmla="*/ 259179 h 361466"/>
              <a:gd name="connsiteX140" fmla="*/ 86939 w 977755"/>
              <a:gd name="connsiteY140" fmla="*/ 268672 h 361466"/>
              <a:gd name="connsiteX141" fmla="*/ 77446 w 977755"/>
              <a:gd name="connsiteY141" fmla="*/ 259179 h 361466"/>
              <a:gd name="connsiteX142" fmla="*/ 86939 w 977755"/>
              <a:gd name="connsiteY142" fmla="*/ 249685 h 361466"/>
              <a:gd name="connsiteX143" fmla="*/ 165457 w 977755"/>
              <a:gd name="connsiteY143" fmla="*/ 248686 h 361466"/>
              <a:gd name="connsiteX144" fmla="*/ 174165 w 977755"/>
              <a:gd name="connsiteY144" fmla="*/ 253326 h 361466"/>
              <a:gd name="connsiteX145" fmla="*/ 175950 w 977755"/>
              <a:gd name="connsiteY145" fmla="*/ 259179 h 361466"/>
              <a:gd name="connsiteX146" fmla="*/ 174165 w 977755"/>
              <a:gd name="connsiteY146" fmla="*/ 265032 h 361466"/>
              <a:gd name="connsiteX147" fmla="*/ 165457 w 977755"/>
              <a:gd name="connsiteY147" fmla="*/ 269814 h 361466"/>
              <a:gd name="connsiteX148" fmla="*/ 163315 w 977755"/>
              <a:gd name="connsiteY148" fmla="*/ 269600 h 361466"/>
              <a:gd name="connsiteX149" fmla="*/ 158033 w 977755"/>
              <a:gd name="connsiteY149" fmla="*/ 266745 h 361466"/>
              <a:gd name="connsiteX150" fmla="*/ 156748 w 977755"/>
              <a:gd name="connsiteY150" fmla="*/ 265175 h 361466"/>
              <a:gd name="connsiteX151" fmla="*/ 155178 w 977755"/>
              <a:gd name="connsiteY151" fmla="*/ 261392 h 361466"/>
              <a:gd name="connsiteX152" fmla="*/ 154964 w 977755"/>
              <a:gd name="connsiteY152" fmla="*/ 259250 h 361466"/>
              <a:gd name="connsiteX153" fmla="*/ 155178 w 977755"/>
              <a:gd name="connsiteY153" fmla="*/ 257109 h 361466"/>
              <a:gd name="connsiteX154" fmla="*/ 156748 w 977755"/>
              <a:gd name="connsiteY154" fmla="*/ 253326 h 361466"/>
              <a:gd name="connsiteX155" fmla="*/ 158033 w 977755"/>
              <a:gd name="connsiteY155" fmla="*/ 251755 h 361466"/>
              <a:gd name="connsiteX156" fmla="*/ 163315 w 977755"/>
              <a:gd name="connsiteY156" fmla="*/ 248900 h 361466"/>
              <a:gd name="connsiteX157" fmla="*/ 165457 w 977755"/>
              <a:gd name="connsiteY157" fmla="*/ 248686 h 361466"/>
              <a:gd name="connsiteX158" fmla="*/ 322349 w 977755"/>
              <a:gd name="connsiteY158" fmla="*/ 246259 h 361466"/>
              <a:gd name="connsiteX159" fmla="*/ 329559 w 977755"/>
              <a:gd name="connsiteY159" fmla="*/ 248472 h 361466"/>
              <a:gd name="connsiteX160" fmla="*/ 335198 w 977755"/>
              <a:gd name="connsiteY160" fmla="*/ 259179 h 361466"/>
              <a:gd name="connsiteX161" fmla="*/ 329559 w 977755"/>
              <a:gd name="connsiteY161" fmla="*/ 269886 h 361466"/>
              <a:gd name="connsiteX162" fmla="*/ 322349 w 977755"/>
              <a:gd name="connsiteY162" fmla="*/ 272098 h 361466"/>
              <a:gd name="connsiteX163" fmla="*/ 319780 w 977755"/>
              <a:gd name="connsiteY163" fmla="*/ 271813 h 361466"/>
              <a:gd name="connsiteX164" fmla="*/ 309501 w 977755"/>
              <a:gd name="connsiteY164" fmla="*/ 259179 h 361466"/>
              <a:gd name="connsiteX165" fmla="*/ 319780 w 977755"/>
              <a:gd name="connsiteY165" fmla="*/ 246545 h 361466"/>
              <a:gd name="connsiteX166" fmla="*/ 322349 w 977755"/>
              <a:gd name="connsiteY166" fmla="*/ 246259 h 361466"/>
              <a:gd name="connsiteX167" fmla="*/ 400795 w 977755"/>
              <a:gd name="connsiteY167" fmla="*/ 244903 h 361466"/>
              <a:gd name="connsiteX168" fmla="*/ 415071 w 977755"/>
              <a:gd name="connsiteY168" fmla="*/ 259179 h 361466"/>
              <a:gd name="connsiteX169" fmla="*/ 400795 w 977755"/>
              <a:gd name="connsiteY169" fmla="*/ 273455 h 361466"/>
              <a:gd name="connsiteX170" fmla="*/ 386519 w 977755"/>
              <a:gd name="connsiteY170" fmla="*/ 259179 h 361466"/>
              <a:gd name="connsiteX171" fmla="*/ 400795 w 977755"/>
              <a:gd name="connsiteY171" fmla="*/ 244903 h 361466"/>
              <a:gd name="connsiteX172" fmla="*/ 557687 w 977755"/>
              <a:gd name="connsiteY172" fmla="*/ 241691 h 361466"/>
              <a:gd name="connsiteX173" fmla="*/ 575175 w 977755"/>
              <a:gd name="connsiteY173" fmla="*/ 259179 h 361466"/>
              <a:gd name="connsiteX174" fmla="*/ 557687 w 977755"/>
              <a:gd name="connsiteY174" fmla="*/ 276667 h 361466"/>
              <a:gd name="connsiteX175" fmla="*/ 540199 w 977755"/>
              <a:gd name="connsiteY175" fmla="*/ 259179 h 361466"/>
              <a:gd name="connsiteX176" fmla="*/ 557687 w 977755"/>
              <a:gd name="connsiteY176" fmla="*/ 241691 h 361466"/>
              <a:gd name="connsiteX177" fmla="*/ 636061 w 977755"/>
              <a:gd name="connsiteY177" fmla="*/ 239764 h 361466"/>
              <a:gd name="connsiteX178" fmla="*/ 652193 w 977755"/>
              <a:gd name="connsiteY178" fmla="*/ 248330 h 361466"/>
              <a:gd name="connsiteX179" fmla="*/ 655476 w 977755"/>
              <a:gd name="connsiteY179" fmla="*/ 259179 h 361466"/>
              <a:gd name="connsiteX180" fmla="*/ 652193 w 977755"/>
              <a:gd name="connsiteY180" fmla="*/ 270029 h 361466"/>
              <a:gd name="connsiteX181" fmla="*/ 636061 w 977755"/>
              <a:gd name="connsiteY181" fmla="*/ 278594 h 361466"/>
              <a:gd name="connsiteX182" fmla="*/ 632135 w 977755"/>
              <a:gd name="connsiteY182" fmla="*/ 278166 h 361466"/>
              <a:gd name="connsiteX183" fmla="*/ 622356 w 977755"/>
              <a:gd name="connsiteY183" fmla="*/ 272884 h 361466"/>
              <a:gd name="connsiteX184" fmla="*/ 620001 w 977755"/>
              <a:gd name="connsiteY184" fmla="*/ 270029 h 361466"/>
              <a:gd name="connsiteX185" fmla="*/ 617074 w 977755"/>
              <a:gd name="connsiteY185" fmla="*/ 263105 h 361466"/>
              <a:gd name="connsiteX186" fmla="*/ 616646 w 977755"/>
              <a:gd name="connsiteY186" fmla="*/ 259179 h 361466"/>
              <a:gd name="connsiteX187" fmla="*/ 617074 w 977755"/>
              <a:gd name="connsiteY187" fmla="*/ 255253 h 361466"/>
              <a:gd name="connsiteX188" fmla="*/ 620001 w 977755"/>
              <a:gd name="connsiteY188" fmla="*/ 248330 h 361466"/>
              <a:gd name="connsiteX189" fmla="*/ 622356 w 977755"/>
              <a:gd name="connsiteY189" fmla="*/ 245474 h 361466"/>
              <a:gd name="connsiteX190" fmla="*/ 632135 w 977755"/>
              <a:gd name="connsiteY190" fmla="*/ 240192 h 361466"/>
              <a:gd name="connsiteX191" fmla="*/ 636061 w 977755"/>
              <a:gd name="connsiteY191" fmla="*/ 239764 h 361466"/>
              <a:gd name="connsiteX192" fmla="*/ 793025 w 977755"/>
              <a:gd name="connsiteY192" fmla="*/ 235338 h 361466"/>
              <a:gd name="connsiteX193" fmla="*/ 806373 w 977755"/>
              <a:gd name="connsiteY193" fmla="*/ 239407 h 361466"/>
              <a:gd name="connsiteX194" fmla="*/ 816865 w 977755"/>
              <a:gd name="connsiteY194" fmla="*/ 259179 h 361466"/>
              <a:gd name="connsiteX195" fmla="*/ 806373 w 977755"/>
              <a:gd name="connsiteY195" fmla="*/ 278951 h 361466"/>
              <a:gd name="connsiteX196" fmla="*/ 793025 w 977755"/>
              <a:gd name="connsiteY196" fmla="*/ 283020 h 361466"/>
              <a:gd name="connsiteX197" fmla="*/ 788242 w 977755"/>
              <a:gd name="connsiteY197" fmla="*/ 282520 h 361466"/>
              <a:gd name="connsiteX198" fmla="*/ 769184 w 977755"/>
              <a:gd name="connsiteY198" fmla="*/ 259179 h 361466"/>
              <a:gd name="connsiteX199" fmla="*/ 788242 w 977755"/>
              <a:gd name="connsiteY199" fmla="*/ 235838 h 361466"/>
              <a:gd name="connsiteX200" fmla="*/ 793025 w 977755"/>
              <a:gd name="connsiteY200" fmla="*/ 235338 h 361466"/>
              <a:gd name="connsiteX201" fmla="*/ 871470 w 977755"/>
              <a:gd name="connsiteY201" fmla="*/ 232768 h 361466"/>
              <a:gd name="connsiteX202" fmla="*/ 897881 w 977755"/>
              <a:gd name="connsiteY202" fmla="*/ 259178 h 361466"/>
              <a:gd name="connsiteX203" fmla="*/ 871470 w 977755"/>
              <a:gd name="connsiteY203" fmla="*/ 285589 h 361466"/>
              <a:gd name="connsiteX204" fmla="*/ 845060 w 977755"/>
              <a:gd name="connsiteY204" fmla="*/ 259178 h 361466"/>
              <a:gd name="connsiteX205" fmla="*/ 871470 w 977755"/>
              <a:gd name="connsiteY205" fmla="*/ 232768 h 361466"/>
              <a:gd name="connsiteX206" fmla="*/ 126198 w 977755"/>
              <a:gd name="connsiteY206" fmla="*/ 209927 h 361466"/>
              <a:gd name="connsiteX207" fmla="*/ 136191 w 977755"/>
              <a:gd name="connsiteY207" fmla="*/ 219920 h 361466"/>
              <a:gd name="connsiteX208" fmla="*/ 126198 w 977755"/>
              <a:gd name="connsiteY208" fmla="*/ 229913 h 361466"/>
              <a:gd name="connsiteX209" fmla="*/ 116205 w 977755"/>
              <a:gd name="connsiteY209" fmla="*/ 219920 h 361466"/>
              <a:gd name="connsiteX210" fmla="*/ 126198 w 977755"/>
              <a:gd name="connsiteY210" fmla="*/ 209927 h 361466"/>
              <a:gd name="connsiteX211" fmla="*/ 204644 w 977755"/>
              <a:gd name="connsiteY211" fmla="*/ 208856 h 361466"/>
              <a:gd name="connsiteX212" fmla="*/ 215708 w 977755"/>
              <a:gd name="connsiteY212" fmla="*/ 219920 h 361466"/>
              <a:gd name="connsiteX213" fmla="*/ 204644 w 977755"/>
              <a:gd name="connsiteY213" fmla="*/ 230984 h 361466"/>
              <a:gd name="connsiteX214" fmla="*/ 193580 w 977755"/>
              <a:gd name="connsiteY214" fmla="*/ 219920 h 361466"/>
              <a:gd name="connsiteX215" fmla="*/ 204644 w 977755"/>
              <a:gd name="connsiteY215" fmla="*/ 208856 h 361466"/>
              <a:gd name="connsiteX216" fmla="*/ 361536 w 977755"/>
              <a:gd name="connsiteY216" fmla="*/ 206358 h 361466"/>
              <a:gd name="connsiteX217" fmla="*/ 375098 w 977755"/>
              <a:gd name="connsiteY217" fmla="*/ 219920 h 361466"/>
              <a:gd name="connsiteX218" fmla="*/ 361536 w 977755"/>
              <a:gd name="connsiteY218" fmla="*/ 233482 h 361466"/>
              <a:gd name="connsiteX219" fmla="*/ 347974 w 977755"/>
              <a:gd name="connsiteY219" fmla="*/ 219920 h 361466"/>
              <a:gd name="connsiteX220" fmla="*/ 361536 w 977755"/>
              <a:gd name="connsiteY220" fmla="*/ 206358 h 361466"/>
              <a:gd name="connsiteX221" fmla="*/ 440054 w 977755"/>
              <a:gd name="connsiteY221" fmla="*/ 204930 h 361466"/>
              <a:gd name="connsiteX222" fmla="*/ 455043 w 977755"/>
              <a:gd name="connsiteY222" fmla="*/ 219920 h 361466"/>
              <a:gd name="connsiteX223" fmla="*/ 440054 w 977755"/>
              <a:gd name="connsiteY223" fmla="*/ 234909 h 361466"/>
              <a:gd name="connsiteX224" fmla="*/ 425064 w 977755"/>
              <a:gd name="connsiteY224" fmla="*/ 219920 h 361466"/>
              <a:gd name="connsiteX225" fmla="*/ 440054 w 977755"/>
              <a:gd name="connsiteY225" fmla="*/ 204930 h 361466"/>
              <a:gd name="connsiteX226" fmla="*/ 596946 w 977755"/>
              <a:gd name="connsiteY226" fmla="*/ 201504 h 361466"/>
              <a:gd name="connsiteX227" fmla="*/ 615362 w 977755"/>
              <a:gd name="connsiteY227" fmla="*/ 219920 h 361466"/>
              <a:gd name="connsiteX228" fmla="*/ 596946 w 977755"/>
              <a:gd name="connsiteY228" fmla="*/ 238336 h 361466"/>
              <a:gd name="connsiteX229" fmla="*/ 578530 w 977755"/>
              <a:gd name="connsiteY229" fmla="*/ 219920 h 361466"/>
              <a:gd name="connsiteX230" fmla="*/ 596946 w 977755"/>
              <a:gd name="connsiteY230" fmla="*/ 201504 h 361466"/>
              <a:gd name="connsiteX231" fmla="*/ 675321 w 977755"/>
              <a:gd name="connsiteY231" fmla="*/ 199506 h 361466"/>
              <a:gd name="connsiteX232" fmla="*/ 695735 w 977755"/>
              <a:gd name="connsiteY232" fmla="*/ 219921 h 361466"/>
              <a:gd name="connsiteX233" fmla="*/ 675321 w 977755"/>
              <a:gd name="connsiteY233" fmla="*/ 240335 h 361466"/>
              <a:gd name="connsiteX234" fmla="*/ 654906 w 977755"/>
              <a:gd name="connsiteY234" fmla="*/ 219921 h 361466"/>
              <a:gd name="connsiteX235" fmla="*/ 675321 w 977755"/>
              <a:gd name="connsiteY235" fmla="*/ 199506 h 361466"/>
              <a:gd name="connsiteX236" fmla="*/ 832283 w 977755"/>
              <a:gd name="connsiteY236" fmla="*/ 194866 h 361466"/>
              <a:gd name="connsiteX237" fmla="*/ 857337 w 977755"/>
              <a:gd name="connsiteY237" fmla="*/ 219920 h 361466"/>
              <a:gd name="connsiteX238" fmla="*/ 832283 w 977755"/>
              <a:gd name="connsiteY238" fmla="*/ 245046 h 361466"/>
              <a:gd name="connsiteX239" fmla="*/ 807229 w 977755"/>
              <a:gd name="connsiteY239" fmla="*/ 219920 h 361466"/>
              <a:gd name="connsiteX240" fmla="*/ 832283 w 977755"/>
              <a:gd name="connsiteY240" fmla="*/ 194866 h 361466"/>
              <a:gd name="connsiteX241" fmla="*/ 165529 w 977755"/>
              <a:gd name="connsiteY241" fmla="*/ 170240 h 361466"/>
              <a:gd name="connsiteX242" fmla="*/ 174237 w 977755"/>
              <a:gd name="connsiteY242" fmla="*/ 174880 h 361466"/>
              <a:gd name="connsiteX243" fmla="*/ 176022 w 977755"/>
              <a:gd name="connsiteY243" fmla="*/ 180733 h 361466"/>
              <a:gd name="connsiteX244" fmla="*/ 175165 w 977755"/>
              <a:gd name="connsiteY244" fmla="*/ 184801 h 361466"/>
              <a:gd name="connsiteX245" fmla="*/ 174166 w 977755"/>
              <a:gd name="connsiteY245" fmla="*/ 186586 h 361466"/>
              <a:gd name="connsiteX246" fmla="*/ 173024 w 977755"/>
              <a:gd name="connsiteY246" fmla="*/ 188299 h 361466"/>
              <a:gd name="connsiteX247" fmla="*/ 165600 w 977755"/>
              <a:gd name="connsiteY247" fmla="*/ 191368 h 361466"/>
              <a:gd name="connsiteX248" fmla="*/ 163459 w 977755"/>
              <a:gd name="connsiteY248" fmla="*/ 191154 h 361466"/>
              <a:gd name="connsiteX249" fmla="*/ 158177 w 977755"/>
              <a:gd name="connsiteY249" fmla="*/ 188299 h 361466"/>
              <a:gd name="connsiteX250" fmla="*/ 156892 w 977755"/>
              <a:gd name="connsiteY250" fmla="*/ 186729 h 361466"/>
              <a:gd name="connsiteX251" fmla="*/ 155893 w 977755"/>
              <a:gd name="connsiteY251" fmla="*/ 184944 h 361466"/>
              <a:gd name="connsiteX252" fmla="*/ 155250 w 977755"/>
              <a:gd name="connsiteY252" fmla="*/ 182946 h 361466"/>
              <a:gd name="connsiteX253" fmla="*/ 155036 w 977755"/>
              <a:gd name="connsiteY253" fmla="*/ 180804 h 361466"/>
              <a:gd name="connsiteX254" fmla="*/ 155250 w 977755"/>
              <a:gd name="connsiteY254" fmla="*/ 178663 h 361466"/>
              <a:gd name="connsiteX255" fmla="*/ 156820 w 977755"/>
              <a:gd name="connsiteY255" fmla="*/ 174880 h 361466"/>
              <a:gd name="connsiteX256" fmla="*/ 158105 w 977755"/>
              <a:gd name="connsiteY256" fmla="*/ 173309 h 361466"/>
              <a:gd name="connsiteX257" fmla="*/ 163387 w 977755"/>
              <a:gd name="connsiteY257" fmla="*/ 170454 h 361466"/>
              <a:gd name="connsiteX258" fmla="*/ 165529 w 977755"/>
              <a:gd name="connsiteY258" fmla="*/ 170240 h 361466"/>
              <a:gd name="connsiteX259" fmla="*/ 243903 w 977755"/>
              <a:gd name="connsiteY259" fmla="*/ 169098 h 361466"/>
              <a:gd name="connsiteX260" fmla="*/ 255538 w 977755"/>
              <a:gd name="connsiteY260" fmla="*/ 180733 h 361466"/>
              <a:gd name="connsiteX261" fmla="*/ 254610 w 977755"/>
              <a:gd name="connsiteY261" fmla="*/ 185230 h 361466"/>
              <a:gd name="connsiteX262" fmla="*/ 252111 w 977755"/>
              <a:gd name="connsiteY262" fmla="*/ 188942 h 361466"/>
              <a:gd name="connsiteX263" fmla="*/ 243903 w 977755"/>
              <a:gd name="connsiteY263" fmla="*/ 192368 h 361466"/>
              <a:gd name="connsiteX264" fmla="*/ 235694 w 977755"/>
              <a:gd name="connsiteY264" fmla="*/ 188942 h 361466"/>
              <a:gd name="connsiteX265" fmla="*/ 233196 w 977755"/>
              <a:gd name="connsiteY265" fmla="*/ 185230 h 361466"/>
              <a:gd name="connsiteX266" fmla="*/ 232268 w 977755"/>
              <a:gd name="connsiteY266" fmla="*/ 180733 h 361466"/>
              <a:gd name="connsiteX267" fmla="*/ 243903 w 977755"/>
              <a:gd name="connsiteY267" fmla="*/ 169098 h 361466"/>
              <a:gd name="connsiteX268" fmla="*/ 400795 w 977755"/>
              <a:gd name="connsiteY268" fmla="*/ 166385 h 361466"/>
              <a:gd name="connsiteX269" fmla="*/ 415071 w 977755"/>
              <a:gd name="connsiteY269" fmla="*/ 180661 h 361466"/>
              <a:gd name="connsiteX270" fmla="*/ 413929 w 977755"/>
              <a:gd name="connsiteY270" fmla="*/ 186229 h 361466"/>
              <a:gd name="connsiteX271" fmla="*/ 410859 w 977755"/>
              <a:gd name="connsiteY271" fmla="*/ 190797 h 361466"/>
              <a:gd name="connsiteX272" fmla="*/ 400795 w 977755"/>
              <a:gd name="connsiteY272" fmla="*/ 195008 h 361466"/>
              <a:gd name="connsiteX273" fmla="*/ 390730 w 977755"/>
              <a:gd name="connsiteY273" fmla="*/ 190797 h 361466"/>
              <a:gd name="connsiteX274" fmla="*/ 387661 w 977755"/>
              <a:gd name="connsiteY274" fmla="*/ 186229 h 361466"/>
              <a:gd name="connsiteX275" fmla="*/ 386519 w 977755"/>
              <a:gd name="connsiteY275" fmla="*/ 180661 h 361466"/>
              <a:gd name="connsiteX276" fmla="*/ 400795 w 977755"/>
              <a:gd name="connsiteY276" fmla="*/ 166385 h 361466"/>
              <a:gd name="connsiteX277" fmla="*/ 479098 w 977755"/>
              <a:gd name="connsiteY277" fmla="*/ 164815 h 361466"/>
              <a:gd name="connsiteX278" fmla="*/ 492232 w 977755"/>
              <a:gd name="connsiteY278" fmla="*/ 171810 h 361466"/>
              <a:gd name="connsiteX279" fmla="*/ 494944 w 977755"/>
              <a:gd name="connsiteY279" fmla="*/ 180661 h 361466"/>
              <a:gd name="connsiteX280" fmla="*/ 493731 w 977755"/>
              <a:gd name="connsiteY280" fmla="*/ 186800 h 361466"/>
              <a:gd name="connsiteX281" fmla="*/ 492303 w 977755"/>
              <a:gd name="connsiteY281" fmla="*/ 189512 h 361466"/>
              <a:gd name="connsiteX282" fmla="*/ 490304 w 977755"/>
              <a:gd name="connsiteY282" fmla="*/ 191939 h 361466"/>
              <a:gd name="connsiteX283" fmla="*/ 479098 w 977755"/>
              <a:gd name="connsiteY283" fmla="*/ 196579 h 361466"/>
              <a:gd name="connsiteX284" fmla="*/ 475886 w 977755"/>
              <a:gd name="connsiteY284" fmla="*/ 196222 h 361466"/>
              <a:gd name="connsiteX285" fmla="*/ 467891 w 977755"/>
              <a:gd name="connsiteY285" fmla="*/ 191939 h 361466"/>
              <a:gd name="connsiteX286" fmla="*/ 465964 w 977755"/>
              <a:gd name="connsiteY286" fmla="*/ 189584 h 361466"/>
              <a:gd name="connsiteX287" fmla="*/ 464536 w 977755"/>
              <a:gd name="connsiteY287" fmla="*/ 186871 h 361466"/>
              <a:gd name="connsiteX288" fmla="*/ 463608 w 977755"/>
              <a:gd name="connsiteY288" fmla="*/ 183873 h 361466"/>
              <a:gd name="connsiteX289" fmla="*/ 463323 w 977755"/>
              <a:gd name="connsiteY289" fmla="*/ 180661 h 361466"/>
              <a:gd name="connsiteX290" fmla="*/ 463608 w 977755"/>
              <a:gd name="connsiteY290" fmla="*/ 177449 h 361466"/>
              <a:gd name="connsiteX291" fmla="*/ 465964 w 977755"/>
              <a:gd name="connsiteY291" fmla="*/ 171810 h 361466"/>
              <a:gd name="connsiteX292" fmla="*/ 467891 w 977755"/>
              <a:gd name="connsiteY292" fmla="*/ 169455 h 361466"/>
              <a:gd name="connsiteX293" fmla="*/ 475886 w 977755"/>
              <a:gd name="connsiteY293" fmla="*/ 165172 h 361466"/>
              <a:gd name="connsiteX294" fmla="*/ 479098 w 977755"/>
              <a:gd name="connsiteY294" fmla="*/ 164815 h 361466"/>
              <a:gd name="connsiteX295" fmla="*/ 636061 w 977755"/>
              <a:gd name="connsiteY295" fmla="*/ 161317 h 361466"/>
              <a:gd name="connsiteX296" fmla="*/ 652193 w 977755"/>
              <a:gd name="connsiteY296" fmla="*/ 169883 h 361466"/>
              <a:gd name="connsiteX297" fmla="*/ 655476 w 977755"/>
              <a:gd name="connsiteY297" fmla="*/ 180732 h 361466"/>
              <a:gd name="connsiteX298" fmla="*/ 653977 w 977755"/>
              <a:gd name="connsiteY298" fmla="*/ 188298 h 361466"/>
              <a:gd name="connsiteX299" fmla="*/ 652193 w 977755"/>
              <a:gd name="connsiteY299" fmla="*/ 191582 h 361466"/>
              <a:gd name="connsiteX300" fmla="*/ 649766 w 977755"/>
              <a:gd name="connsiteY300" fmla="*/ 194437 h 361466"/>
              <a:gd name="connsiteX301" fmla="*/ 636061 w 977755"/>
              <a:gd name="connsiteY301" fmla="*/ 200148 h 361466"/>
              <a:gd name="connsiteX302" fmla="*/ 632135 w 977755"/>
              <a:gd name="connsiteY302" fmla="*/ 199719 h 361466"/>
              <a:gd name="connsiteX303" fmla="*/ 622356 w 977755"/>
              <a:gd name="connsiteY303" fmla="*/ 194437 h 361466"/>
              <a:gd name="connsiteX304" fmla="*/ 620001 w 977755"/>
              <a:gd name="connsiteY304" fmla="*/ 191582 h 361466"/>
              <a:gd name="connsiteX305" fmla="*/ 618216 w 977755"/>
              <a:gd name="connsiteY305" fmla="*/ 188298 h 361466"/>
              <a:gd name="connsiteX306" fmla="*/ 617074 w 977755"/>
              <a:gd name="connsiteY306" fmla="*/ 184658 h 361466"/>
              <a:gd name="connsiteX307" fmla="*/ 616646 w 977755"/>
              <a:gd name="connsiteY307" fmla="*/ 180732 h 361466"/>
              <a:gd name="connsiteX308" fmla="*/ 617074 w 977755"/>
              <a:gd name="connsiteY308" fmla="*/ 176806 h 361466"/>
              <a:gd name="connsiteX309" fmla="*/ 620001 w 977755"/>
              <a:gd name="connsiteY309" fmla="*/ 169883 h 361466"/>
              <a:gd name="connsiteX310" fmla="*/ 622356 w 977755"/>
              <a:gd name="connsiteY310" fmla="*/ 167027 h 361466"/>
              <a:gd name="connsiteX311" fmla="*/ 632135 w 977755"/>
              <a:gd name="connsiteY311" fmla="*/ 161745 h 361466"/>
              <a:gd name="connsiteX312" fmla="*/ 636061 w 977755"/>
              <a:gd name="connsiteY312" fmla="*/ 161317 h 361466"/>
              <a:gd name="connsiteX313" fmla="*/ 714579 w 977755"/>
              <a:gd name="connsiteY313" fmla="*/ 159247 h 361466"/>
              <a:gd name="connsiteX314" fmla="*/ 736064 w 977755"/>
              <a:gd name="connsiteY314" fmla="*/ 180732 h 361466"/>
              <a:gd name="connsiteX315" fmla="*/ 734351 w 977755"/>
              <a:gd name="connsiteY315" fmla="*/ 189084 h 361466"/>
              <a:gd name="connsiteX316" fmla="*/ 729854 w 977755"/>
              <a:gd name="connsiteY316" fmla="*/ 195936 h 361466"/>
              <a:gd name="connsiteX317" fmla="*/ 714651 w 977755"/>
              <a:gd name="connsiteY317" fmla="*/ 202218 h 361466"/>
              <a:gd name="connsiteX318" fmla="*/ 699447 w 977755"/>
              <a:gd name="connsiteY318" fmla="*/ 195936 h 361466"/>
              <a:gd name="connsiteX319" fmla="*/ 694807 w 977755"/>
              <a:gd name="connsiteY319" fmla="*/ 189084 h 361466"/>
              <a:gd name="connsiteX320" fmla="*/ 693094 w 977755"/>
              <a:gd name="connsiteY320" fmla="*/ 180732 h 361466"/>
              <a:gd name="connsiteX321" fmla="*/ 714579 w 977755"/>
              <a:gd name="connsiteY321" fmla="*/ 159247 h 361466"/>
              <a:gd name="connsiteX322" fmla="*/ 871470 w 977755"/>
              <a:gd name="connsiteY322" fmla="*/ 154322 h 361466"/>
              <a:gd name="connsiteX323" fmla="*/ 897881 w 977755"/>
              <a:gd name="connsiteY323" fmla="*/ 180732 h 361466"/>
              <a:gd name="connsiteX324" fmla="*/ 895811 w 977755"/>
              <a:gd name="connsiteY324" fmla="*/ 191011 h 361466"/>
              <a:gd name="connsiteX325" fmla="*/ 890172 w 977755"/>
              <a:gd name="connsiteY325" fmla="*/ 199434 h 361466"/>
              <a:gd name="connsiteX326" fmla="*/ 871470 w 977755"/>
              <a:gd name="connsiteY326" fmla="*/ 207143 h 361466"/>
              <a:gd name="connsiteX327" fmla="*/ 852769 w 977755"/>
              <a:gd name="connsiteY327" fmla="*/ 199434 h 361466"/>
              <a:gd name="connsiteX328" fmla="*/ 847130 w 977755"/>
              <a:gd name="connsiteY328" fmla="*/ 191011 h 361466"/>
              <a:gd name="connsiteX329" fmla="*/ 845060 w 977755"/>
              <a:gd name="connsiteY329" fmla="*/ 180732 h 361466"/>
              <a:gd name="connsiteX330" fmla="*/ 871470 w 977755"/>
              <a:gd name="connsiteY330" fmla="*/ 154322 h 361466"/>
              <a:gd name="connsiteX331" fmla="*/ 126198 w 977755"/>
              <a:gd name="connsiteY331" fmla="*/ 131481 h 361466"/>
              <a:gd name="connsiteX332" fmla="*/ 136191 w 977755"/>
              <a:gd name="connsiteY332" fmla="*/ 141474 h 361466"/>
              <a:gd name="connsiteX333" fmla="*/ 126198 w 977755"/>
              <a:gd name="connsiteY333" fmla="*/ 151467 h 361466"/>
              <a:gd name="connsiteX334" fmla="*/ 116205 w 977755"/>
              <a:gd name="connsiteY334" fmla="*/ 141474 h 361466"/>
              <a:gd name="connsiteX335" fmla="*/ 126198 w 977755"/>
              <a:gd name="connsiteY335" fmla="*/ 131481 h 361466"/>
              <a:gd name="connsiteX336" fmla="*/ 204644 w 977755"/>
              <a:gd name="connsiteY336" fmla="*/ 130410 h 361466"/>
              <a:gd name="connsiteX337" fmla="*/ 215708 w 977755"/>
              <a:gd name="connsiteY337" fmla="*/ 141474 h 361466"/>
              <a:gd name="connsiteX338" fmla="*/ 204644 w 977755"/>
              <a:gd name="connsiteY338" fmla="*/ 152538 h 361466"/>
              <a:gd name="connsiteX339" fmla="*/ 193580 w 977755"/>
              <a:gd name="connsiteY339" fmla="*/ 141474 h 361466"/>
              <a:gd name="connsiteX340" fmla="*/ 204644 w 977755"/>
              <a:gd name="connsiteY340" fmla="*/ 130410 h 361466"/>
              <a:gd name="connsiteX341" fmla="*/ 361536 w 977755"/>
              <a:gd name="connsiteY341" fmla="*/ 127912 h 361466"/>
              <a:gd name="connsiteX342" fmla="*/ 375098 w 977755"/>
              <a:gd name="connsiteY342" fmla="*/ 141474 h 361466"/>
              <a:gd name="connsiteX343" fmla="*/ 361536 w 977755"/>
              <a:gd name="connsiteY343" fmla="*/ 155036 h 361466"/>
              <a:gd name="connsiteX344" fmla="*/ 347974 w 977755"/>
              <a:gd name="connsiteY344" fmla="*/ 141474 h 361466"/>
              <a:gd name="connsiteX345" fmla="*/ 361536 w 977755"/>
              <a:gd name="connsiteY345" fmla="*/ 127912 h 361466"/>
              <a:gd name="connsiteX346" fmla="*/ 440054 w 977755"/>
              <a:gd name="connsiteY346" fmla="*/ 126484 h 361466"/>
              <a:gd name="connsiteX347" fmla="*/ 455043 w 977755"/>
              <a:gd name="connsiteY347" fmla="*/ 141474 h 361466"/>
              <a:gd name="connsiteX348" fmla="*/ 440054 w 977755"/>
              <a:gd name="connsiteY348" fmla="*/ 156463 h 361466"/>
              <a:gd name="connsiteX349" fmla="*/ 425064 w 977755"/>
              <a:gd name="connsiteY349" fmla="*/ 141474 h 361466"/>
              <a:gd name="connsiteX350" fmla="*/ 440054 w 977755"/>
              <a:gd name="connsiteY350" fmla="*/ 126484 h 361466"/>
              <a:gd name="connsiteX351" fmla="*/ 596946 w 977755"/>
              <a:gd name="connsiteY351" fmla="*/ 123058 h 361466"/>
              <a:gd name="connsiteX352" fmla="*/ 615362 w 977755"/>
              <a:gd name="connsiteY352" fmla="*/ 141474 h 361466"/>
              <a:gd name="connsiteX353" fmla="*/ 596946 w 977755"/>
              <a:gd name="connsiteY353" fmla="*/ 159890 h 361466"/>
              <a:gd name="connsiteX354" fmla="*/ 578530 w 977755"/>
              <a:gd name="connsiteY354" fmla="*/ 141474 h 361466"/>
              <a:gd name="connsiteX355" fmla="*/ 596946 w 977755"/>
              <a:gd name="connsiteY355" fmla="*/ 123058 h 361466"/>
              <a:gd name="connsiteX356" fmla="*/ 675321 w 977755"/>
              <a:gd name="connsiteY356" fmla="*/ 121059 h 361466"/>
              <a:gd name="connsiteX357" fmla="*/ 695735 w 977755"/>
              <a:gd name="connsiteY357" fmla="*/ 141474 h 361466"/>
              <a:gd name="connsiteX358" fmla="*/ 675321 w 977755"/>
              <a:gd name="connsiteY358" fmla="*/ 161888 h 361466"/>
              <a:gd name="connsiteX359" fmla="*/ 654906 w 977755"/>
              <a:gd name="connsiteY359" fmla="*/ 141474 h 361466"/>
              <a:gd name="connsiteX360" fmla="*/ 675321 w 977755"/>
              <a:gd name="connsiteY360" fmla="*/ 121059 h 361466"/>
              <a:gd name="connsiteX361" fmla="*/ 832283 w 977755"/>
              <a:gd name="connsiteY361" fmla="*/ 116348 h 361466"/>
              <a:gd name="connsiteX362" fmla="*/ 857337 w 977755"/>
              <a:gd name="connsiteY362" fmla="*/ 141474 h 361466"/>
              <a:gd name="connsiteX363" fmla="*/ 832283 w 977755"/>
              <a:gd name="connsiteY363" fmla="*/ 166528 h 361466"/>
              <a:gd name="connsiteX364" fmla="*/ 807229 w 977755"/>
              <a:gd name="connsiteY364" fmla="*/ 141474 h 361466"/>
              <a:gd name="connsiteX365" fmla="*/ 832283 w 977755"/>
              <a:gd name="connsiteY365" fmla="*/ 116348 h 361466"/>
              <a:gd name="connsiteX366" fmla="*/ 910730 w 977755"/>
              <a:gd name="connsiteY366" fmla="*/ 113636 h 361466"/>
              <a:gd name="connsiteX367" fmla="*/ 938496 w 977755"/>
              <a:gd name="connsiteY367" fmla="*/ 141474 h 361466"/>
              <a:gd name="connsiteX368" fmla="*/ 930397 w 977755"/>
              <a:gd name="connsiteY368" fmla="*/ 161004 h 361466"/>
              <a:gd name="connsiteX369" fmla="*/ 949989 w 977755"/>
              <a:gd name="connsiteY369" fmla="*/ 152895 h 361466"/>
              <a:gd name="connsiteX370" fmla="*/ 977755 w 977755"/>
              <a:gd name="connsiteY370" fmla="*/ 180662 h 361466"/>
              <a:gd name="connsiteX371" fmla="*/ 975542 w 977755"/>
              <a:gd name="connsiteY371" fmla="*/ 191511 h 361466"/>
              <a:gd name="connsiteX372" fmla="*/ 969618 w 977755"/>
              <a:gd name="connsiteY372" fmla="*/ 200362 h 361466"/>
              <a:gd name="connsiteX373" fmla="*/ 949989 w 977755"/>
              <a:gd name="connsiteY373" fmla="*/ 208500 h 361466"/>
              <a:gd name="connsiteX374" fmla="*/ 930410 w 977755"/>
              <a:gd name="connsiteY374" fmla="*/ 200383 h 361466"/>
              <a:gd name="connsiteX375" fmla="*/ 938496 w 977755"/>
              <a:gd name="connsiteY375" fmla="*/ 219920 h 361466"/>
              <a:gd name="connsiteX376" fmla="*/ 910730 w 977755"/>
              <a:gd name="connsiteY376" fmla="*/ 247758 h 361466"/>
              <a:gd name="connsiteX377" fmla="*/ 882963 w 977755"/>
              <a:gd name="connsiteY377" fmla="*/ 219920 h 361466"/>
              <a:gd name="connsiteX378" fmla="*/ 910730 w 977755"/>
              <a:gd name="connsiteY378" fmla="*/ 192153 h 361466"/>
              <a:gd name="connsiteX379" fmla="*/ 930281 w 977755"/>
              <a:gd name="connsiteY379" fmla="*/ 200246 h 361466"/>
              <a:gd name="connsiteX380" fmla="*/ 924435 w 977755"/>
              <a:gd name="connsiteY380" fmla="*/ 191511 h 361466"/>
              <a:gd name="connsiteX381" fmla="*/ 922222 w 977755"/>
              <a:gd name="connsiteY381" fmla="*/ 180662 h 361466"/>
              <a:gd name="connsiteX382" fmla="*/ 930295 w 977755"/>
              <a:gd name="connsiteY382" fmla="*/ 161159 h 361466"/>
              <a:gd name="connsiteX383" fmla="*/ 910730 w 977755"/>
              <a:gd name="connsiteY383" fmla="*/ 169241 h 361466"/>
              <a:gd name="connsiteX384" fmla="*/ 882963 w 977755"/>
              <a:gd name="connsiteY384" fmla="*/ 141474 h 361466"/>
              <a:gd name="connsiteX385" fmla="*/ 910730 w 977755"/>
              <a:gd name="connsiteY385" fmla="*/ 113636 h 361466"/>
              <a:gd name="connsiteX386" fmla="*/ 86939 w 977755"/>
              <a:gd name="connsiteY386" fmla="*/ 92793 h 361466"/>
              <a:gd name="connsiteX387" fmla="*/ 96433 w 977755"/>
              <a:gd name="connsiteY387" fmla="*/ 102286 h 361466"/>
              <a:gd name="connsiteX388" fmla="*/ 86939 w 977755"/>
              <a:gd name="connsiteY388" fmla="*/ 111780 h 361466"/>
              <a:gd name="connsiteX389" fmla="*/ 77446 w 977755"/>
              <a:gd name="connsiteY389" fmla="*/ 102286 h 361466"/>
              <a:gd name="connsiteX390" fmla="*/ 86939 w 977755"/>
              <a:gd name="connsiteY390" fmla="*/ 92793 h 361466"/>
              <a:gd name="connsiteX391" fmla="*/ 165457 w 977755"/>
              <a:gd name="connsiteY391" fmla="*/ 91794 h 361466"/>
              <a:gd name="connsiteX392" fmla="*/ 174165 w 977755"/>
              <a:gd name="connsiteY392" fmla="*/ 96434 h 361466"/>
              <a:gd name="connsiteX393" fmla="*/ 175950 w 977755"/>
              <a:gd name="connsiteY393" fmla="*/ 102287 h 361466"/>
              <a:gd name="connsiteX394" fmla="*/ 174165 w 977755"/>
              <a:gd name="connsiteY394" fmla="*/ 108140 h 361466"/>
              <a:gd name="connsiteX395" fmla="*/ 165457 w 977755"/>
              <a:gd name="connsiteY395" fmla="*/ 112922 h 361466"/>
              <a:gd name="connsiteX396" fmla="*/ 163315 w 977755"/>
              <a:gd name="connsiteY396" fmla="*/ 112708 h 361466"/>
              <a:gd name="connsiteX397" fmla="*/ 158033 w 977755"/>
              <a:gd name="connsiteY397" fmla="*/ 109853 h 361466"/>
              <a:gd name="connsiteX398" fmla="*/ 156748 w 977755"/>
              <a:gd name="connsiteY398" fmla="*/ 108283 h 361466"/>
              <a:gd name="connsiteX399" fmla="*/ 155178 w 977755"/>
              <a:gd name="connsiteY399" fmla="*/ 104500 h 361466"/>
              <a:gd name="connsiteX400" fmla="*/ 154964 w 977755"/>
              <a:gd name="connsiteY400" fmla="*/ 102358 h 361466"/>
              <a:gd name="connsiteX401" fmla="*/ 155178 w 977755"/>
              <a:gd name="connsiteY401" fmla="*/ 100217 h 361466"/>
              <a:gd name="connsiteX402" fmla="*/ 156748 w 977755"/>
              <a:gd name="connsiteY402" fmla="*/ 96434 h 361466"/>
              <a:gd name="connsiteX403" fmla="*/ 158033 w 977755"/>
              <a:gd name="connsiteY403" fmla="*/ 94863 h 361466"/>
              <a:gd name="connsiteX404" fmla="*/ 163315 w 977755"/>
              <a:gd name="connsiteY404" fmla="*/ 92008 h 361466"/>
              <a:gd name="connsiteX405" fmla="*/ 165457 w 977755"/>
              <a:gd name="connsiteY405" fmla="*/ 91794 h 361466"/>
              <a:gd name="connsiteX406" fmla="*/ 322349 w 977755"/>
              <a:gd name="connsiteY406" fmla="*/ 89367 h 361466"/>
              <a:gd name="connsiteX407" fmla="*/ 329559 w 977755"/>
              <a:gd name="connsiteY407" fmla="*/ 91580 h 361466"/>
              <a:gd name="connsiteX408" fmla="*/ 335198 w 977755"/>
              <a:gd name="connsiteY408" fmla="*/ 102287 h 361466"/>
              <a:gd name="connsiteX409" fmla="*/ 329559 w 977755"/>
              <a:gd name="connsiteY409" fmla="*/ 112994 h 361466"/>
              <a:gd name="connsiteX410" fmla="*/ 322349 w 977755"/>
              <a:gd name="connsiteY410" fmla="*/ 115206 h 361466"/>
              <a:gd name="connsiteX411" fmla="*/ 319780 w 977755"/>
              <a:gd name="connsiteY411" fmla="*/ 114921 h 361466"/>
              <a:gd name="connsiteX412" fmla="*/ 309501 w 977755"/>
              <a:gd name="connsiteY412" fmla="*/ 102287 h 361466"/>
              <a:gd name="connsiteX413" fmla="*/ 319780 w 977755"/>
              <a:gd name="connsiteY413" fmla="*/ 89653 h 361466"/>
              <a:gd name="connsiteX414" fmla="*/ 322349 w 977755"/>
              <a:gd name="connsiteY414" fmla="*/ 89367 h 361466"/>
              <a:gd name="connsiteX415" fmla="*/ 400795 w 977755"/>
              <a:gd name="connsiteY415" fmla="*/ 88011 h 361466"/>
              <a:gd name="connsiteX416" fmla="*/ 415071 w 977755"/>
              <a:gd name="connsiteY416" fmla="*/ 102287 h 361466"/>
              <a:gd name="connsiteX417" fmla="*/ 400795 w 977755"/>
              <a:gd name="connsiteY417" fmla="*/ 116563 h 361466"/>
              <a:gd name="connsiteX418" fmla="*/ 386519 w 977755"/>
              <a:gd name="connsiteY418" fmla="*/ 102287 h 361466"/>
              <a:gd name="connsiteX419" fmla="*/ 400795 w 977755"/>
              <a:gd name="connsiteY419" fmla="*/ 88011 h 361466"/>
              <a:gd name="connsiteX420" fmla="*/ 557687 w 977755"/>
              <a:gd name="connsiteY420" fmla="*/ 84798 h 361466"/>
              <a:gd name="connsiteX421" fmla="*/ 575175 w 977755"/>
              <a:gd name="connsiteY421" fmla="*/ 102286 h 361466"/>
              <a:gd name="connsiteX422" fmla="*/ 557687 w 977755"/>
              <a:gd name="connsiteY422" fmla="*/ 119774 h 361466"/>
              <a:gd name="connsiteX423" fmla="*/ 540199 w 977755"/>
              <a:gd name="connsiteY423" fmla="*/ 102286 h 361466"/>
              <a:gd name="connsiteX424" fmla="*/ 557687 w 977755"/>
              <a:gd name="connsiteY424" fmla="*/ 84798 h 361466"/>
              <a:gd name="connsiteX425" fmla="*/ 636061 w 977755"/>
              <a:gd name="connsiteY425" fmla="*/ 82871 h 361466"/>
              <a:gd name="connsiteX426" fmla="*/ 652193 w 977755"/>
              <a:gd name="connsiteY426" fmla="*/ 91437 h 361466"/>
              <a:gd name="connsiteX427" fmla="*/ 655476 w 977755"/>
              <a:gd name="connsiteY427" fmla="*/ 102286 h 361466"/>
              <a:gd name="connsiteX428" fmla="*/ 652193 w 977755"/>
              <a:gd name="connsiteY428" fmla="*/ 113136 h 361466"/>
              <a:gd name="connsiteX429" fmla="*/ 636061 w 977755"/>
              <a:gd name="connsiteY429" fmla="*/ 121702 h 361466"/>
              <a:gd name="connsiteX430" fmla="*/ 632135 w 977755"/>
              <a:gd name="connsiteY430" fmla="*/ 121273 h 361466"/>
              <a:gd name="connsiteX431" fmla="*/ 622356 w 977755"/>
              <a:gd name="connsiteY431" fmla="*/ 115991 h 361466"/>
              <a:gd name="connsiteX432" fmla="*/ 620001 w 977755"/>
              <a:gd name="connsiteY432" fmla="*/ 113136 h 361466"/>
              <a:gd name="connsiteX433" fmla="*/ 617074 w 977755"/>
              <a:gd name="connsiteY433" fmla="*/ 106212 h 361466"/>
              <a:gd name="connsiteX434" fmla="*/ 616646 w 977755"/>
              <a:gd name="connsiteY434" fmla="*/ 102286 h 361466"/>
              <a:gd name="connsiteX435" fmla="*/ 617074 w 977755"/>
              <a:gd name="connsiteY435" fmla="*/ 98360 h 361466"/>
              <a:gd name="connsiteX436" fmla="*/ 620001 w 977755"/>
              <a:gd name="connsiteY436" fmla="*/ 91437 h 361466"/>
              <a:gd name="connsiteX437" fmla="*/ 622356 w 977755"/>
              <a:gd name="connsiteY437" fmla="*/ 88581 h 361466"/>
              <a:gd name="connsiteX438" fmla="*/ 632135 w 977755"/>
              <a:gd name="connsiteY438" fmla="*/ 83299 h 361466"/>
              <a:gd name="connsiteX439" fmla="*/ 636061 w 977755"/>
              <a:gd name="connsiteY439" fmla="*/ 82871 h 361466"/>
              <a:gd name="connsiteX440" fmla="*/ 793025 w 977755"/>
              <a:gd name="connsiteY440" fmla="*/ 78446 h 361466"/>
              <a:gd name="connsiteX441" fmla="*/ 806373 w 977755"/>
              <a:gd name="connsiteY441" fmla="*/ 82515 h 361466"/>
              <a:gd name="connsiteX442" fmla="*/ 816865 w 977755"/>
              <a:gd name="connsiteY442" fmla="*/ 102287 h 361466"/>
              <a:gd name="connsiteX443" fmla="*/ 806373 w 977755"/>
              <a:gd name="connsiteY443" fmla="*/ 122059 h 361466"/>
              <a:gd name="connsiteX444" fmla="*/ 793025 w 977755"/>
              <a:gd name="connsiteY444" fmla="*/ 126128 h 361466"/>
              <a:gd name="connsiteX445" fmla="*/ 788242 w 977755"/>
              <a:gd name="connsiteY445" fmla="*/ 125628 h 361466"/>
              <a:gd name="connsiteX446" fmla="*/ 769184 w 977755"/>
              <a:gd name="connsiteY446" fmla="*/ 102287 h 361466"/>
              <a:gd name="connsiteX447" fmla="*/ 788242 w 977755"/>
              <a:gd name="connsiteY447" fmla="*/ 78946 h 361466"/>
              <a:gd name="connsiteX448" fmla="*/ 793025 w 977755"/>
              <a:gd name="connsiteY448" fmla="*/ 78446 h 361466"/>
              <a:gd name="connsiteX449" fmla="*/ 871470 w 977755"/>
              <a:gd name="connsiteY449" fmla="*/ 75876 h 361466"/>
              <a:gd name="connsiteX450" fmla="*/ 897881 w 977755"/>
              <a:gd name="connsiteY450" fmla="*/ 102286 h 361466"/>
              <a:gd name="connsiteX451" fmla="*/ 871470 w 977755"/>
              <a:gd name="connsiteY451" fmla="*/ 128697 h 361466"/>
              <a:gd name="connsiteX452" fmla="*/ 845060 w 977755"/>
              <a:gd name="connsiteY452" fmla="*/ 102286 h 361466"/>
              <a:gd name="connsiteX453" fmla="*/ 871470 w 977755"/>
              <a:gd name="connsiteY453" fmla="*/ 75876 h 361466"/>
              <a:gd name="connsiteX454" fmla="*/ 47753 w 977755"/>
              <a:gd name="connsiteY454" fmla="*/ 54034 h 361466"/>
              <a:gd name="connsiteX455" fmla="*/ 56747 w 977755"/>
              <a:gd name="connsiteY455" fmla="*/ 63028 h 361466"/>
              <a:gd name="connsiteX456" fmla="*/ 47753 w 977755"/>
              <a:gd name="connsiteY456" fmla="*/ 72022 h 361466"/>
              <a:gd name="connsiteX457" fmla="*/ 38759 w 977755"/>
              <a:gd name="connsiteY457" fmla="*/ 63028 h 361466"/>
              <a:gd name="connsiteX458" fmla="*/ 47753 w 977755"/>
              <a:gd name="connsiteY458" fmla="*/ 54034 h 361466"/>
              <a:gd name="connsiteX459" fmla="*/ 126198 w 977755"/>
              <a:gd name="connsiteY459" fmla="*/ 53035 h 361466"/>
              <a:gd name="connsiteX460" fmla="*/ 136191 w 977755"/>
              <a:gd name="connsiteY460" fmla="*/ 63028 h 361466"/>
              <a:gd name="connsiteX461" fmla="*/ 126198 w 977755"/>
              <a:gd name="connsiteY461" fmla="*/ 73021 h 361466"/>
              <a:gd name="connsiteX462" fmla="*/ 116205 w 977755"/>
              <a:gd name="connsiteY462" fmla="*/ 63028 h 361466"/>
              <a:gd name="connsiteX463" fmla="*/ 126198 w 977755"/>
              <a:gd name="connsiteY463" fmla="*/ 53035 h 361466"/>
              <a:gd name="connsiteX464" fmla="*/ 283162 w 977755"/>
              <a:gd name="connsiteY464" fmla="*/ 50822 h 361466"/>
              <a:gd name="connsiteX465" fmla="*/ 295368 w 977755"/>
              <a:gd name="connsiteY465" fmla="*/ 63028 h 361466"/>
              <a:gd name="connsiteX466" fmla="*/ 283162 w 977755"/>
              <a:gd name="connsiteY466" fmla="*/ 75234 h 361466"/>
              <a:gd name="connsiteX467" fmla="*/ 270956 w 977755"/>
              <a:gd name="connsiteY467" fmla="*/ 63028 h 361466"/>
              <a:gd name="connsiteX468" fmla="*/ 283162 w 977755"/>
              <a:gd name="connsiteY468" fmla="*/ 50822 h 361466"/>
              <a:gd name="connsiteX469" fmla="*/ 361536 w 977755"/>
              <a:gd name="connsiteY469" fmla="*/ 49466 h 361466"/>
              <a:gd name="connsiteX470" fmla="*/ 375098 w 977755"/>
              <a:gd name="connsiteY470" fmla="*/ 63028 h 361466"/>
              <a:gd name="connsiteX471" fmla="*/ 361536 w 977755"/>
              <a:gd name="connsiteY471" fmla="*/ 76590 h 361466"/>
              <a:gd name="connsiteX472" fmla="*/ 347974 w 977755"/>
              <a:gd name="connsiteY472" fmla="*/ 63028 h 361466"/>
              <a:gd name="connsiteX473" fmla="*/ 361536 w 977755"/>
              <a:gd name="connsiteY473" fmla="*/ 49466 h 361466"/>
              <a:gd name="connsiteX474" fmla="*/ 518428 w 977755"/>
              <a:gd name="connsiteY474" fmla="*/ 46396 h 361466"/>
              <a:gd name="connsiteX475" fmla="*/ 535060 w 977755"/>
              <a:gd name="connsiteY475" fmla="*/ 63027 h 361466"/>
              <a:gd name="connsiteX476" fmla="*/ 518428 w 977755"/>
              <a:gd name="connsiteY476" fmla="*/ 79659 h 361466"/>
              <a:gd name="connsiteX477" fmla="*/ 501797 w 977755"/>
              <a:gd name="connsiteY477" fmla="*/ 63027 h 361466"/>
              <a:gd name="connsiteX478" fmla="*/ 518428 w 977755"/>
              <a:gd name="connsiteY478" fmla="*/ 46396 h 361466"/>
              <a:gd name="connsiteX479" fmla="*/ 596946 w 977755"/>
              <a:gd name="connsiteY479" fmla="*/ 44612 h 361466"/>
              <a:gd name="connsiteX480" fmla="*/ 615362 w 977755"/>
              <a:gd name="connsiteY480" fmla="*/ 63028 h 361466"/>
              <a:gd name="connsiteX481" fmla="*/ 596946 w 977755"/>
              <a:gd name="connsiteY481" fmla="*/ 81444 h 361466"/>
              <a:gd name="connsiteX482" fmla="*/ 578530 w 977755"/>
              <a:gd name="connsiteY482" fmla="*/ 63028 h 361466"/>
              <a:gd name="connsiteX483" fmla="*/ 596946 w 977755"/>
              <a:gd name="connsiteY483" fmla="*/ 44612 h 361466"/>
              <a:gd name="connsiteX484" fmla="*/ 753766 w 977755"/>
              <a:gd name="connsiteY484" fmla="*/ 40400 h 361466"/>
              <a:gd name="connsiteX485" fmla="*/ 776394 w 977755"/>
              <a:gd name="connsiteY485" fmla="*/ 63027 h 361466"/>
              <a:gd name="connsiteX486" fmla="*/ 753766 w 977755"/>
              <a:gd name="connsiteY486" fmla="*/ 85655 h 361466"/>
              <a:gd name="connsiteX487" fmla="*/ 731139 w 977755"/>
              <a:gd name="connsiteY487" fmla="*/ 63027 h 361466"/>
              <a:gd name="connsiteX488" fmla="*/ 753766 w 977755"/>
              <a:gd name="connsiteY488" fmla="*/ 40400 h 361466"/>
              <a:gd name="connsiteX489" fmla="*/ 832283 w 977755"/>
              <a:gd name="connsiteY489" fmla="*/ 37973 h 361466"/>
              <a:gd name="connsiteX490" fmla="*/ 857337 w 977755"/>
              <a:gd name="connsiteY490" fmla="*/ 63027 h 361466"/>
              <a:gd name="connsiteX491" fmla="*/ 832283 w 977755"/>
              <a:gd name="connsiteY491" fmla="*/ 88153 h 361466"/>
              <a:gd name="connsiteX492" fmla="*/ 807229 w 977755"/>
              <a:gd name="connsiteY492" fmla="*/ 63027 h 361466"/>
              <a:gd name="connsiteX493" fmla="*/ 832283 w 977755"/>
              <a:gd name="connsiteY493" fmla="*/ 37973 h 361466"/>
              <a:gd name="connsiteX494" fmla="*/ 8566 w 977755"/>
              <a:gd name="connsiteY494" fmla="*/ 15275 h 361466"/>
              <a:gd name="connsiteX495" fmla="*/ 15632 w 977755"/>
              <a:gd name="connsiteY495" fmla="*/ 19058 h 361466"/>
              <a:gd name="connsiteX496" fmla="*/ 17060 w 977755"/>
              <a:gd name="connsiteY496" fmla="*/ 23841 h 361466"/>
              <a:gd name="connsiteX497" fmla="*/ 16917 w 977755"/>
              <a:gd name="connsiteY497" fmla="*/ 25554 h 361466"/>
              <a:gd name="connsiteX498" fmla="*/ 15632 w 977755"/>
              <a:gd name="connsiteY498" fmla="*/ 28623 h 361466"/>
              <a:gd name="connsiteX499" fmla="*/ 8566 w 977755"/>
              <a:gd name="connsiteY499" fmla="*/ 32406 h 361466"/>
              <a:gd name="connsiteX500" fmla="*/ 6852 w 977755"/>
              <a:gd name="connsiteY500" fmla="*/ 32192 h 361466"/>
              <a:gd name="connsiteX501" fmla="*/ 2498 w 977755"/>
              <a:gd name="connsiteY501" fmla="*/ 29836 h 361466"/>
              <a:gd name="connsiteX502" fmla="*/ 1428 w 977755"/>
              <a:gd name="connsiteY502" fmla="*/ 28623 h 361466"/>
              <a:gd name="connsiteX503" fmla="*/ 143 w 977755"/>
              <a:gd name="connsiteY503" fmla="*/ 25554 h 361466"/>
              <a:gd name="connsiteX504" fmla="*/ 0 w 977755"/>
              <a:gd name="connsiteY504" fmla="*/ 23841 h 361466"/>
              <a:gd name="connsiteX505" fmla="*/ 143 w 977755"/>
              <a:gd name="connsiteY505" fmla="*/ 22127 h 361466"/>
              <a:gd name="connsiteX506" fmla="*/ 1428 w 977755"/>
              <a:gd name="connsiteY506" fmla="*/ 19058 h 361466"/>
              <a:gd name="connsiteX507" fmla="*/ 2498 w 977755"/>
              <a:gd name="connsiteY507" fmla="*/ 17773 h 361466"/>
              <a:gd name="connsiteX508" fmla="*/ 6852 w 977755"/>
              <a:gd name="connsiteY508" fmla="*/ 15418 h 361466"/>
              <a:gd name="connsiteX509" fmla="*/ 8566 w 977755"/>
              <a:gd name="connsiteY509" fmla="*/ 15275 h 361466"/>
              <a:gd name="connsiteX510" fmla="*/ 87011 w 977755"/>
              <a:gd name="connsiteY510" fmla="*/ 14347 h 361466"/>
              <a:gd name="connsiteX511" fmla="*/ 96505 w 977755"/>
              <a:gd name="connsiteY511" fmla="*/ 23840 h 361466"/>
              <a:gd name="connsiteX512" fmla="*/ 96291 w 977755"/>
              <a:gd name="connsiteY512" fmla="*/ 25768 h 361466"/>
              <a:gd name="connsiteX513" fmla="*/ 87011 w 977755"/>
              <a:gd name="connsiteY513" fmla="*/ 33334 h 361466"/>
              <a:gd name="connsiteX514" fmla="*/ 77732 w 977755"/>
              <a:gd name="connsiteY514" fmla="*/ 25768 h 361466"/>
              <a:gd name="connsiteX515" fmla="*/ 77518 w 977755"/>
              <a:gd name="connsiteY515" fmla="*/ 23840 h 361466"/>
              <a:gd name="connsiteX516" fmla="*/ 87011 w 977755"/>
              <a:gd name="connsiteY516" fmla="*/ 14347 h 361466"/>
              <a:gd name="connsiteX517" fmla="*/ 243832 w 977755"/>
              <a:gd name="connsiteY517" fmla="*/ 12205 h 361466"/>
              <a:gd name="connsiteX518" fmla="*/ 255467 w 977755"/>
              <a:gd name="connsiteY518" fmla="*/ 23840 h 361466"/>
              <a:gd name="connsiteX519" fmla="*/ 255253 w 977755"/>
              <a:gd name="connsiteY519" fmla="*/ 26195 h 361466"/>
              <a:gd name="connsiteX520" fmla="*/ 243832 w 977755"/>
              <a:gd name="connsiteY520" fmla="*/ 35475 h 361466"/>
              <a:gd name="connsiteX521" fmla="*/ 232411 w 977755"/>
              <a:gd name="connsiteY521" fmla="*/ 26195 h 361466"/>
              <a:gd name="connsiteX522" fmla="*/ 232197 w 977755"/>
              <a:gd name="connsiteY522" fmla="*/ 23840 h 361466"/>
              <a:gd name="connsiteX523" fmla="*/ 243832 w 977755"/>
              <a:gd name="connsiteY523" fmla="*/ 12205 h 361466"/>
              <a:gd name="connsiteX524" fmla="*/ 322349 w 977755"/>
              <a:gd name="connsiteY524" fmla="*/ 10921 h 361466"/>
              <a:gd name="connsiteX525" fmla="*/ 329559 w 977755"/>
              <a:gd name="connsiteY525" fmla="*/ 13134 h 361466"/>
              <a:gd name="connsiteX526" fmla="*/ 335198 w 977755"/>
              <a:gd name="connsiteY526" fmla="*/ 23841 h 361466"/>
              <a:gd name="connsiteX527" fmla="*/ 334912 w 977755"/>
              <a:gd name="connsiteY527" fmla="*/ 26410 h 361466"/>
              <a:gd name="connsiteX528" fmla="*/ 329559 w 977755"/>
              <a:gd name="connsiteY528" fmla="*/ 34476 h 361466"/>
              <a:gd name="connsiteX529" fmla="*/ 322349 w 977755"/>
              <a:gd name="connsiteY529" fmla="*/ 36689 h 361466"/>
              <a:gd name="connsiteX530" fmla="*/ 319780 w 977755"/>
              <a:gd name="connsiteY530" fmla="*/ 36404 h 361466"/>
              <a:gd name="connsiteX531" fmla="*/ 309787 w 977755"/>
              <a:gd name="connsiteY531" fmla="*/ 26410 h 361466"/>
              <a:gd name="connsiteX532" fmla="*/ 309501 w 977755"/>
              <a:gd name="connsiteY532" fmla="*/ 23841 h 361466"/>
              <a:gd name="connsiteX533" fmla="*/ 319780 w 977755"/>
              <a:gd name="connsiteY533" fmla="*/ 11207 h 361466"/>
              <a:gd name="connsiteX534" fmla="*/ 322349 w 977755"/>
              <a:gd name="connsiteY534" fmla="*/ 10921 h 361466"/>
              <a:gd name="connsiteX535" fmla="*/ 479098 w 977755"/>
              <a:gd name="connsiteY535" fmla="*/ 7994 h 361466"/>
              <a:gd name="connsiteX536" fmla="*/ 492232 w 977755"/>
              <a:gd name="connsiteY536" fmla="*/ 14989 h 361466"/>
              <a:gd name="connsiteX537" fmla="*/ 494944 w 977755"/>
              <a:gd name="connsiteY537" fmla="*/ 23840 h 361466"/>
              <a:gd name="connsiteX538" fmla="*/ 494659 w 977755"/>
              <a:gd name="connsiteY538" fmla="*/ 27052 h 361466"/>
              <a:gd name="connsiteX539" fmla="*/ 492303 w 977755"/>
              <a:gd name="connsiteY539" fmla="*/ 32691 h 361466"/>
              <a:gd name="connsiteX540" fmla="*/ 479098 w 977755"/>
              <a:gd name="connsiteY540" fmla="*/ 39615 h 361466"/>
              <a:gd name="connsiteX541" fmla="*/ 475886 w 977755"/>
              <a:gd name="connsiteY541" fmla="*/ 39258 h 361466"/>
              <a:gd name="connsiteX542" fmla="*/ 467891 w 977755"/>
              <a:gd name="connsiteY542" fmla="*/ 34975 h 361466"/>
              <a:gd name="connsiteX543" fmla="*/ 465964 w 977755"/>
              <a:gd name="connsiteY543" fmla="*/ 32620 h 361466"/>
              <a:gd name="connsiteX544" fmla="*/ 463608 w 977755"/>
              <a:gd name="connsiteY544" fmla="*/ 26981 h 361466"/>
              <a:gd name="connsiteX545" fmla="*/ 463323 w 977755"/>
              <a:gd name="connsiteY545" fmla="*/ 23769 h 361466"/>
              <a:gd name="connsiteX546" fmla="*/ 463608 w 977755"/>
              <a:gd name="connsiteY546" fmla="*/ 20557 h 361466"/>
              <a:gd name="connsiteX547" fmla="*/ 465964 w 977755"/>
              <a:gd name="connsiteY547" fmla="*/ 14918 h 361466"/>
              <a:gd name="connsiteX548" fmla="*/ 467891 w 977755"/>
              <a:gd name="connsiteY548" fmla="*/ 12562 h 361466"/>
              <a:gd name="connsiteX549" fmla="*/ 475886 w 977755"/>
              <a:gd name="connsiteY549" fmla="*/ 8280 h 361466"/>
              <a:gd name="connsiteX550" fmla="*/ 479098 w 977755"/>
              <a:gd name="connsiteY550" fmla="*/ 7994 h 361466"/>
              <a:gd name="connsiteX551" fmla="*/ 557687 w 977755"/>
              <a:gd name="connsiteY551" fmla="*/ 6352 h 361466"/>
              <a:gd name="connsiteX552" fmla="*/ 575175 w 977755"/>
              <a:gd name="connsiteY552" fmla="*/ 23840 h 361466"/>
              <a:gd name="connsiteX553" fmla="*/ 574818 w 977755"/>
              <a:gd name="connsiteY553" fmla="*/ 27338 h 361466"/>
              <a:gd name="connsiteX554" fmla="*/ 557687 w 977755"/>
              <a:gd name="connsiteY554" fmla="*/ 41328 h 361466"/>
              <a:gd name="connsiteX555" fmla="*/ 540556 w 977755"/>
              <a:gd name="connsiteY555" fmla="*/ 27338 h 361466"/>
              <a:gd name="connsiteX556" fmla="*/ 540199 w 977755"/>
              <a:gd name="connsiteY556" fmla="*/ 23840 h 361466"/>
              <a:gd name="connsiteX557" fmla="*/ 557687 w 977755"/>
              <a:gd name="connsiteY557" fmla="*/ 6352 h 361466"/>
              <a:gd name="connsiteX558" fmla="*/ 714579 w 977755"/>
              <a:gd name="connsiteY558" fmla="*/ 2284 h 361466"/>
              <a:gd name="connsiteX559" fmla="*/ 736064 w 977755"/>
              <a:gd name="connsiteY559" fmla="*/ 23769 h 361466"/>
              <a:gd name="connsiteX560" fmla="*/ 735636 w 977755"/>
              <a:gd name="connsiteY560" fmla="*/ 28123 h 361466"/>
              <a:gd name="connsiteX561" fmla="*/ 714579 w 977755"/>
              <a:gd name="connsiteY561" fmla="*/ 45326 h 361466"/>
              <a:gd name="connsiteX562" fmla="*/ 693522 w 977755"/>
              <a:gd name="connsiteY562" fmla="*/ 28123 h 361466"/>
              <a:gd name="connsiteX563" fmla="*/ 693094 w 977755"/>
              <a:gd name="connsiteY563" fmla="*/ 23769 h 361466"/>
              <a:gd name="connsiteX564" fmla="*/ 714579 w 977755"/>
              <a:gd name="connsiteY564" fmla="*/ 2284 h 361466"/>
              <a:gd name="connsiteX565" fmla="*/ 793025 w 977755"/>
              <a:gd name="connsiteY565" fmla="*/ 0 h 361466"/>
              <a:gd name="connsiteX566" fmla="*/ 806373 w 977755"/>
              <a:gd name="connsiteY566" fmla="*/ 4069 h 361466"/>
              <a:gd name="connsiteX567" fmla="*/ 816865 w 977755"/>
              <a:gd name="connsiteY567" fmla="*/ 23841 h 361466"/>
              <a:gd name="connsiteX568" fmla="*/ 816366 w 977755"/>
              <a:gd name="connsiteY568" fmla="*/ 28623 h 361466"/>
              <a:gd name="connsiteX569" fmla="*/ 806373 w 977755"/>
              <a:gd name="connsiteY569" fmla="*/ 43613 h 361466"/>
              <a:gd name="connsiteX570" fmla="*/ 793025 w 977755"/>
              <a:gd name="connsiteY570" fmla="*/ 47682 h 361466"/>
              <a:gd name="connsiteX571" fmla="*/ 788242 w 977755"/>
              <a:gd name="connsiteY571" fmla="*/ 47182 h 361466"/>
              <a:gd name="connsiteX572" fmla="*/ 769684 w 977755"/>
              <a:gd name="connsiteY572" fmla="*/ 28623 h 361466"/>
              <a:gd name="connsiteX573" fmla="*/ 769184 w 977755"/>
              <a:gd name="connsiteY573" fmla="*/ 23841 h 361466"/>
              <a:gd name="connsiteX574" fmla="*/ 788242 w 977755"/>
              <a:gd name="connsiteY574" fmla="*/ 500 h 361466"/>
              <a:gd name="connsiteX575" fmla="*/ 793025 w 977755"/>
              <a:gd name="connsiteY575" fmla="*/ 0 h 361466"/>
            </a:gdLst>
            <a:ahLst/>
            <a:cxnLst/>
            <a:rect l="l" t="t" r="r" b="b"/>
            <a:pathLst>
              <a:path w="977755" h="361466">
                <a:moveTo>
                  <a:pt x="8566" y="329059"/>
                </a:moveTo>
                <a:cubicBezTo>
                  <a:pt x="11492" y="329059"/>
                  <a:pt x="14062" y="330558"/>
                  <a:pt x="15632" y="332842"/>
                </a:cubicBezTo>
                <a:cubicBezTo>
                  <a:pt x="16489" y="334198"/>
                  <a:pt x="17060" y="335840"/>
                  <a:pt x="17060" y="337625"/>
                </a:cubicBezTo>
                <a:cubicBezTo>
                  <a:pt x="17060" y="338838"/>
                  <a:pt x="16846" y="339980"/>
                  <a:pt x="16417" y="340979"/>
                </a:cubicBezTo>
                <a:cubicBezTo>
                  <a:pt x="16203" y="341479"/>
                  <a:pt x="15918" y="341979"/>
                  <a:pt x="15632" y="342407"/>
                </a:cubicBezTo>
                <a:cubicBezTo>
                  <a:pt x="15347" y="342835"/>
                  <a:pt x="14990" y="343264"/>
                  <a:pt x="14633" y="343620"/>
                </a:cubicBezTo>
                <a:cubicBezTo>
                  <a:pt x="13062" y="345191"/>
                  <a:pt x="10921" y="346119"/>
                  <a:pt x="8566" y="346119"/>
                </a:cubicBezTo>
                <a:cubicBezTo>
                  <a:pt x="7994" y="346119"/>
                  <a:pt x="7423" y="346119"/>
                  <a:pt x="6852" y="345976"/>
                </a:cubicBezTo>
                <a:cubicBezTo>
                  <a:pt x="5139" y="345619"/>
                  <a:pt x="3640" y="344763"/>
                  <a:pt x="2498" y="343620"/>
                </a:cubicBezTo>
                <a:cubicBezTo>
                  <a:pt x="2070" y="343192"/>
                  <a:pt x="1713" y="342764"/>
                  <a:pt x="1428" y="342336"/>
                </a:cubicBezTo>
                <a:cubicBezTo>
                  <a:pt x="1142" y="341907"/>
                  <a:pt x="857" y="341408"/>
                  <a:pt x="642" y="340908"/>
                </a:cubicBezTo>
                <a:cubicBezTo>
                  <a:pt x="428" y="340408"/>
                  <a:pt x="286" y="339909"/>
                  <a:pt x="143" y="339338"/>
                </a:cubicBezTo>
                <a:cubicBezTo>
                  <a:pt x="71" y="338767"/>
                  <a:pt x="0" y="338196"/>
                  <a:pt x="0" y="337625"/>
                </a:cubicBezTo>
                <a:cubicBezTo>
                  <a:pt x="0" y="336982"/>
                  <a:pt x="71" y="336411"/>
                  <a:pt x="143" y="335911"/>
                </a:cubicBezTo>
                <a:cubicBezTo>
                  <a:pt x="357" y="334769"/>
                  <a:pt x="785" y="333770"/>
                  <a:pt x="1428" y="332842"/>
                </a:cubicBezTo>
                <a:cubicBezTo>
                  <a:pt x="1784" y="332342"/>
                  <a:pt x="2141" y="331914"/>
                  <a:pt x="2498" y="331557"/>
                </a:cubicBezTo>
                <a:cubicBezTo>
                  <a:pt x="3712" y="330344"/>
                  <a:pt x="5211" y="329559"/>
                  <a:pt x="6852" y="329202"/>
                </a:cubicBezTo>
                <a:cubicBezTo>
                  <a:pt x="7423" y="329130"/>
                  <a:pt x="7994" y="329059"/>
                  <a:pt x="8566" y="329059"/>
                </a:cubicBezTo>
                <a:close/>
                <a:moveTo>
                  <a:pt x="86939" y="328060"/>
                </a:moveTo>
                <a:cubicBezTo>
                  <a:pt x="92222" y="328060"/>
                  <a:pt x="96433" y="332343"/>
                  <a:pt x="96433" y="337554"/>
                </a:cubicBezTo>
                <a:cubicBezTo>
                  <a:pt x="96433" y="338910"/>
                  <a:pt x="96219" y="340123"/>
                  <a:pt x="95719" y="341265"/>
                </a:cubicBezTo>
                <a:cubicBezTo>
                  <a:pt x="95219" y="342407"/>
                  <a:pt x="94506" y="343407"/>
                  <a:pt x="93578" y="344263"/>
                </a:cubicBezTo>
                <a:cubicBezTo>
                  <a:pt x="91865" y="345976"/>
                  <a:pt x="89509" y="347047"/>
                  <a:pt x="86868" y="347047"/>
                </a:cubicBezTo>
                <a:cubicBezTo>
                  <a:pt x="84227" y="347047"/>
                  <a:pt x="81872" y="345976"/>
                  <a:pt x="80158" y="344263"/>
                </a:cubicBezTo>
                <a:cubicBezTo>
                  <a:pt x="79302" y="343407"/>
                  <a:pt x="78659" y="342407"/>
                  <a:pt x="78160" y="341265"/>
                </a:cubicBezTo>
                <a:cubicBezTo>
                  <a:pt x="77732" y="340123"/>
                  <a:pt x="77446" y="338838"/>
                  <a:pt x="77446" y="337554"/>
                </a:cubicBezTo>
                <a:cubicBezTo>
                  <a:pt x="77446" y="332271"/>
                  <a:pt x="81729" y="328060"/>
                  <a:pt x="86939" y="328060"/>
                </a:cubicBezTo>
                <a:close/>
                <a:moveTo>
                  <a:pt x="243903" y="325990"/>
                </a:moveTo>
                <a:cubicBezTo>
                  <a:pt x="250327" y="325990"/>
                  <a:pt x="255538" y="331201"/>
                  <a:pt x="255538" y="337625"/>
                </a:cubicBezTo>
                <a:cubicBezTo>
                  <a:pt x="255538" y="339195"/>
                  <a:pt x="255181" y="340766"/>
                  <a:pt x="254610" y="342122"/>
                </a:cubicBezTo>
                <a:cubicBezTo>
                  <a:pt x="253967" y="343478"/>
                  <a:pt x="253182" y="344763"/>
                  <a:pt x="252111" y="345834"/>
                </a:cubicBezTo>
                <a:cubicBezTo>
                  <a:pt x="250041" y="347975"/>
                  <a:pt x="247115" y="349260"/>
                  <a:pt x="243903" y="349260"/>
                </a:cubicBezTo>
                <a:cubicBezTo>
                  <a:pt x="240691" y="349260"/>
                  <a:pt x="237764" y="347904"/>
                  <a:pt x="235694" y="345834"/>
                </a:cubicBezTo>
                <a:cubicBezTo>
                  <a:pt x="234624" y="344763"/>
                  <a:pt x="233767" y="343478"/>
                  <a:pt x="233196" y="342122"/>
                </a:cubicBezTo>
                <a:cubicBezTo>
                  <a:pt x="232625" y="340766"/>
                  <a:pt x="232268" y="339195"/>
                  <a:pt x="232268" y="337625"/>
                </a:cubicBezTo>
                <a:cubicBezTo>
                  <a:pt x="232268" y="331201"/>
                  <a:pt x="237479" y="325990"/>
                  <a:pt x="243903" y="325990"/>
                </a:cubicBezTo>
                <a:close/>
                <a:moveTo>
                  <a:pt x="322349" y="324705"/>
                </a:moveTo>
                <a:cubicBezTo>
                  <a:pt x="324990" y="324705"/>
                  <a:pt x="327489" y="325562"/>
                  <a:pt x="329559" y="326918"/>
                </a:cubicBezTo>
                <a:cubicBezTo>
                  <a:pt x="332913" y="329273"/>
                  <a:pt x="335198" y="333199"/>
                  <a:pt x="335198" y="337625"/>
                </a:cubicBezTo>
                <a:cubicBezTo>
                  <a:pt x="335198" y="339409"/>
                  <a:pt x="334841" y="341051"/>
                  <a:pt x="334198" y="342621"/>
                </a:cubicBezTo>
                <a:cubicBezTo>
                  <a:pt x="333556" y="344120"/>
                  <a:pt x="332557" y="345548"/>
                  <a:pt x="331414" y="346690"/>
                </a:cubicBezTo>
                <a:cubicBezTo>
                  <a:pt x="330843" y="347261"/>
                  <a:pt x="330201" y="347832"/>
                  <a:pt x="329559" y="348260"/>
                </a:cubicBezTo>
                <a:cubicBezTo>
                  <a:pt x="327489" y="349688"/>
                  <a:pt x="324990" y="350473"/>
                  <a:pt x="322349" y="350473"/>
                </a:cubicBezTo>
                <a:cubicBezTo>
                  <a:pt x="321493" y="350473"/>
                  <a:pt x="320636" y="350330"/>
                  <a:pt x="319780" y="350188"/>
                </a:cubicBezTo>
                <a:cubicBezTo>
                  <a:pt x="317281" y="349688"/>
                  <a:pt x="314997" y="348403"/>
                  <a:pt x="313284" y="346690"/>
                </a:cubicBezTo>
                <a:cubicBezTo>
                  <a:pt x="312071" y="345548"/>
                  <a:pt x="311143" y="344192"/>
                  <a:pt x="310500" y="342621"/>
                </a:cubicBezTo>
                <a:cubicBezTo>
                  <a:pt x="309858" y="341122"/>
                  <a:pt x="309501" y="339409"/>
                  <a:pt x="309501" y="337625"/>
                </a:cubicBezTo>
                <a:cubicBezTo>
                  <a:pt x="309501" y="331415"/>
                  <a:pt x="313927" y="326204"/>
                  <a:pt x="319780" y="324990"/>
                </a:cubicBezTo>
                <a:cubicBezTo>
                  <a:pt x="320565" y="324776"/>
                  <a:pt x="321493" y="324705"/>
                  <a:pt x="322349" y="324705"/>
                </a:cubicBezTo>
                <a:close/>
                <a:moveTo>
                  <a:pt x="479098" y="321707"/>
                </a:moveTo>
                <a:cubicBezTo>
                  <a:pt x="484594" y="321707"/>
                  <a:pt x="489376" y="324491"/>
                  <a:pt x="492232" y="328702"/>
                </a:cubicBezTo>
                <a:cubicBezTo>
                  <a:pt x="493945" y="331272"/>
                  <a:pt x="494944" y="334270"/>
                  <a:pt x="494944" y="337553"/>
                </a:cubicBezTo>
                <a:cubicBezTo>
                  <a:pt x="494944" y="339695"/>
                  <a:pt x="494516" y="341836"/>
                  <a:pt x="493731" y="343692"/>
                </a:cubicBezTo>
                <a:cubicBezTo>
                  <a:pt x="493374" y="344691"/>
                  <a:pt x="492874" y="345548"/>
                  <a:pt x="492303" y="346404"/>
                </a:cubicBezTo>
                <a:cubicBezTo>
                  <a:pt x="491732" y="347261"/>
                  <a:pt x="491090" y="348046"/>
                  <a:pt x="490304" y="348760"/>
                </a:cubicBezTo>
                <a:cubicBezTo>
                  <a:pt x="487449" y="351615"/>
                  <a:pt x="483452" y="353400"/>
                  <a:pt x="479098" y="353400"/>
                </a:cubicBezTo>
                <a:cubicBezTo>
                  <a:pt x="477956" y="353400"/>
                  <a:pt x="476885" y="353257"/>
                  <a:pt x="475886" y="353043"/>
                </a:cubicBezTo>
                <a:cubicBezTo>
                  <a:pt x="472816" y="352472"/>
                  <a:pt x="470033" y="350901"/>
                  <a:pt x="467891" y="348760"/>
                </a:cubicBezTo>
                <a:cubicBezTo>
                  <a:pt x="467177" y="348046"/>
                  <a:pt x="466535" y="347261"/>
                  <a:pt x="465964" y="346404"/>
                </a:cubicBezTo>
                <a:cubicBezTo>
                  <a:pt x="465393" y="345548"/>
                  <a:pt x="464965" y="344620"/>
                  <a:pt x="464536" y="343692"/>
                </a:cubicBezTo>
                <a:cubicBezTo>
                  <a:pt x="464108" y="342693"/>
                  <a:pt x="463823" y="341693"/>
                  <a:pt x="463608" y="340694"/>
                </a:cubicBezTo>
                <a:cubicBezTo>
                  <a:pt x="463466" y="339623"/>
                  <a:pt x="463323" y="338553"/>
                  <a:pt x="463323" y="337482"/>
                </a:cubicBezTo>
                <a:cubicBezTo>
                  <a:pt x="463323" y="336340"/>
                  <a:pt x="463394" y="335269"/>
                  <a:pt x="463608" y="334270"/>
                </a:cubicBezTo>
                <a:cubicBezTo>
                  <a:pt x="464037" y="332200"/>
                  <a:pt x="464822" y="330344"/>
                  <a:pt x="465964" y="328631"/>
                </a:cubicBezTo>
                <a:cubicBezTo>
                  <a:pt x="466535" y="327774"/>
                  <a:pt x="467177" y="326989"/>
                  <a:pt x="467891" y="326275"/>
                </a:cubicBezTo>
                <a:cubicBezTo>
                  <a:pt x="470033" y="324134"/>
                  <a:pt x="472816" y="322635"/>
                  <a:pt x="475886" y="321993"/>
                </a:cubicBezTo>
                <a:cubicBezTo>
                  <a:pt x="476956" y="321850"/>
                  <a:pt x="478027" y="321707"/>
                  <a:pt x="479098" y="321707"/>
                </a:cubicBezTo>
                <a:close/>
                <a:moveTo>
                  <a:pt x="557687" y="320066"/>
                </a:moveTo>
                <a:cubicBezTo>
                  <a:pt x="567323" y="320066"/>
                  <a:pt x="575175" y="327918"/>
                  <a:pt x="575175" y="337554"/>
                </a:cubicBezTo>
                <a:cubicBezTo>
                  <a:pt x="575175" y="339981"/>
                  <a:pt x="574675" y="342336"/>
                  <a:pt x="573819" y="344406"/>
                </a:cubicBezTo>
                <a:cubicBezTo>
                  <a:pt x="572891" y="346476"/>
                  <a:pt x="571606" y="348404"/>
                  <a:pt x="570178" y="349974"/>
                </a:cubicBezTo>
                <a:cubicBezTo>
                  <a:pt x="566966" y="353115"/>
                  <a:pt x="562612" y="355113"/>
                  <a:pt x="557758" y="355113"/>
                </a:cubicBezTo>
                <a:cubicBezTo>
                  <a:pt x="552905" y="355113"/>
                  <a:pt x="548479" y="353115"/>
                  <a:pt x="545338" y="349974"/>
                </a:cubicBezTo>
                <a:cubicBezTo>
                  <a:pt x="543697" y="348404"/>
                  <a:pt x="542412" y="346476"/>
                  <a:pt x="541555" y="344406"/>
                </a:cubicBezTo>
                <a:cubicBezTo>
                  <a:pt x="540699" y="342265"/>
                  <a:pt x="540199" y="339981"/>
                  <a:pt x="540199" y="337554"/>
                </a:cubicBezTo>
                <a:cubicBezTo>
                  <a:pt x="540199" y="327918"/>
                  <a:pt x="548051" y="320066"/>
                  <a:pt x="557687" y="320066"/>
                </a:cubicBezTo>
                <a:close/>
                <a:moveTo>
                  <a:pt x="714579" y="316140"/>
                </a:moveTo>
                <a:cubicBezTo>
                  <a:pt x="726428" y="316140"/>
                  <a:pt x="736064" y="325776"/>
                  <a:pt x="736064" y="337625"/>
                </a:cubicBezTo>
                <a:cubicBezTo>
                  <a:pt x="736064" y="340552"/>
                  <a:pt x="735422" y="343407"/>
                  <a:pt x="734351" y="345977"/>
                </a:cubicBezTo>
                <a:cubicBezTo>
                  <a:pt x="733281" y="348546"/>
                  <a:pt x="731710" y="350830"/>
                  <a:pt x="729854" y="352829"/>
                </a:cubicBezTo>
                <a:cubicBezTo>
                  <a:pt x="726000" y="356684"/>
                  <a:pt x="720575" y="359111"/>
                  <a:pt x="714651" y="359111"/>
                </a:cubicBezTo>
                <a:cubicBezTo>
                  <a:pt x="708726" y="359111"/>
                  <a:pt x="703373" y="356755"/>
                  <a:pt x="699447" y="352829"/>
                </a:cubicBezTo>
                <a:cubicBezTo>
                  <a:pt x="697448" y="350902"/>
                  <a:pt x="695878" y="348546"/>
                  <a:pt x="694807" y="345977"/>
                </a:cubicBezTo>
                <a:cubicBezTo>
                  <a:pt x="693665" y="343407"/>
                  <a:pt x="693094" y="340623"/>
                  <a:pt x="693094" y="337625"/>
                </a:cubicBezTo>
                <a:cubicBezTo>
                  <a:pt x="693094" y="325776"/>
                  <a:pt x="702730" y="316140"/>
                  <a:pt x="714579" y="316140"/>
                </a:cubicBezTo>
                <a:close/>
                <a:moveTo>
                  <a:pt x="793025" y="313784"/>
                </a:moveTo>
                <a:cubicBezTo>
                  <a:pt x="797950" y="313784"/>
                  <a:pt x="802590" y="315283"/>
                  <a:pt x="806373" y="317853"/>
                </a:cubicBezTo>
                <a:cubicBezTo>
                  <a:pt x="812725" y="322135"/>
                  <a:pt x="816865" y="329416"/>
                  <a:pt x="816865" y="337625"/>
                </a:cubicBezTo>
                <a:cubicBezTo>
                  <a:pt x="816865" y="340908"/>
                  <a:pt x="816223" y="344049"/>
                  <a:pt x="815010" y="346904"/>
                </a:cubicBezTo>
                <a:cubicBezTo>
                  <a:pt x="813796" y="349759"/>
                  <a:pt x="812012" y="352329"/>
                  <a:pt x="809870" y="354470"/>
                </a:cubicBezTo>
                <a:cubicBezTo>
                  <a:pt x="808800" y="355541"/>
                  <a:pt x="807586" y="356469"/>
                  <a:pt x="806373" y="357397"/>
                </a:cubicBezTo>
                <a:cubicBezTo>
                  <a:pt x="802518" y="359967"/>
                  <a:pt x="797950" y="361466"/>
                  <a:pt x="793025" y="361466"/>
                </a:cubicBezTo>
                <a:cubicBezTo>
                  <a:pt x="791383" y="361466"/>
                  <a:pt x="789813" y="361251"/>
                  <a:pt x="788242" y="360966"/>
                </a:cubicBezTo>
                <a:cubicBezTo>
                  <a:pt x="783603" y="360038"/>
                  <a:pt x="779391" y="357682"/>
                  <a:pt x="776179" y="354470"/>
                </a:cubicBezTo>
                <a:cubicBezTo>
                  <a:pt x="773966" y="352329"/>
                  <a:pt x="772253" y="349759"/>
                  <a:pt x="771040" y="346904"/>
                </a:cubicBezTo>
                <a:cubicBezTo>
                  <a:pt x="769826" y="344049"/>
                  <a:pt x="769184" y="340908"/>
                  <a:pt x="769184" y="337625"/>
                </a:cubicBezTo>
                <a:cubicBezTo>
                  <a:pt x="769184" y="326133"/>
                  <a:pt x="777393" y="316496"/>
                  <a:pt x="788242" y="314284"/>
                </a:cubicBezTo>
                <a:cubicBezTo>
                  <a:pt x="789741" y="313927"/>
                  <a:pt x="791383" y="313784"/>
                  <a:pt x="793025" y="313784"/>
                </a:cubicBezTo>
                <a:close/>
                <a:moveTo>
                  <a:pt x="47753" y="289372"/>
                </a:moveTo>
                <a:cubicBezTo>
                  <a:pt x="52749" y="289372"/>
                  <a:pt x="56747" y="293369"/>
                  <a:pt x="56747" y="298366"/>
                </a:cubicBezTo>
                <a:cubicBezTo>
                  <a:pt x="56747" y="303362"/>
                  <a:pt x="52749" y="307360"/>
                  <a:pt x="47753" y="307360"/>
                </a:cubicBezTo>
                <a:cubicBezTo>
                  <a:pt x="42756" y="307360"/>
                  <a:pt x="38759" y="303362"/>
                  <a:pt x="38759" y="298366"/>
                </a:cubicBezTo>
                <a:cubicBezTo>
                  <a:pt x="38759" y="293369"/>
                  <a:pt x="42756" y="289372"/>
                  <a:pt x="47753" y="289372"/>
                </a:cubicBezTo>
                <a:close/>
                <a:moveTo>
                  <a:pt x="126198" y="288373"/>
                </a:moveTo>
                <a:cubicBezTo>
                  <a:pt x="131694" y="288373"/>
                  <a:pt x="136191" y="292870"/>
                  <a:pt x="136191" y="298366"/>
                </a:cubicBezTo>
                <a:cubicBezTo>
                  <a:pt x="136191" y="303862"/>
                  <a:pt x="131694" y="308359"/>
                  <a:pt x="126198" y="308359"/>
                </a:cubicBezTo>
                <a:cubicBezTo>
                  <a:pt x="120631" y="308359"/>
                  <a:pt x="116205" y="303862"/>
                  <a:pt x="116205" y="298366"/>
                </a:cubicBezTo>
                <a:cubicBezTo>
                  <a:pt x="116205" y="292799"/>
                  <a:pt x="120702" y="288373"/>
                  <a:pt x="126198" y="288373"/>
                </a:cubicBezTo>
                <a:close/>
                <a:moveTo>
                  <a:pt x="283162" y="286160"/>
                </a:moveTo>
                <a:cubicBezTo>
                  <a:pt x="289872" y="286160"/>
                  <a:pt x="295368" y="291585"/>
                  <a:pt x="295368" y="298366"/>
                </a:cubicBezTo>
                <a:cubicBezTo>
                  <a:pt x="295368" y="305147"/>
                  <a:pt x="289872" y="310572"/>
                  <a:pt x="283162" y="310572"/>
                </a:cubicBezTo>
                <a:cubicBezTo>
                  <a:pt x="276452" y="310572"/>
                  <a:pt x="270956" y="305147"/>
                  <a:pt x="270956" y="298366"/>
                </a:cubicBezTo>
                <a:cubicBezTo>
                  <a:pt x="270956" y="291656"/>
                  <a:pt x="276381" y="286160"/>
                  <a:pt x="283162" y="286160"/>
                </a:cubicBezTo>
                <a:close/>
                <a:moveTo>
                  <a:pt x="361536" y="284804"/>
                </a:moveTo>
                <a:cubicBezTo>
                  <a:pt x="369031" y="284804"/>
                  <a:pt x="375098" y="290871"/>
                  <a:pt x="375098" y="298366"/>
                </a:cubicBezTo>
                <a:cubicBezTo>
                  <a:pt x="375098" y="305861"/>
                  <a:pt x="369031" y="311928"/>
                  <a:pt x="361536" y="311928"/>
                </a:cubicBezTo>
                <a:cubicBezTo>
                  <a:pt x="354041" y="311928"/>
                  <a:pt x="347974" y="305861"/>
                  <a:pt x="347974" y="298366"/>
                </a:cubicBezTo>
                <a:cubicBezTo>
                  <a:pt x="347974" y="290871"/>
                  <a:pt x="354041" y="284804"/>
                  <a:pt x="361536" y="284804"/>
                </a:cubicBezTo>
                <a:close/>
                <a:moveTo>
                  <a:pt x="518428" y="281735"/>
                </a:moveTo>
                <a:cubicBezTo>
                  <a:pt x="527636" y="281735"/>
                  <a:pt x="535060" y="289158"/>
                  <a:pt x="535060" y="298366"/>
                </a:cubicBezTo>
                <a:cubicBezTo>
                  <a:pt x="535060" y="307574"/>
                  <a:pt x="527636" y="314998"/>
                  <a:pt x="518428" y="314998"/>
                </a:cubicBezTo>
                <a:cubicBezTo>
                  <a:pt x="509220" y="314998"/>
                  <a:pt x="501797" y="307574"/>
                  <a:pt x="501797" y="298366"/>
                </a:cubicBezTo>
                <a:cubicBezTo>
                  <a:pt x="501797" y="289158"/>
                  <a:pt x="509220" y="281735"/>
                  <a:pt x="518428" y="281735"/>
                </a:cubicBezTo>
                <a:close/>
                <a:moveTo>
                  <a:pt x="596946" y="279950"/>
                </a:moveTo>
                <a:cubicBezTo>
                  <a:pt x="607082" y="279950"/>
                  <a:pt x="615362" y="288159"/>
                  <a:pt x="615362" y="298366"/>
                </a:cubicBezTo>
                <a:cubicBezTo>
                  <a:pt x="615362" y="308573"/>
                  <a:pt x="607082" y="316782"/>
                  <a:pt x="596946" y="316782"/>
                </a:cubicBezTo>
                <a:cubicBezTo>
                  <a:pt x="586810" y="316782"/>
                  <a:pt x="578530" y="308573"/>
                  <a:pt x="578530" y="298366"/>
                </a:cubicBezTo>
                <a:cubicBezTo>
                  <a:pt x="578530" y="288230"/>
                  <a:pt x="586739" y="279950"/>
                  <a:pt x="596946" y="279950"/>
                </a:cubicBezTo>
                <a:close/>
                <a:moveTo>
                  <a:pt x="753766" y="275739"/>
                </a:moveTo>
                <a:cubicBezTo>
                  <a:pt x="766258" y="275739"/>
                  <a:pt x="776394" y="285875"/>
                  <a:pt x="776394" y="298366"/>
                </a:cubicBezTo>
                <a:cubicBezTo>
                  <a:pt x="776394" y="310858"/>
                  <a:pt x="766258" y="320994"/>
                  <a:pt x="753766" y="320994"/>
                </a:cubicBezTo>
                <a:cubicBezTo>
                  <a:pt x="741275" y="320994"/>
                  <a:pt x="731139" y="310858"/>
                  <a:pt x="731139" y="298366"/>
                </a:cubicBezTo>
                <a:cubicBezTo>
                  <a:pt x="731139" y="285875"/>
                  <a:pt x="741275" y="275739"/>
                  <a:pt x="753766" y="275739"/>
                </a:cubicBezTo>
                <a:close/>
                <a:moveTo>
                  <a:pt x="832283" y="273241"/>
                </a:moveTo>
                <a:cubicBezTo>
                  <a:pt x="846131" y="273241"/>
                  <a:pt x="857337" y="284519"/>
                  <a:pt x="857337" y="298367"/>
                </a:cubicBezTo>
                <a:cubicBezTo>
                  <a:pt x="857337" y="312214"/>
                  <a:pt x="846059" y="323421"/>
                  <a:pt x="832283" y="323421"/>
                </a:cubicBezTo>
                <a:cubicBezTo>
                  <a:pt x="818436" y="323421"/>
                  <a:pt x="807229" y="312214"/>
                  <a:pt x="807229" y="298367"/>
                </a:cubicBezTo>
                <a:cubicBezTo>
                  <a:pt x="807229" y="284448"/>
                  <a:pt x="818436" y="273241"/>
                  <a:pt x="832283" y="273241"/>
                </a:cubicBezTo>
                <a:close/>
                <a:moveTo>
                  <a:pt x="86939" y="249685"/>
                </a:moveTo>
                <a:cubicBezTo>
                  <a:pt x="92222" y="249685"/>
                  <a:pt x="96433" y="253968"/>
                  <a:pt x="96433" y="259179"/>
                </a:cubicBezTo>
                <a:cubicBezTo>
                  <a:pt x="96433" y="264389"/>
                  <a:pt x="92222" y="268601"/>
                  <a:pt x="86939" y="268672"/>
                </a:cubicBezTo>
                <a:cubicBezTo>
                  <a:pt x="81657" y="268672"/>
                  <a:pt x="77446" y="264389"/>
                  <a:pt x="77446" y="259179"/>
                </a:cubicBezTo>
                <a:cubicBezTo>
                  <a:pt x="77446" y="253896"/>
                  <a:pt x="81729" y="249685"/>
                  <a:pt x="86939" y="249685"/>
                </a:cubicBezTo>
                <a:close/>
                <a:moveTo>
                  <a:pt x="165457" y="248686"/>
                </a:moveTo>
                <a:cubicBezTo>
                  <a:pt x="169097" y="248686"/>
                  <a:pt x="172309" y="250542"/>
                  <a:pt x="174165" y="253326"/>
                </a:cubicBezTo>
                <a:cubicBezTo>
                  <a:pt x="175307" y="254967"/>
                  <a:pt x="175950" y="257037"/>
                  <a:pt x="175950" y="259179"/>
                </a:cubicBezTo>
                <a:cubicBezTo>
                  <a:pt x="175950" y="261320"/>
                  <a:pt x="175307" y="263390"/>
                  <a:pt x="174165" y="265032"/>
                </a:cubicBezTo>
                <a:cubicBezTo>
                  <a:pt x="172238" y="267816"/>
                  <a:pt x="169026" y="269672"/>
                  <a:pt x="165457" y="269814"/>
                </a:cubicBezTo>
                <a:cubicBezTo>
                  <a:pt x="164672" y="269814"/>
                  <a:pt x="164029" y="269743"/>
                  <a:pt x="163315" y="269600"/>
                </a:cubicBezTo>
                <a:cubicBezTo>
                  <a:pt x="161317" y="269172"/>
                  <a:pt x="159461" y="268173"/>
                  <a:pt x="158033" y="266745"/>
                </a:cubicBezTo>
                <a:cubicBezTo>
                  <a:pt x="157534" y="266245"/>
                  <a:pt x="157105" y="265746"/>
                  <a:pt x="156748" y="265175"/>
                </a:cubicBezTo>
                <a:cubicBezTo>
                  <a:pt x="156035" y="264033"/>
                  <a:pt x="155464" y="262748"/>
                  <a:pt x="155178" y="261392"/>
                </a:cubicBezTo>
                <a:cubicBezTo>
                  <a:pt x="155035" y="260678"/>
                  <a:pt x="154964" y="259964"/>
                  <a:pt x="154964" y="259250"/>
                </a:cubicBezTo>
                <a:cubicBezTo>
                  <a:pt x="154964" y="258465"/>
                  <a:pt x="155035" y="257823"/>
                  <a:pt x="155178" y="257109"/>
                </a:cubicBezTo>
                <a:cubicBezTo>
                  <a:pt x="155464" y="255681"/>
                  <a:pt x="155963" y="254468"/>
                  <a:pt x="156748" y="253326"/>
                </a:cubicBezTo>
                <a:cubicBezTo>
                  <a:pt x="157105" y="252755"/>
                  <a:pt x="157534" y="252255"/>
                  <a:pt x="158033" y="251755"/>
                </a:cubicBezTo>
                <a:cubicBezTo>
                  <a:pt x="159461" y="250328"/>
                  <a:pt x="161245" y="249328"/>
                  <a:pt x="163315" y="248900"/>
                </a:cubicBezTo>
                <a:cubicBezTo>
                  <a:pt x="164029" y="248757"/>
                  <a:pt x="164743" y="248686"/>
                  <a:pt x="165457" y="248686"/>
                </a:cubicBezTo>
                <a:close/>
                <a:moveTo>
                  <a:pt x="322349" y="246259"/>
                </a:moveTo>
                <a:cubicBezTo>
                  <a:pt x="324990" y="246259"/>
                  <a:pt x="327489" y="247116"/>
                  <a:pt x="329559" y="248472"/>
                </a:cubicBezTo>
                <a:cubicBezTo>
                  <a:pt x="332913" y="250827"/>
                  <a:pt x="335198" y="254753"/>
                  <a:pt x="335198" y="259179"/>
                </a:cubicBezTo>
                <a:cubicBezTo>
                  <a:pt x="335198" y="263604"/>
                  <a:pt x="332985" y="267530"/>
                  <a:pt x="329559" y="269886"/>
                </a:cubicBezTo>
                <a:cubicBezTo>
                  <a:pt x="327489" y="271313"/>
                  <a:pt x="324990" y="272098"/>
                  <a:pt x="322349" y="272098"/>
                </a:cubicBezTo>
                <a:cubicBezTo>
                  <a:pt x="321493" y="272098"/>
                  <a:pt x="320636" y="271956"/>
                  <a:pt x="319780" y="271813"/>
                </a:cubicBezTo>
                <a:cubicBezTo>
                  <a:pt x="313927" y="270599"/>
                  <a:pt x="309501" y="265389"/>
                  <a:pt x="309501" y="259179"/>
                </a:cubicBezTo>
                <a:cubicBezTo>
                  <a:pt x="309501" y="252969"/>
                  <a:pt x="313927" y="247758"/>
                  <a:pt x="319780" y="246545"/>
                </a:cubicBezTo>
                <a:cubicBezTo>
                  <a:pt x="320565" y="246330"/>
                  <a:pt x="321493" y="246259"/>
                  <a:pt x="322349" y="246259"/>
                </a:cubicBezTo>
                <a:close/>
                <a:moveTo>
                  <a:pt x="400795" y="244903"/>
                </a:moveTo>
                <a:cubicBezTo>
                  <a:pt x="408718" y="244903"/>
                  <a:pt x="415071" y="251327"/>
                  <a:pt x="415071" y="259179"/>
                </a:cubicBezTo>
                <a:cubicBezTo>
                  <a:pt x="415071" y="267031"/>
                  <a:pt x="408647" y="273455"/>
                  <a:pt x="400795" y="273455"/>
                </a:cubicBezTo>
                <a:cubicBezTo>
                  <a:pt x="392943" y="273455"/>
                  <a:pt x="386519" y="267031"/>
                  <a:pt x="386519" y="259179"/>
                </a:cubicBezTo>
                <a:cubicBezTo>
                  <a:pt x="386519" y="251256"/>
                  <a:pt x="392943" y="244903"/>
                  <a:pt x="400795" y="244903"/>
                </a:cubicBezTo>
                <a:close/>
                <a:moveTo>
                  <a:pt x="557687" y="241691"/>
                </a:moveTo>
                <a:cubicBezTo>
                  <a:pt x="567323" y="241691"/>
                  <a:pt x="575175" y="249543"/>
                  <a:pt x="575175" y="259179"/>
                </a:cubicBezTo>
                <a:cubicBezTo>
                  <a:pt x="575175" y="268815"/>
                  <a:pt x="567323" y="276667"/>
                  <a:pt x="557687" y="276667"/>
                </a:cubicBezTo>
                <a:cubicBezTo>
                  <a:pt x="548051" y="276667"/>
                  <a:pt x="540199" y="268815"/>
                  <a:pt x="540199" y="259179"/>
                </a:cubicBezTo>
                <a:cubicBezTo>
                  <a:pt x="540199" y="249543"/>
                  <a:pt x="548051" y="241691"/>
                  <a:pt x="557687" y="241691"/>
                </a:cubicBezTo>
                <a:close/>
                <a:moveTo>
                  <a:pt x="636061" y="239764"/>
                </a:moveTo>
                <a:cubicBezTo>
                  <a:pt x="642771" y="239764"/>
                  <a:pt x="648695" y="243190"/>
                  <a:pt x="652193" y="248330"/>
                </a:cubicBezTo>
                <a:cubicBezTo>
                  <a:pt x="654263" y="251399"/>
                  <a:pt x="655476" y="255182"/>
                  <a:pt x="655476" y="259179"/>
                </a:cubicBezTo>
                <a:cubicBezTo>
                  <a:pt x="655476" y="263177"/>
                  <a:pt x="654263" y="266960"/>
                  <a:pt x="652193" y="270029"/>
                </a:cubicBezTo>
                <a:cubicBezTo>
                  <a:pt x="648695" y="275168"/>
                  <a:pt x="642842" y="278594"/>
                  <a:pt x="636061" y="278594"/>
                </a:cubicBezTo>
                <a:cubicBezTo>
                  <a:pt x="634705" y="278594"/>
                  <a:pt x="633420" y="278452"/>
                  <a:pt x="632135" y="278166"/>
                </a:cubicBezTo>
                <a:cubicBezTo>
                  <a:pt x="628352" y="277381"/>
                  <a:pt x="624997" y="275525"/>
                  <a:pt x="622356" y="272884"/>
                </a:cubicBezTo>
                <a:cubicBezTo>
                  <a:pt x="621500" y="272028"/>
                  <a:pt x="620715" y="271028"/>
                  <a:pt x="620001" y="270029"/>
                </a:cubicBezTo>
                <a:cubicBezTo>
                  <a:pt x="618573" y="267959"/>
                  <a:pt x="617574" y="265603"/>
                  <a:pt x="617074" y="263105"/>
                </a:cubicBezTo>
                <a:cubicBezTo>
                  <a:pt x="616789" y="261820"/>
                  <a:pt x="616646" y="260535"/>
                  <a:pt x="616646" y="259179"/>
                </a:cubicBezTo>
                <a:cubicBezTo>
                  <a:pt x="616646" y="257823"/>
                  <a:pt x="616789" y="256538"/>
                  <a:pt x="617074" y="255253"/>
                </a:cubicBezTo>
                <a:cubicBezTo>
                  <a:pt x="617574" y="252755"/>
                  <a:pt x="618573" y="250400"/>
                  <a:pt x="620001" y="248330"/>
                </a:cubicBezTo>
                <a:cubicBezTo>
                  <a:pt x="620715" y="247330"/>
                  <a:pt x="621500" y="246331"/>
                  <a:pt x="622356" y="245474"/>
                </a:cubicBezTo>
                <a:cubicBezTo>
                  <a:pt x="624926" y="242833"/>
                  <a:pt x="628352" y="240977"/>
                  <a:pt x="632135" y="240192"/>
                </a:cubicBezTo>
                <a:cubicBezTo>
                  <a:pt x="633420" y="239907"/>
                  <a:pt x="634705" y="239764"/>
                  <a:pt x="636061" y="239764"/>
                </a:cubicBezTo>
                <a:close/>
                <a:moveTo>
                  <a:pt x="793025" y="235338"/>
                </a:moveTo>
                <a:cubicBezTo>
                  <a:pt x="797950" y="235338"/>
                  <a:pt x="802590" y="236837"/>
                  <a:pt x="806373" y="239407"/>
                </a:cubicBezTo>
                <a:cubicBezTo>
                  <a:pt x="812725" y="243689"/>
                  <a:pt x="816865" y="250970"/>
                  <a:pt x="816865" y="259179"/>
                </a:cubicBezTo>
                <a:cubicBezTo>
                  <a:pt x="816865" y="267387"/>
                  <a:pt x="812654" y="274597"/>
                  <a:pt x="806373" y="278951"/>
                </a:cubicBezTo>
                <a:cubicBezTo>
                  <a:pt x="802518" y="281521"/>
                  <a:pt x="797950" y="283020"/>
                  <a:pt x="793025" y="283020"/>
                </a:cubicBezTo>
                <a:cubicBezTo>
                  <a:pt x="791383" y="283020"/>
                  <a:pt x="789813" y="282805"/>
                  <a:pt x="788242" y="282520"/>
                </a:cubicBezTo>
                <a:cubicBezTo>
                  <a:pt x="777321" y="280307"/>
                  <a:pt x="769184" y="270671"/>
                  <a:pt x="769184" y="259179"/>
                </a:cubicBezTo>
                <a:cubicBezTo>
                  <a:pt x="769184" y="247687"/>
                  <a:pt x="777393" y="238050"/>
                  <a:pt x="788242" y="235838"/>
                </a:cubicBezTo>
                <a:cubicBezTo>
                  <a:pt x="789741" y="235481"/>
                  <a:pt x="791383" y="235338"/>
                  <a:pt x="793025" y="235338"/>
                </a:cubicBezTo>
                <a:close/>
                <a:moveTo>
                  <a:pt x="871470" y="232768"/>
                </a:moveTo>
                <a:cubicBezTo>
                  <a:pt x="886032" y="232768"/>
                  <a:pt x="897881" y="244617"/>
                  <a:pt x="897881" y="259178"/>
                </a:cubicBezTo>
                <a:cubicBezTo>
                  <a:pt x="897881" y="273740"/>
                  <a:pt x="886032" y="285589"/>
                  <a:pt x="871470" y="285589"/>
                </a:cubicBezTo>
                <a:cubicBezTo>
                  <a:pt x="856909" y="285589"/>
                  <a:pt x="845060" y="273740"/>
                  <a:pt x="845060" y="259178"/>
                </a:cubicBezTo>
                <a:cubicBezTo>
                  <a:pt x="845060" y="244617"/>
                  <a:pt x="856909" y="232768"/>
                  <a:pt x="871470" y="232768"/>
                </a:cubicBezTo>
                <a:close/>
                <a:moveTo>
                  <a:pt x="126198" y="209927"/>
                </a:moveTo>
                <a:cubicBezTo>
                  <a:pt x="131694" y="209927"/>
                  <a:pt x="136191" y="214424"/>
                  <a:pt x="136191" y="219920"/>
                </a:cubicBezTo>
                <a:cubicBezTo>
                  <a:pt x="136191" y="225416"/>
                  <a:pt x="131694" y="229913"/>
                  <a:pt x="126198" y="229913"/>
                </a:cubicBezTo>
                <a:cubicBezTo>
                  <a:pt x="120631" y="229913"/>
                  <a:pt x="116205" y="225416"/>
                  <a:pt x="116205" y="219920"/>
                </a:cubicBezTo>
                <a:cubicBezTo>
                  <a:pt x="116205" y="214353"/>
                  <a:pt x="120702" y="209927"/>
                  <a:pt x="126198" y="209927"/>
                </a:cubicBezTo>
                <a:close/>
                <a:moveTo>
                  <a:pt x="204644" y="208856"/>
                </a:moveTo>
                <a:cubicBezTo>
                  <a:pt x="210782" y="208856"/>
                  <a:pt x="215708" y="213853"/>
                  <a:pt x="215708" y="219920"/>
                </a:cubicBezTo>
                <a:cubicBezTo>
                  <a:pt x="215708" y="226058"/>
                  <a:pt x="210782" y="230984"/>
                  <a:pt x="204644" y="230984"/>
                </a:cubicBezTo>
                <a:cubicBezTo>
                  <a:pt x="198505" y="230984"/>
                  <a:pt x="193580" y="225987"/>
                  <a:pt x="193580" y="219920"/>
                </a:cubicBezTo>
                <a:cubicBezTo>
                  <a:pt x="193580" y="213781"/>
                  <a:pt x="198577" y="208856"/>
                  <a:pt x="204644" y="208856"/>
                </a:cubicBezTo>
                <a:close/>
                <a:moveTo>
                  <a:pt x="361536" y="206358"/>
                </a:moveTo>
                <a:cubicBezTo>
                  <a:pt x="369031" y="206358"/>
                  <a:pt x="375098" y="212425"/>
                  <a:pt x="375098" y="219920"/>
                </a:cubicBezTo>
                <a:cubicBezTo>
                  <a:pt x="375098" y="227415"/>
                  <a:pt x="369031" y="233482"/>
                  <a:pt x="361536" y="233482"/>
                </a:cubicBezTo>
                <a:cubicBezTo>
                  <a:pt x="354041" y="233482"/>
                  <a:pt x="347974" y="227415"/>
                  <a:pt x="347974" y="219920"/>
                </a:cubicBezTo>
                <a:cubicBezTo>
                  <a:pt x="347974" y="212425"/>
                  <a:pt x="354041" y="206358"/>
                  <a:pt x="361536" y="206358"/>
                </a:cubicBezTo>
                <a:close/>
                <a:moveTo>
                  <a:pt x="440054" y="204930"/>
                </a:moveTo>
                <a:cubicBezTo>
                  <a:pt x="448334" y="204930"/>
                  <a:pt x="455043" y="211640"/>
                  <a:pt x="455043" y="219920"/>
                </a:cubicBezTo>
                <a:cubicBezTo>
                  <a:pt x="455043" y="228200"/>
                  <a:pt x="448262" y="234981"/>
                  <a:pt x="440054" y="234909"/>
                </a:cubicBezTo>
                <a:cubicBezTo>
                  <a:pt x="431774" y="234909"/>
                  <a:pt x="425064" y="228200"/>
                  <a:pt x="425064" y="219920"/>
                </a:cubicBezTo>
                <a:cubicBezTo>
                  <a:pt x="425064" y="211640"/>
                  <a:pt x="431774" y="204930"/>
                  <a:pt x="440054" y="204930"/>
                </a:cubicBezTo>
                <a:close/>
                <a:moveTo>
                  <a:pt x="596946" y="201504"/>
                </a:moveTo>
                <a:cubicBezTo>
                  <a:pt x="607082" y="201504"/>
                  <a:pt x="615362" y="209713"/>
                  <a:pt x="615362" y="219920"/>
                </a:cubicBezTo>
                <a:cubicBezTo>
                  <a:pt x="615362" y="230127"/>
                  <a:pt x="607082" y="238407"/>
                  <a:pt x="596946" y="238336"/>
                </a:cubicBezTo>
                <a:cubicBezTo>
                  <a:pt x="586810" y="238336"/>
                  <a:pt x="578530" y="230127"/>
                  <a:pt x="578530" y="219920"/>
                </a:cubicBezTo>
                <a:cubicBezTo>
                  <a:pt x="578530" y="209784"/>
                  <a:pt x="586739" y="201504"/>
                  <a:pt x="596946" y="201504"/>
                </a:cubicBezTo>
                <a:close/>
                <a:moveTo>
                  <a:pt x="675321" y="199506"/>
                </a:moveTo>
                <a:cubicBezTo>
                  <a:pt x="686598" y="199506"/>
                  <a:pt x="695735" y="208643"/>
                  <a:pt x="695735" y="219921"/>
                </a:cubicBezTo>
                <a:cubicBezTo>
                  <a:pt x="695735" y="231199"/>
                  <a:pt x="686598" y="240407"/>
                  <a:pt x="675321" y="240335"/>
                </a:cubicBezTo>
                <a:cubicBezTo>
                  <a:pt x="664043" y="240335"/>
                  <a:pt x="654906" y="231199"/>
                  <a:pt x="654906" y="219921"/>
                </a:cubicBezTo>
                <a:cubicBezTo>
                  <a:pt x="654906" y="208643"/>
                  <a:pt x="664043" y="199506"/>
                  <a:pt x="675321" y="199506"/>
                </a:cubicBezTo>
                <a:close/>
                <a:moveTo>
                  <a:pt x="832283" y="194866"/>
                </a:moveTo>
                <a:cubicBezTo>
                  <a:pt x="846131" y="194866"/>
                  <a:pt x="857337" y="206073"/>
                  <a:pt x="857337" y="219920"/>
                </a:cubicBezTo>
                <a:cubicBezTo>
                  <a:pt x="857337" y="233768"/>
                  <a:pt x="846059" y="245046"/>
                  <a:pt x="832283" y="245046"/>
                </a:cubicBezTo>
                <a:cubicBezTo>
                  <a:pt x="818436" y="245046"/>
                  <a:pt x="807229" y="233768"/>
                  <a:pt x="807229" y="219920"/>
                </a:cubicBezTo>
                <a:cubicBezTo>
                  <a:pt x="807229" y="206073"/>
                  <a:pt x="818436" y="194866"/>
                  <a:pt x="832283" y="194866"/>
                </a:cubicBezTo>
                <a:close/>
                <a:moveTo>
                  <a:pt x="165529" y="170240"/>
                </a:moveTo>
                <a:cubicBezTo>
                  <a:pt x="169169" y="170240"/>
                  <a:pt x="172381" y="172096"/>
                  <a:pt x="174237" y="174880"/>
                </a:cubicBezTo>
                <a:cubicBezTo>
                  <a:pt x="175379" y="176521"/>
                  <a:pt x="176022" y="178591"/>
                  <a:pt x="176022" y="180733"/>
                </a:cubicBezTo>
                <a:cubicBezTo>
                  <a:pt x="176022" y="182160"/>
                  <a:pt x="175665" y="183517"/>
                  <a:pt x="175165" y="184801"/>
                </a:cubicBezTo>
                <a:cubicBezTo>
                  <a:pt x="174879" y="185444"/>
                  <a:pt x="174523" y="186015"/>
                  <a:pt x="174166" y="186586"/>
                </a:cubicBezTo>
                <a:cubicBezTo>
                  <a:pt x="173737" y="187157"/>
                  <a:pt x="173309" y="187657"/>
                  <a:pt x="173024" y="188299"/>
                </a:cubicBezTo>
                <a:cubicBezTo>
                  <a:pt x="171096" y="190226"/>
                  <a:pt x="168527" y="191368"/>
                  <a:pt x="165600" y="191368"/>
                </a:cubicBezTo>
                <a:cubicBezTo>
                  <a:pt x="164815" y="191368"/>
                  <a:pt x="164173" y="191297"/>
                  <a:pt x="163459" y="191154"/>
                </a:cubicBezTo>
                <a:cubicBezTo>
                  <a:pt x="161460" y="190726"/>
                  <a:pt x="159604" y="189727"/>
                  <a:pt x="158177" y="188299"/>
                </a:cubicBezTo>
                <a:cubicBezTo>
                  <a:pt x="157677" y="187799"/>
                  <a:pt x="157249" y="187300"/>
                  <a:pt x="156892" y="186729"/>
                </a:cubicBezTo>
                <a:cubicBezTo>
                  <a:pt x="156464" y="186158"/>
                  <a:pt x="156178" y="185587"/>
                  <a:pt x="155893" y="184944"/>
                </a:cubicBezTo>
                <a:cubicBezTo>
                  <a:pt x="155607" y="184302"/>
                  <a:pt x="155393" y="183659"/>
                  <a:pt x="155250" y="182946"/>
                </a:cubicBezTo>
                <a:cubicBezTo>
                  <a:pt x="155107" y="182232"/>
                  <a:pt x="155036" y="181518"/>
                  <a:pt x="155036" y="180804"/>
                </a:cubicBezTo>
                <a:cubicBezTo>
                  <a:pt x="155036" y="180019"/>
                  <a:pt x="155107" y="179377"/>
                  <a:pt x="155250" y="178663"/>
                </a:cubicBezTo>
                <a:cubicBezTo>
                  <a:pt x="155536" y="177235"/>
                  <a:pt x="156035" y="176022"/>
                  <a:pt x="156820" y="174880"/>
                </a:cubicBezTo>
                <a:cubicBezTo>
                  <a:pt x="157177" y="174309"/>
                  <a:pt x="157606" y="173809"/>
                  <a:pt x="158105" y="173309"/>
                </a:cubicBezTo>
                <a:cubicBezTo>
                  <a:pt x="159533" y="171882"/>
                  <a:pt x="161317" y="170882"/>
                  <a:pt x="163387" y="170454"/>
                </a:cubicBezTo>
                <a:cubicBezTo>
                  <a:pt x="164101" y="170311"/>
                  <a:pt x="164815" y="170240"/>
                  <a:pt x="165529" y="170240"/>
                </a:cubicBezTo>
                <a:close/>
                <a:moveTo>
                  <a:pt x="243903" y="169098"/>
                </a:moveTo>
                <a:cubicBezTo>
                  <a:pt x="250327" y="169098"/>
                  <a:pt x="255538" y="174309"/>
                  <a:pt x="255538" y="180733"/>
                </a:cubicBezTo>
                <a:cubicBezTo>
                  <a:pt x="255538" y="182303"/>
                  <a:pt x="255181" y="183874"/>
                  <a:pt x="254610" y="185230"/>
                </a:cubicBezTo>
                <a:cubicBezTo>
                  <a:pt x="253967" y="186657"/>
                  <a:pt x="253182" y="187871"/>
                  <a:pt x="252111" y="188942"/>
                </a:cubicBezTo>
                <a:cubicBezTo>
                  <a:pt x="250041" y="191083"/>
                  <a:pt x="247115" y="192368"/>
                  <a:pt x="243903" y="192368"/>
                </a:cubicBezTo>
                <a:cubicBezTo>
                  <a:pt x="240691" y="192368"/>
                  <a:pt x="237764" y="191012"/>
                  <a:pt x="235694" y="188942"/>
                </a:cubicBezTo>
                <a:cubicBezTo>
                  <a:pt x="234624" y="187871"/>
                  <a:pt x="233767" y="186586"/>
                  <a:pt x="233196" y="185230"/>
                </a:cubicBezTo>
                <a:cubicBezTo>
                  <a:pt x="232625" y="183874"/>
                  <a:pt x="232268" y="182303"/>
                  <a:pt x="232268" y="180733"/>
                </a:cubicBezTo>
                <a:cubicBezTo>
                  <a:pt x="232268" y="174309"/>
                  <a:pt x="237479" y="169098"/>
                  <a:pt x="243903" y="169098"/>
                </a:cubicBezTo>
                <a:close/>
                <a:moveTo>
                  <a:pt x="400795" y="166385"/>
                </a:moveTo>
                <a:cubicBezTo>
                  <a:pt x="408718" y="166385"/>
                  <a:pt x="415071" y="172809"/>
                  <a:pt x="415071" y="180661"/>
                </a:cubicBezTo>
                <a:cubicBezTo>
                  <a:pt x="415071" y="182660"/>
                  <a:pt x="414642" y="184515"/>
                  <a:pt x="413929" y="186229"/>
                </a:cubicBezTo>
                <a:cubicBezTo>
                  <a:pt x="413215" y="187942"/>
                  <a:pt x="412144" y="189512"/>
                  <a:pt x="410859" y="190797"/>
                </a:cubicBezTo>
                <a:cubicBezTo>
                  <a:pt x="408290" y="193438"/>
                  <a:pt x="404721" y="195008"/>
                  <a:pt x="400795" y="195008"/>
                </a:cubicBezTo>
                <a:cubicBezTo>
                  <a:pt x="396869" y="195008"/>
                  <a:pt x="393300" y="193366"/>
                  <a:pt x="390730" y="190797"/>
                </a:cubicBezTo>
                <a:cubicBezTo>
                  <a:pt x="389446" y="189441"/>
                  <a:pt x="388375" y="187942"/>
                  <a:pt x="387661" y="186229"/>
                </a:cubicBezTo>
                <a:cubicBezTo>
                  <a:pt x="386947" y="184515"/>
                  <a:pt x="386519" y="182660"/>
                  <a:pt x="386519" y="180661"/>
                </a:cubicBezTo>
                <a:cubicBezTo>
                  <a:pt x="386519" y="172738"/>
                  <a:pt x="392943" y="166385"/>
                  <a:pt x="400795" y="166385"/>
                </a:cubicBezTo>
                <a:close/>
                <a:moveTo>
                  <a:pt x="479098" y="164815"/>
                </a:moveTo>
                <a:cubicBezTo>
                  <a:pt x="484594" y="164815"/>
                  <a:pt x="489376" y="167599"/>
                  <a:pt x="492232" y="171810"/>
                </a:cubicBezTo>
                <a:cubicBezTo>
                  <a:pt x="493945" y="174380"/>
                  <a:pt x="494944" y="177378"/>
                  <a:pt x="494944" y="180661"/>
                </a:cubicBezTo>
                <a:cubicBezTo>
                  <a:pt x="494944" y="182803"/>
                  <a:pt x="494516" y="184873"/>
                  <a:pt x="493731" y="186800"/>
                </a:cubicBezTo>
                <a:cubicBezTo>
                  <a:pt x="493374" y="187799"/>
                  <a:pt x="492874" y="188656"/>
                  <a:pt x="492303" y="189512"/>
                </a:cubicBezTo>
                <a:cubicBezTo>
                  <a:pt x="491732" y="190369"/>
                  <a:pt x="491090" y="191154"/>
                  <a:pt x="490304" y="191939"/>
                </a:cubicBezTo>
                <a:cubicBezTo>
                  <a:pt x="487449" y="194794"/>
                  <a:pt x="483452" y="196579"/>
                  <a:pt x="479098" y="196579"/>
                </a:cubicBezTo>
                <a:cubicBezTo>
                  <a:pt x="477956" y="196579"/>
                  <a:pt x="476885" y="196436"/>
                  <a:pt x="475886" y="196222"/>
                </a:cubicBezTo>
                <a:cubicBezTo>
                  <a:pt x="472816" y="195651"/>
                  <a:pt x="470033" y="194081"/>
                  <a:pt x="467891" y="191939"/>
                </a:cubicBezTo>
                <a:cubicBezTo>
                  <a:pt x="467177" y="191225"/>
                  <a:pt x="466535" y="190440"/>
                  <a:pt x="465964" y="189584"/>
                </a:cubicBezTo>
                <a:cubicBezTo>
                  <a:pt x="465393" y="188727"/>
                  <a:pt x="464965" y="187799"/>
                  <a:pt x="464536" y="186871"/>
                </a:cubicBezTo>
                <a:cubicBezTo>
                  <a:pt x="464108" y="185872"/>
                  <a:pt x="463823" y="184873"/>
                  <a:pt x="463608" y="183873"/>
                </a:cubicBezTo>
                <a:cubicBezTo>
                  <a:pt x="463466" y="182803"/>
                  <a:pt x="463323" y="181732"/>
                  <a:pt x="463323" y="180661"/>
                </a:cubicBezTo>
                <a:cubicBezTo>
                  <a:pt x="463323" y="179519"/>
                  <a:pt x="463394" y="178449"/>
                  <a:pt x="463608" y="177449"/>
                </a:cubicBezTo>
                <a:cubicBezTo>
                  <a:pt x="464037" y="175379"/>
                  <a:pt x="464822" y="173523"/>
                  <a:pt x="465964" y="171810"/>
                </a:cubicBezTo>
                <a:cubicBezTo>
                  <a:pt x="466535" y="170954"/>
                  <a:pt x="467177" y="170168"/>
                  <a:pt x="467891" y="169455"/>
                </a:cubicBezTo>
                <a:cubicBezTo>
                  <a:pt x="470033" y="167313"/>
                  <a:pt x="472816" y="165814"/>
                  <a:pt x="475886" y="165172"/>
                </a:cubicBezTo>
                <a:cubicBezTo>
                  <a:pt x="476956" y="164958"/>
                  <a:pt x="478027" y="164815"/>
                  <a:pt x="479098" y="164815"/>
                </a:cubicBezTo>
                <a:close/>
                <a:moveTo>
                  <a:pt x="636061" y="161317"/>
                </a:moveTo>
                <a:cubicBezTo>
                  <a:pt x="642771" y="161317"/>
                  <a:pt x="648695" y="164743"/>
                  <a:pt x="652193" y="169883"/>
                </a:cubicBezTo>
                <a:cubicBezTo>
                  <a:pt x="654263" y="172952"/>
                  <a:pt x="655476" y="176735"/>
                  <a:pt x="655476" y="180732"/>
                </a:cubicBezTo>
                <a:cubicBezTo>
                  <a:pt x="655476" y="183445"/>
                  <a:pt x="654977" y="185943"/>
                  <a:pt x="653977" y="188298"/>
                </a:cubicBezTo>
                <a:cubicBezTo>
                  <a:pt x="653478" y="189441"/>
                  <a:pt x="652907" y="190583"/>
                  <a:pt x="652193" y="191582"/>
                </a:cubicBezTo>
                <a:cubicBezTo>
                  <a:pt x="651479" y="192581"/>
                  <a:pt x="650694" y="193581"/>
                  <a:pt x="649766" y="194437"/>
                </a:cubicBezTo>
                <a:cubicBezTo>
                  <a:pt x="646268" y="198006"/>
                  <a:pt x="641415" y="200148"/>
                  <a:pt x="636061" y="200148"/>
                </a:cubicBezTo>
                <a:cubicBezTo>
                  <a:pt x="634705" y="200148"/>
                  <a:pt x="633420" y="200005"/>
                  <a:pt x="632135" y="199719"/>
                </a:cubicBezTo>
                <a:cubicBezTo>
                  <a:pt x="628352" y="198934"/>
                  <a:pt x="624997" y="197078"/>
                  <a:pt x="622356" y="194437"/>
                </a:cubicBezTo>
                <a:cubicBezTo>
                  <a:pt x="621500" y="193581"/>
                  <a:pt x="620715" y="192581"/>
                  <a:pt x="620001" y="191582"/>
                </a:cubicBezTo>
                <a:cubicBezTo>
                  <a:pt x="619287" y="190583"/>
                  <a:pt x="618716" y="189441"/>
                  <a:pt x="618216" y="188298"/>
                </a:cubicBezTo>
                <a:cubicBezTo>
                  <a:pt x="617717" y="187156"/>
                  <a:pt x="617360" y="185943"/>
                  <a:pt x="617074" y="184658"/>
                </a:cubicBezTo>
                <a:cubicBezTo>
                  <a:pt x="616789" y="183373"/>
                  <a:pt x="616646" y="182088"/>
                  <a:pt x="616646" y="180732"/>
                </a:cubicBezTo>
                <a:cubicBezTo>
                  <a:pt x="616646" y="179376"/>
                  <a:pt x="616789" y="178091"/>
                  <a:pt x="617074" y="176806"/>
                </a:cubicBezTo>
                <a:cubicBezTo>
                  <a:pt x="617574" y="174308"/>
                  <a:pt x="618573" y="171953"/>
                  <a:pt x="620001" y="169883"/>
                </a:cubicBezTo>
                <a:cubicBezTo>
                  <a:pt x="620715" y="168883"/>
                  <a:pt x="621500" y="167884"/>
                  <a:pt x="622356" y="167027"/>
                </a:cubicBezTo>
                <a:cubicBezTo>
                  <a:pt x="624926" y="164386"/>
                  <a:pt x="628352" y="162530"/>
                  <a:pt x="632135" y="161745"/>
                </a:cubicBezTo>
                <a:cubicBezTo>
                  <a:pt x="633420" y="161460"/>
                  <a:pt x="634705" y="161317"/>
                  <a:pt x="636061" y="161317"/>
                </a:cubicBezTo>
                <a:close/>
                <a:moveTo>
                  <a:pt x="714579" y="159247"/>
                </a:moveTo>
                <a:cubicBezTo>
                  <a:pt x="726428" y="159247"/>
                  <a:pt x="736064" y="168883"/>
                  <a:pt x="736064" y="180732"/>
                </a:cubicBezTo>
                <a:cubicBezTo>
                  <a:pt x="736064" y="183659"/>
                  <a:pt x="735422" y="186514"/>
                  <a:pt x="734351" y="189084"/>
                </a:cubicBezTo>
                <a:cubicBezTo>
                  <a:pt x="733281" y="191653"/>
                  <a:pt x="731710" y="193937"/>
                  <a:pt x="729854" y="195936"/>
                </a:cubicBezTo>
                <a:cubicBezTo>
                  <a:pt x="726000" y="199791"/>
                  <a:pt x="720575" y="202218"/>
                  <a:pt x="714651" y="202218"/>
                </a:cubicBezTo>
                <a:cubicBezTo>
                  <a:pt x="708726" y="202218"/>
                  <a:pt x="703373" y="199862"/>
                  <a:pt x="699447" y="195936"/>
                </a:cubicBezTo>
                <a:cubicBezTo>
                  <a:pt x="697448" y="194009"/>
                  <a:pt x="695878" y="191653"/>
                  <a:pt x="694807" y="189084"/>
                </a:cubicBezTo>
                <a:cubicBezTo>
                  <a:pt x="693665" y="186514"/>
                  <a:pt x="693094" y="183730"/>
                  <a:pt x="693094" y="180732"/>
                </a:cubicBezTo>
                <a:cubicBezTo>
                  <a:pt x="693094" y="168883"/>
                  <a:pt x="702730" y="159247"/>
                  <a:pt x="714579" y="159247"/>
                </a:cubicBezTo>
                <a:close/>
                <a:moveTo>
                  <a:pt x="871470" y="154322"/>
                </a:moveTo>
                <a:cubicBezTo>
                  <a:pt x="886032" y="154322"/>
                  <a:pt x="897881" y="166171"/>
                  <a:pt x="897881" y="180732"/>
                </a:cubicBezTo>
                <a:cubicBezTo>
                  <a:pt x="897881" y="184373"/>
                  <a:pt x="897167" y="187870"/>
                  <a:pt x="895811" y="191011"/>
                </a:cubicBezTo>
                <a:cubicBezTo>
                  <a:pt x="894455" y="194152"/>
                  <a:pt x="892527" y="197007"/>
                  <a:pt x="890172" y="199434"/>
                </a:cubicBezTo>
                <a:cubicBezTo>
                  <a:pt x="885389" y="204216"/>
                  <a:pt x="878751" y="207143"/>
                  <a:pt x="871470" y="207143"/>
                </a:cubicBezTo>
                <a:cubicBezTo>
                  <a:pt x="864118" y="207143"/>
                  <a:pt x="857551" y="204216"/>
                  <a:pt x="852769" y="199434"/>
                </a:cubicBezTo>
                <a:cubicBezTo>
                  <a:pt x="850413" y="197007"/>
                  <a:pt x="848486" y="194152"/>
                  <a:pt x="847130" y="191011"/>
                </a:cubicBezTo>
                <a:cubicBezTo>
                  <a:pt x="845774" y="187870"/>
                  <a:pt x="845060" y="184373"/>
                  <a:pt x="845060" y="180732"/>
                </a:cubicBezTo>
                <a:cubicBezTo>
                  <a:pt x="845060" y="166171"/>
                  <a:pt x="856909" y="154322"/>
                  <a:pt x="871470" y="154322"/>
                </a:cubicBezTo>
                <a:close/>
                <a:moveTo>
                  <a:pt x="126198" y="131481"/>
                </a:moveTo>
                <a:cubicBezTo>
                  <a:pt x="131694" y="131481"/>
                  <a:pt x="136191" y="135978"/>
                  <a:pt x="136191" y="141474"/>
                </a:cubicBezTo>
                <a:cubicBezTo>
                  <a:pt x="136191" y="146970"/>
                  <a:pt x="131694" y="151467"/>
                  <a:pt x="126198" y="151467"/>
                </a:cubicBezTo>
                <a:cubicBezTo>
                  <a:pt x="120631" y="151467"/>
                  <a:pt x="116205" y="146970"/>
                  <a:pt x="116205" y="141474"/>
                </a:cubicBezTo>
                <a:cubicBezTo>
                  <a:pt x="116205" y="135907"/>
                  <a:pt x="120702" y="131481"/>
                  <a:pt x="126198" y="131481"/>
                </a:cubicBezTo>
                <a:close/>
                <a:moveTo>
                  <a:pt x="204644" y="130410"/>
                </a:moveTo>
                <a:cubicBezTo>
                  <a:pt x="210782" y="130410"/>
                  <a:pt x="215708" y="135407"/>
                  <a:pt x="215708" y="141474"/>
                </a:cubicBezTo>
                <a:cubicBezTo>
                  <a:pt x="215708" y="147612"/>
                  <a:pt x="210782" y="152538"/>
                  <a:pt x="204644" y="152538"/>
                </a:cubicBezTo>
                <a:cubicBezTo>
                  <a:pt x="198505" y="152538"/>
                  <a:pt x="193580" y="147541"/>
                  <a:pt x="193580" y="141474"/>
                </a:cubicBezTo>
                <a:cubicBezTo>
                  <a:pt x="193580" y="135335"/>
                  <a:pt x="198577" y="130410"/>
                  <a:pt x="204644" y="130410"/>
                </a:cubicBezTo>
                <a:close/>
                <a:moveTo>
                  <a:pt x="361536" y="127912"/>
                </a:moveTo>
                <a:cubicBezTo>
                  <a:pt x="369031" y="127912"/>
                  <a:pt x="375098" y="133979"/>
                  <a:pt x="375098" y="141474"/>
                </a:cubicBezTo>
                <a:cubicBezTo>
                  <a:pt x="375098" y="148969"/>
                  <a:pt x="369031" y="155036"/>
                  <a:pt x="361536" y="155036"/>
                </a:cubicBezTo>
                <a:cubicBezTo>
                  <a:pt x="354041" y="155036"/>
                  <a:pt x="347974" y="148969"/>
                  <a:pt x="347974" y="141474"/>
                </a:cubicBezTo>
                <a:cubicBezTo>
                  <a:pt x="347974" y="133979"/>
                  <a:pt x="354041" y="127912"/>
                  <a:pt x="361536" y="127912"/>
                </a:cubicBezTo>
                <a:close/>
                <a:moveTo>
                  <a:pt x="440054" y="126484"/>
                </a:moveTo>
                <a:cubicBezTo>
                  <a:pt x="448334" y="126484"/>
                  <a:pt x="455043" y="133194"/>
                  <a:pt x="455043" y="141474"/>
                </a:cubicBezTo>
                <a:cubicBezTo>
                  <a:pt x="455043" y="149754"/>
                  <a:pt x="448262" y="156535"/>
                  <a:pt x="440054" y="156463"/>
                </a:cubicBezTo>
                <a:cubicBezTo>
                  <a:pt x="431774" y="156463"/>
                  <a:pt x="425064" y="149754"/>
                  <a:pt x="425064" y="141474"/>
                </a:cubicBezTo>
                <a:cubicBezTo>
                  <a:pt x="425064" y="133194"/>
                  <a:pt x="431774" y="126484"/>
                  <a:pt x="440054" y="126484"/>
                </a:cubicBezTo>
                <a:close/>
                <a:moveTo>
                  <a:pt x="596946" y="123058"/>
                </a:moveTo>
                <a:cubicBezTo>
                  <a:pt x="607082" y="123058"/>
                  <a:pt x="615362" y="131267"/>
                  <a:pt x="615362" y="141474"/>
                </a:cubicBezTo>
                <a:cubicBezTo>
                  <a:pt x="615362" y="151681"/>
                  <a:pt x="607082" y="159890"/>
                  <a:pt x="596946" y="159890"/>
                </a:cubicBezTo>
                <a:cubicBezTo>
                  <a:pt x="586810" y="159890"/>
                  <a:pt x="578530" y="151681"/>
                  <a:pt x="578530" y="141474"/>
                </a:cubicBezTo>
                <a:cubicBezTo>
                  <a:pt x="578530" y="131338"/>
                  <a:pt x="586739" y="123058"/>
                  <a:pt x="596946" y="123058"/>
                </a:cubicBezTo>
                <a:close/>
                <a:moveTo>
                  <a:pt x="675321" y="121059"/>
                </a:moveTo>
                <a:cubicBezTo>
                  <a:pt x="686598" y="121059"/>
                  <a:pt x="695735" y="130196"/>
                  <a:pt x="695735" y="141474"/>
                </a:cubicBezTo>
                <a:cubicBezTo>
                  <a:pt x="695735" y="152752"/>
                  <a:pt x="686598" y="161888"/>
                  <a:pt x="675321" y="161888"/>
                </a:cubicBezTo>
                <a:cubicBezTo>
                  <a:pt x="664043" y="161888"/>
                  <a:pt x="654906" y="152752"/>
                  <a:pt x="654906" y="141474"/>
                </a:cubicBezTo>
                <a:cubicBezTo>
                  <a:pt x="654906" y="130196"/>
                  <a:pt x="664043" y="121059"/>
                  <a:pt x="675321" y="121059"/>
                </a:cubicBezTo>
                <a:close/>
                <a:moveTo>
                  <a:pt x="832283" y="116348"/>
                </a:moveTo>
                <a:cubicBezTo>
                  <a:pt x="846131" y="116348"/>
                  <a:pt x="857337" y="127626"/>
                  <a:pt x="857337" y="141474"/>
                </a:cubicBezTo>
                <a:cubicBezTo>
                  <a:pt x="857337" y="155321"/>
                  <a:pt x="846059" y="166599"/>
                  <a:pt x="832283" y="166528"/>
                </a:cubicBezTo>
                <a:cubicBezTo>
                  <a:pt x="818436" y="166528"/>
                  <a:pt x="807229" y="155321"/>
                  <a:pt x="807229" y="141474"/>
                </a:cubicBezTo>
                <a:cubicBezTo>
                  <a:pt x="807229" y="127555"/>
                  <a:pt x="818436" y="116348"/>
                  <a:pt x="832283" y="116348"/>
                </a:cubicBezTo>
                <a:close/>
                <a:moveTo>
                  <a:pt x="910730" y="113636"/>
                </a:moveTo>
                <a:cubicBezTo>
                  <a:pt x="926076" y="113636"/>
                  <a:pt x="938496" y="126127"/>
                  <a:pt x="938496" y="141474"/>
                </a:cubicBezTo>
                <a:lnTo>
                  <a:pt x="930397" y="161004"/>
                </a:lnTo>
                <a:lnTo>
                  <a:pt x="949989" y="152895"/>
                </a:lnTo>
                <a:cubicBezTo>
                  <a:pt x="965335" y="152895"/>
                  <a:pt x="977755" y="165315"/>
                  <a:pt x="977755" y="180662"/>
                </a:cubicBezTo>
                <a:cubicBezTo>
                  <a:pt x="977755" y="184516"/>
                  <a:pt x="976970" y="188157"/>
                  <a:pt x="975542" y="191511"/>
                </a:cubicBezTo>
                <a:cubicBezTo>
                  <a:pt x="974115" y="194866"/>
                  <a:pt x="972045" y="197864"/>
                  <a:pt x="969618" y="200362"/>
                </a:cubicBezTo>
                <a:cubicBezTo>
                  <a:pt x="964621" y="205359"/>
                  <a:pt x="957698" y="208500"/>
                  <a:pt x="949989" y="208500"/>
                </a:cubicBezTo>
                <a:lnTo>
                  <a:pt x="930410" y="200383"/>
                </a:lnTo>
                <a:lnTo>
                  <a:pt x="938496" y="219920"/>
                </a:lnTo>
                <a:cubicBezTo>
                  <a:pt x="938496" y="235266"/>
                  <a:pt x="926005" y="247758"/>
                  <a:pt x="910730" y="247758"/>
                </a:cubicBezTo>
                <a:cubicBezTo>
                  <a:pt x="895383" y="247758"/>
                  <a:pt x="882963" y="235266"/>
                  <a:pt x="882963" y="219920"/>
                </a:cubicBezTo>
                <a:cubicBezTo>
                  <a:pt x="882963" y="204573"/>
                  <a:pt x="895383" y="192153"/>
                  <a:pt x="910730" y="192153"/>
                </a:cubicBezTo>
                <a:lnTo>
                  <a:pt x="930281" y="200246"/>
                </a:lnTo>
                <a:lnTo>
                  <a:pt x="924435" y="191511"/>
                </a:lnTo>
                <a:cubicBezTo>
                  <a:pt x="923007" y="188157"/>
                  <a:pt x="922222" y="184516"/>
                  <a:pt x="922222" y="180662"/>
                </a:cubicBezTo>
                <a:lnTo>
                  <a:pt x="930295" y="161159"/>
                </a:lnTo>
                <a:lnTo>
                  <a:pt x="910730" y="169241"/>
                </a:lnTo>
                <a:cubicBezTo>
                  <a:pt x="895383" y="169241"/>
                  <a:pt x="882963" y="156821"/>
                  <a:pt x="882963" y="141474"/>
                </a:cubicBezTo>
                <a:cubicBezTo>
                  <a:pt x="882963" y="126056"/>
                  <a:pt x="895383" y="113636"/>
                  <a:pt x="910730" y="113636"/>
                </a:cubicBezTo>
                <a:close/>
                <a:moveTo>
                  <a:pt x="86939" y="92793"/>
                </a:moveTo>
                <a:cubicBezTo>
                  <a:pt x="92222" y="92793"/>
                  <a:pt x="96433" y="97076"/>
                  <a:pt x="96433" y="102286"/>
                </a:cubicBezTo>
                <a:cubicBezTo>
                  <a:pt x="96433" y="107497"/>
                  <a:pt x="92222" y="111709"/>
                  <a:pt x="86939" y="111780"/>
                </a:cubicBezTo>
                <a:cubicBezTo>
                  <a:pt x="81657" y="111780"/>
                  <a:pt x="77446" y="107497"/>
                  <a:pt x="77446" y="102286"/>
                </a:cubicBezTo>
                <a:cubicBezTo>
                  <a:pt x="77446" y="97004"/>
                  <a:pt x="81729" y="92793"/>
                  <a:pt x="86939" y="92793"/>
                </a:cubicBezTo>
                <a:close/>
                <a:moveTo>
                  <a:pt x="165457" y="91794"/>
                </a:moveTo>
                <a:cubicBezTo>
                  <a:pt x="169097" y="91794"/>
                  <a:pt x="172309" y="93650"/>
                  <a:pt x="174165" y="96434"/>
                </a:cubicBezTo>
                <a:cubicBezTo>
                  <a:pt x="175307" y="98075"/>
                  <a:pt x="175950" y="100145"/>
                  <a:pt x="175950" y="102287"/>
                </a:cubicBezTo>
                <a:cubicBezTo>
                  <a:pt x="175950" y="104428"/>
                  <a:pt x="175307" y="106498"/>
                  <a:pt x="174165" y="108140"/>
                </a:cubicBezTo>
                <a:cubicBezTo>
                  <a:pt x="172238" y="110924"/>
                  <a:pt x="169026" y="112780"/>
                  <a:pt x="165457" y="112922"/>
                </a:cubicBezTo>
                <a:cubicBezTo>
                  <a:pt x="164672" y="112922"/>
                  <a:pt x="164029" y="112851"/>
                  <a:pt x="163315" y="112708"/>
                </a:cubicBezTo>
                <a:cubicBezTo>
                  <a:pt x="161317" y="112280"/>
                  <a:pt x="159461" y="111281"/>
                  <a:pt x="158033" y="109853"/>
                </a:cubicBezTo>
                <a:cubicBezTo>
                  <a:pt x="157534" y="109353"/>
                  <a:pt x="157105" y="108854"/>
                  <a:pt x="156748" y="108283"/>
                </a:cubicBezTo>
                <a:cubicBezTo>
                  <a:pt x="156035" y="107141"/>
                  <a:pt x="155464" y="105856"/>
                  <a:pt x="155178" y="104500"/>
                </a:cubicBezTo>
                <a:cubicBezTo>
                  <a:pt x="155035" y="103786"/>
                  <a:pt x="154964" y="103072"/>
                  <a:pt x="154964" y="102358"/>
                </a:cubicBezTo>
                <a:cubicBezTo>
                  <a:pt x="154964" y="101573"/>
                  <a:pt x="155035" y="100931"/>
                  <a:pt x="155178" y="100217"/>
                </a:cubicBezTo>
                <a:cubicBezTo>
                  <a:pt x="155464" y="98789"/>
                  <a:pt x="155963" y="97576"/>
                  <a:pt x="156748" y="96434"/>
                </a:cubicBezTo>
                <a:cubicBezTo>
                  <a:pt x="157105" y="95863"/>
                  <a:pt x="157534" y="95363"/>
                  <a:pt x="158033" y="94863"/>
                </a:cubicBezTo>
                <a:cubicBezTo>
                  <a:pt x="159461" y="93436"/>
                  <a:pt x="161245" y="92436"/>
                  <a:pt x="163315" y="92008"/>
                </a:cubicBezTo>
                <a:cubicBezTo>
                  <a:pt x="164029" y="91865"/>
                  <a:pt x="164743" y="91794"/>
                  <a:pt x="165457" y="91794"/>
                </a:cubicBezTo>
                <a:close/>
                <a:moveTo>
                  <a:pt x="322349" y="89367"/>
                </a:moveTo>
                <a:cubicBezTo>
                  <a:pt x="324990" y="89367"/>
                  <a:pt x="327489" y="90224"/>
                  <a:pt x="329559" y="91580"/>
                </a:cubicBezTo>
                <a:cubicBezTo>
                  <a:pt x="332913" y="93935"/>
                  <a:pt x="335198" y="97861"/>
                  <a:pt x="335198" y="102287"/>
                </a:cubicBezTo>
                <a:cubicBezTo>
                  <a:pt x="335198" y="106712"/>
                  <a:pt x="332985" y="110638"/>
                  <a:pt x="329559" y="112994"/>
                </a:cubicBezTo>
                <a:cubicBezTo>
                  <a:pt x="327489" y="114421"/>
                  <a:pt x="324990" y="115206"/>
                  <a:pt x="322349" y="115206"/>
                </a:cubicBezTo>
                <a:cubicBezTo>
                  <a:pt x="321493" y="115206"/>
                  <a:pt x="320636" y="115064"/>
                  <a:pt x="319780" y="114921"/>
                </a:cubicBezTo>
                <a:cubicBezTo>
                  <a:pt x="313927" y="113707"/>
                  <a:pt x="309501" y="108497"/>
                  <a:pt x="309501" y="102287"/>
                </a:cubicBezTo>
                <a:cubicBezTo>
                  <a:pt x="309501" y="96077"/>
                  <a:pt x="313927" y="90866"/>
                  <a:pt x="319780" y="89653"/>
                </a:cubicBezTo>
                <a:cubicBezTo>
                  <a:pt x="320565" y="89438"/>
                  <a:pt x="321493" y="89367"/>
                  <a:pt x="322349" y="89367"/>
                </a:cubicBezTo>
                <a:close/>
                <a:moveTo>
                  <a:pt x="400795" y="88011"/>
                </a:moveTo>
                <a:cubicBezTo>
                  <a:pt x="408718" y="88011"/>
                  <a:pt x="415071" y="94435"/>
                  <a:pt x="415071" y="102287"/>
                </a:cubicBezTo>
                <a:cubicBezTo>
                  <a:pt x="415071" y="110139"/>
                  <a:pt x="408647" y="116563"/>
                  <a:pt x="400795" y="116563"/>
                </a:cubicBezTo>
                <a:cubicBezTo>
                  <a:pt x="392943" y="116563"/>
                  <a:pt x="386519" y="110139"/>
                  <a:pt x="386519" y="102287"/>
                </a:cubicBezTo>
                <a:cubicBezTo>
                  <a:pt x="386519" y="94364"/>
                  <a:pt x="392943" y="88011"/>
                  <a:pt x="400795" y="88011"/>
                </a:cubicBezTo>
                <a:close/>
                <a:moveTo>
                  <a:pt x="557687" y="84798"/>
                </a:moveTo>
                <a:cubicBezTo>
                  <a:pt x="567323" y="84798"/>
                  <a:pt x="575175" y="92650"/>
                  <a:pt x="575175" y="102286"/>
                </a:cubicBezTo>
                <a:cubicBezTo>
                  <a:pt x="575175" y="111922"/>
                  <a:pt x="567323" y="119774"/>
                  <a:pt x="557687" y="119774"/>
                </a:cubicBezTo>
                <a:cubicBezTo>
                  <a:pt x="548051" y="119774"/>
                  <a:pt x="540199" y="111922"/>
                  <a:pt x="540199" y="102286"/>
                </a:cubicBezTo>
                <a:cubicBezTo>
                  <a:pt x="540199" y="92650"/>
                  <a:pt x="548051" y="84798"/>
                  <a:pt x="557687" y="84798"/>
                </a:cubicBezTo>
                <a:close/>
                <a:moveTo>
                  <a:pt x="636061" y="82871"/>
                </a:moveTo>
                <a:cubicBezTo>
                  <a:pt x="642771" y="82871"/>
                  <a:pt x="648695" y="86297"/>
                  <a:pt x="652193" y="91437"/>
                </a:cubicBezTo>
                <a:cubicBezTo>
                  <a:pt x="654263" y="94506"/>
                  <a:pt x="655476" y="98289"/>
                  <a:pt x="655476" y="102286"/>
                </a:cubicBezTo>
                <a:cubicBezTo>
                  <a:pt x="655476" y="106284"/>
                  <a:pt x="654263" y="110067"/>
                  <a:pt x="652193" y="113136"/>
                </a:cubicBezTo>
                <a:cubicBezTo>
                  <a:pt x="648695" y="118275"/>
                  <a:pt x="642842" y="121702"/>
                  <a:pt x="636061" y="121702"/>
                </a:cubicBezTo>
                <a:cubicBezTo>
                  <a:pt x="634705" y="121702"/>
                  <a:pt x="633420" y="121559"/>
                  <a:pt x="632135" y="121273"/>
                </a:cubicBezTo>
                <a:cubicBezTo>
                  <a:pt x="628352" y="120488"/>
                  <a:pt x="624997" y="118632"/>
                  <a:pt x="622356" y="115991"/>
                </a:cubicBezTo>
                <a:cubicBezTo>
                  <a:pt x="621500" y="115135"/>
                  <a:pt x="620715" y="114135"/>
                  <a:pt x="620001" y="113136"/>
                </a:cubicBezTo>
                <a:cubicBezTo>
                  <a:pt x="618573" y="111066"/>
                  <a:pt x="617574" y="108710"/>
                  <a:pt x="617074" y="106212"/>
                </a:cubicBezTo>
                <a:cubicBezTo>
                  <a:pt x="616789" y="104927"/>
                  <a:pt x="616646" y="103642"/>
                  <a:pt x="616646" y="102286"/>
                </a:cubicBezTo>
                <a:cubicBezTo>
                  <a:pt x="616646" y="100930"/>
                  <a:pt x="616789" y="99645"/>
                  <a:pt x="617074" y="98360"/>
                </a:cubicBezTo>
                <a:cubicBezTo>
                  <a:pt x="617574" y="95862"/>
                  <a:pt x="618573" y="93507"/>
                  <a:pt x="620001" y="91437"/>
                </a:cubicBezTo>
                <a:cubicBezTo>
                  <a:pt x="620715" y="90437"/>
                  <a:pt x="621500" y="89438"/>
                  <a:pt x="622356" y="88581"/>
                </a:cubicBezTo>
                <a:cubicBezTo>
                  <a:pt x="624926" y="85940"/>
                  <a:pt x="628352" y="84084"/>
                  <a:pt x="632135" y="83299"/>
                </a:cubicBezTo>
                <a:cubicBezTo>
                  <a:pt x="633420" y="83014"/>
                  <a:pt x="634705" y="82871"/>
                  <a:pt x="636061" y="82871"/>
                </a:cubicBezTo>
                <a:close/>
                <a:moveTo>
                  <a:pt x="793025" y="78446"/>
                </a:moveTo>
                <a:cubicBezTo>
                  <a:pt x="797950" y="78446"/>
                  <a:pt x="802590" y="79945"/>
                  <a:pt x="806373" y="82515"/>
                </a:cubicBezTo>
                <a:cubicBezTo>
                  <a:pt x="812725" y="86797"/>
                  <a:pt x="816865" y="94078"/>
                  <a:pt x="816865" y="102287"/>
                </a:cubicBezTo>
                <a:cubicBezTo>
                  <a:pt x="816865" y="110495"/>
                  <a:pt x="812654" y="117776"/>
                  <a:pt x="806373" y="122059"/>
                </a:cubicBezTo>
                <a:cubicBezTo>
                  <a:pt x="802518" y="124629"/>
                  <a:pt x="797950" y="126128"/>
                  <a:pt x="793025" y="126128"/>
                </a:cubicBezTo>
                <a:cubicBezTo>
                  <a:pt x="791383" y="126128"/>
                  <a:pt x="789813" y="125913"/>
                  <a:pt x="788242" y="125628"/>
                </a:cubicBezTo>
                <a:cubicBezTo>
                  <a:pt x="777321" y="123415"/>
                  <a:pt x="769184" y="113779"/>
                  <a:pt x="769184" y="102287"/>
                </a:cubicBezTo>
                <a:cubicBezTo>
                  <a:pt x="769184" y="90795"/>
                  <a:pt x="777393" y="81158"/>
                  <a:pt x="788242" y="78946"/>
                </a:cubicBezTo>
                <a:cubicBezTo>
                  <a:pt x="789741" y="78589"/>
                  <a:pt x="791383" y="78446"/>
                  <a:pt x="793025" y="78446"/>
                </a:cubicBezTo>
                <a:close/>
                <a:moveTo>
                  <a:pt x="871470" y="75876"/>
                </a:moveTo>
                <a:cubicBezTo>
                  <a:pt x="886032" y="75876"/>
                  <a:pt x="897881" y="87725"/>
                  <a:pt x="897881" y="102286"/>
                </a:cubicBezTo>
                <a:cubicBezTo>
                  <a:pt x="897881" y="116848"/>
                  <a:pt x="886032" y="128697"/>
                  <a:pt x="871470" y="128697"/>
                </a:cubicBezTo>
                <a:cubicBezTo>
                  <a:pt x="856909" y="128697"/>
                  <a:pt x="845060" y="116848"/>
                  <a:pt x="845060" y="102286"/>
                </a:cubicBezTo>
                <a:cubicBezTo>
                  <a:pt x="845060" y="87725"/>
                  <a:pt x="856909" y="75876"/>
                  <a:pt x="871470" y="75876"/>
                </a:cubicBezTo>
                <a:close/>
                <a:moveTo>
                  <a:pt x="47753" y="54034"/>
                </a:moveTo>
                <a:cubicBezTo>
                  <a:pt x="52749" y="54034"/>
                  <a:pt x="56747" y="58031"/>
                  <a:pt x="56747" y="63028"/>
                </a:cubicBezTo>
                <a:cubicBezTo>
                  <a:pt x="56747" y="68024"/>
                  <a:pt x="52749" y="72022"/>
                  <a:pt x="47753" y="72022"/>
                </a:cubicBezTo>
                <a:cubicBezTo>
                  <a:pt x="42756" y="72022"/>
                  <a:pt x="38759" y="68024"/>
                  <a:pt x="38759" y="63028"/>
                </a:cubicBezTo>
                <a:cubicBezTo>
                  <a:pt x="38759" y="58031"/>
                  <a:pt x="42756" y="54034"/>
                  <a:pt x="47753" y="54034"/>
                </a:cubicBezTo>
                <a:close/>
                <a:moveTo>
                  <a:pt x="126198" y="53035"/>
                </a:moveTo>
                <a:cubicBezTo>
                  <a:pt x="131694" y="53035"/>
                  <a:pt x="136191" y="57532"/>
                  <a:pt x="136191" y="63028"/>
                </a:cubicBezTo>
                <a:cubicBezTo>
                  <a:pt x="136191" y="68524"/>
                  <a:pt x="131694" y="73021"/>
                  <a:pt x="126198" y="73021"/>
                </a:cubicBezTo>
                <a:cubicBezTo>
                  <a:pt x="120631" y="73021"/>
                  <a:pt x="116205" y="68524"/>
                  <a:pt x="116205" y="63028"/>
                </a:cubicBezTo>
                <a:cubicBezTo>
                  <a:pt x="116205" y="57461"/>
                  <a:pt x="120702" y="53035"/>
                  <a:pt x="126198" y="53035"/>
                </a:cubicBezTo>
                <a:close/>
                <a:moveTo>
                  <a:pt x="283162" y="50822"/>
                </a:moveTo>
                <a:cubicBezTo>
                  <a:pt x="289872" y="50822"/>
                  <a:pt x="295368" y="56247"/>
                  <a:pt x="295368" y="63028"/>
                </a:cubicBezTo>
                <a:cubicBezTo>
                  <a:pt x="295368" y="69809"/>
                  <a:pt x="289872" y="75305"/>
                  <a:pt x="283162" y="75234"/>
                </a:cubicBezTo>
                <a:cubicBezTo>
                  <a:pt x="276452" y="75234"/>
                  <a:pt x="270956" y="69809"/>
                  <a:pt x="270956" y="63028"/>
                </a:cubicBezTo>
                <a:cubicBezTo>
                  <a:pt x="270956" y="56318"/>
                  <a:pt x="276381" y="50822"/>
                  <a:pt x="283162" y="50822"/>
                </a:cubicBezTo>
                <a:close/>
                <a:moveTo>
                  <a:pt x="361536" y="49466"/>
                </a:moveTo>
                <a:cubicBezTo>
                  <a:pt x="369031" y="49466"/>
                  <a:pt x="375098" y="55533"/>
                  <a:pt x="375098" y="63028"/>
                </a:cubicBezTo>
                <a:cubicBezTo>
                  <a:pt x="375098" y="70523"/>
                  <a:pt x="369031" y="76590"/>
                  <a:pt x="361536" y="76590"/>
                </a:cubicBezTo>
                <a:cubicBezTo>
                  <a:pt x="354041" y="76590"/>
                  <a:pt x="347974" y="70523"/>
                  <a:pt x="347974" y="63028"/>
                </a:cubicBezTo>
                <a:cubicBezTo>
                  <a:pt x="347974" y="55533"/>
                  <a:pt x="354041" y="49466"/>
                  <a:pt x="361536" y="49466"/>
                </a:cubicBezTo>
                <a:close/>
                <a:moveTo>
                  <a:pt x="518428" y="46396"/>
                </a:moveTo>
                <a:cubicBezTo>
                  <a:pt x="527636" y="46396"/>
                  <a:pt x="535060" y="53819"/>
                  <a:pt x="535060" y="63027"/>
                </a:cubicBezTo>
                <a:cubicBezTo>
                  <a:pt x="535060" y="72235"/>
                  <a:pt x="527636" y="79730"/>
                  <a:pt x="518428" y="79659"/>
                </a:cubicBezTo>
                <a:cubicBezTo>
                  <a:pt x="509220" y="79659"/>
                  <a:pt x="501797" y="72235"/>
                  <a:pt x="501797" y="63027"/>
                </a:cubicBezTo>
                <a:cubicBezTo>
                  <a:pt x="501797" y="53819"/>
                  <a:pt x="509220" y="46396"/>
                  <a:pt x="518428" y="46396"/>
                </a:cubicBezTo>
                <a:close/>
                <a:moveTo>
                  <a:pt x="596946" y="44612"/>
                </a:moveTo>
                <a:cubicBezTo>
                  <a:pt x="607082" y="44612"/>
                  <a:pt x="615362" y="52821"/>
                  <a:pt x="615362" y="63028"/>
                </a:cubicBezTo>
                <a:cubicBezTo>
                  <a:pt x="615362" y="73235"/>
                  <a:pt x="607082" y="81515"/>
                  <a:pt x="596946" y="81444"/>
                </a:cubicBezTo>
                <a:cubicBezTo>
                  <a:pt x="586810" y="81444"/>
                  <a:pt x="578530" y="73235"/>
                  <a:pt x="578530" y="63028"/>
                </a:cubicBezTo>
                <a:cubicBezTo>
                  <a:pt x="578530" y="52892"/>
                  <a:pt x="586739" y="44612"/>
                  <a:pt x="596946" y="44612"/>
                </a:cubicBezTo>
                <a:close/>
                <a:moveTo>
                  <a:pt x="753766" y="40400"/>
                </a:moveTo>
                <a:cubicBezTo>
                  <a:pt x="766258" y="40400"/>
                  <a:pt x="776394" y="50536"/>
                  <a:pt x="776394" y="63027"/>
                </a:cubicBezTo>
                <a:cubicBezTo>
                  <a:pt x="776394" y="75519"/>
                  <a:pt x="766258" y="85726"/>
                  <a:pt x="753766" y="85655"/>
                </a:cubicBezTo>
                <a:cubicBezTo>
                  <a:pt x="741275" y="85655"/>
                  <a:pt x="731139" y="75519"/>
                  <a:pt x="731139" y="63027"/>
                </a:cubicBezTo>
                <a:cubicBezTo>
                  <a:pt x="731139" y="50536"/>
                  <a:pt x="741275" y="40400"/>
                  <a:pt x="753766" y="40400"/>
                </a:cubicBezTo>
                <a:close/>
                <a:moveTo>
                  <a:pt x="832283" y="37973"/>
                </a:moveTo>
                <a:cubicBezTo>
                  <a:pt x="846131" y="37973"/>
                  <a:pt x="857337" y="49180"/>
                  <a:pt x="857337" y="63027"/>
                </a:cubicBezTo>
                <a:cubicBezTo>
                  <a:pt x="857337" y="76875"/>
                  <a:pt x="846059" y="88153"/>
                  <a:pt x="832283" y="88153"/>
                </a:cubicBezTo>
                <a:cubicBezTo>
                  <a:pt x="818436" y="88153"/>
                  <a:pt x="807229" y="76875"/>
                  <a:pt x="807229" y="63027"/>
                </a:cubicBezTo>
                <a:cubicBezTo>
                  <a:pt x="807229" y="49180"/>
                  <a:pt x="818436" y="37973"/>
                  <a:pt x="832283" y="37973"/>
                </a:cubicBezTo>
                <a:close/>
                <a:moveTo>
                  <a:pt x="8566" y="15275"/>
                </a:moveTo>
                <a:cubicBezTo>
                  <a:pt x="11492" y="15275"/>
                  <a:pt x="14062" y="16774"/>
                  <a:pt x="15632" y="19058"/>
                </a:cubicBezTo>
                <a:cubicBezTo>
                  <a:pt x="16489" y="20414"/>
                  <a:pt x="17060" y="22056"/>
                  <a:pt x="17060" y="23841"/>
                </a:cubicBezTo>
                <a:cubicBezTo>
                  <a:pt x="17060" y="24412"/>
                  <a:pt x="17060" y="24983"/>
                  <a:pt x="16917" y="25554"/>
                </a:cubicBezTo>
                <a:cubicBezTo>
                  <a:pt x="16703" y="26696"/>
                  <a:pt x="16275" y="27695"/>
                  <a:pt x="15632" y="28623"/>
                </a:cubicBezTo>
                <a:cubicBezTo>
                  <a:pt x="14062" y="30907"/>
                  <a:pt x="11492" y="32406"/>
                  <a:pt x="8566" y="32406"/>
                </a:cubicBezTo>
                <a:cubicBezTo>
                  <a:pt x="7923" y="32406"/>
                  <a:pt x="7352" y="32335"/>
                  <a:pt x="6852" y="32192"/>
                </a:cubicBezTo>
                <a:cubicBezTo>
                  <a:pt x="5139" y="31835"/>
                  <a:pt x="3640" y="30979"/>
                  <a:pt x="2498" y="29836"/>
                </a:cubicBezTo>
                <a:cubicBezTo>
                  <a:pt x="2141" y="29480"/>
                  <a:pt x="1784" y="29051"/>
                  <a:pt x="1428" y="28623"/>
                </a:cubicBezTo>
                <a:cubicBezTo>
                  <a:pt x="785" y="27695"/>
                  <a:pt x="357" y="26696"/>
                  <a:pt x="143" y="25554"/>
                </a:cubicBezTo>
                <a:cubicBezTo>
                  <a:pt x="71" y="24983"/>
                  <a:pt x="0" y="24412"/>
                  <a:pt x="0" y="23841"/>
                </a:cubicBezTo>
                <a:cubicBezTo>
                  <a:pt x="0" y="23270"/>
                  <a:pt x="71" y="22627"/>
                  <a:pt x="143" y="22127"/>
                </a:cubicBezTo>
                <a:cubicBezTo>
                  <a:pt x="428" y="20985"/>
                  <a:pt x="857" y="19986"/>
                  <a:pt x="1428" y="19058"/>
                </a:cubicBezTo>
                <a:cubicBezTo>
                  <a:pt x="1784" y="18630"/>
                  <a:pt x="2141" y="18202"/>
                  <a:pt x="2498" y="17773"/>
                </a:cubicBezTo>
                <a:cubicBezTo>
                  <a:pt x="3640" y="16631"/>
                  <a:pt x="5139" y="15775"/>
                  <a:pt x="6852" y="15418"/>
                </a:cubicBezTo>
                <a:cubicBezTo>
                  <a:pt x="7423" y="15346"/>
                  <a:pt x="7994" y="15275"/>
                  <a:pt x="8566" y="15275"/>
                </a:cubicBezTo>
                <a:close/>
                <a:moveTo>
                  <a:pt x="87011" y="14347"/>
                </a:moveTo>
                <a:cubicBezTo>
                  <a:pt x="92294" y="14347"/>
                  <a:pt x="96505" y="18630"/>
                  <a:pt x="96505" y="23840"/>
                </a:cubicBezTo>
                <a:cubicBezTo>
                  <a:pt x="96505" y="24483"/>
                  <a:pt x="96434" y="25125"/>
                  <a:pt x="96291" y="25768"/>
                </a:cubicBezTo>
                <a:cubicBezTo>
                  <a:pt x="95363" y="30051"/>
                  <a:pt x="91580" y="33263"/>
                  <a:pt x="87011" y="33334"/>
                </a:cubicBezTo>
                <a:cubicBezTo>
                  <a:pt x="82443" y="33334"/>
                  <a:pt x="78589" y="30051"/>
                  <a:pt x="77732" y="25768"/>
                </a:cubicBezTo>
                <a:cubicBezTo>
                  <a:pt x="77589" y="25125"/>
                  <a:pt x="77518" y="24483"/>
                  <a:pt x="77518" y="23840"/>
                </a:cubicBezTo>
                <a:cubicBezTo>
                  <a:pt x="77518" y="18558"/>
                  <a:pt x="81801" y="14347"/>
                  <a:pt x="87011" y="14347"/>
                </a:cubicBezTo>
                <a:close/>
                <a:moveTo>
                  <a:pt x="243832" y="12205"/>
                </a:moveTo>
                <a:cubicBezTo>
                  <a:pt x="250256" y="12205"/>
                  <a:pt x="255467" y="17416"/>
                  <a:pt x="255467" y="23840"/>
                </a:cubicBezTo>
                <a:cubicBezTo>
                  <a:pt x="255467" y="24625"/>
                  <a:pt x="255395" y="25410"/>
                  <a:pt x="255253" y="26195"/>
                </a:cubicBezTo>
                <a:cubicBezTo>
                  <a:pt x="254182" y="31477"/>
                  <a:pt x="249471" y="35475"/>
                  <a:pt x="243832" y="35475"/>
                </a:cubicBezTo>
                <a:cubicBezTo>
                  <a:pt x="238193" y="35475"/>
                  <a:pt x="233482" y="31477"/>
                  <a:pt x="232411" y="26195"/>
                </a:cubicBezTo>
                <a:cubicBezTo>
                  <a:pt x="232268" y="25410"/>
                  <a:pt x="232197" y="24625"/>
                  <a:pt x="232197" y="23840"/>
                </a:cubicBezTo>
                <a:cubicBezTo>
                  <a:pt x="232197" y="17416"/>
                  <a:pt x="237408" y="12205"/>
                  <a:pt x="243832" y="12205"/>
                </a:cubicBezTo>
                <a:close/>
                <a:moveTo>
                  <a:pt x="322349" y="10921"/>
                </a:moveTo>
                <a:cubicBezTo>
                  <a:pt x="324990" y="10921"/>
                  <a:pt x="327489" y="11778"/>
                  <a:pt x="329559" y="13134"/>
                </a:cubicBezTo>
                <a:cubicBezTo>
                  <a:pt x="332913" y="15489"/>
                  <a:pt x="335198" y="19415"/>
                  <a:pt x="335198" y="23841"/>
                </a:cubicBezTo>
                <a:cubicBezTo>
                  <a:pt x="335198" y="24697"/>
                  <a:pt x="335055" y="25554"/>
                  <a:pt x="334912" y="26410"/>
                </a:cubicBezTo>
                <a:cubicBezTo>
                  <a:pt x="334270" y="29765"/>
                  <a:pt x="332271" y="32620"/>
                  <a:pt x="329559" y="34476"/>
                </a:cubicBezTo>
                <a:cubicBezTo>
                  <a:pt x="327489" y="35904"/>
                  <a:pt x="324990" y="36689"/>
                  <a:pt x="322349" y="36689"/>
                </a:cubicBezTo>
                <a:cubicBezTo>
                  <a:pt x="321493" y="36689"/>
                  <a:pt x="320636" y="36546"/>
                  <a:pt x="319780" y="36404"/>
                </a:cubicBezTo>
                <a:cubicBezTo>
                  <a:pt x="314783" y="35404"/>
                  <a:pt x="310786" y="31407"/>
                  <a:pt x="309787" y="26410"/>
                </a:cubicBezTo>
                <a:cubicBezTo>
                  <a:pt x="309572" y="25625"/>
                  <a:pt x="309501" y="24697"/>
                  <a:pt x="309501" y="23841"/>
                </a:cubicBezTo>
                <a:cubicBezTo>
                  <a:pt x="309501" y="17631"/>
                  <a:pt x="313927" y="12420"/>
                  <a:pt x="319780" y="11207"/>
                </a:cubicBezTo>
                <a:cubicBezTo>
                  <a:pt x="320565" y="10992"/>
                  <a:pt x="321493" y="10921"/>
                  <a:pt x="322349" y="10921"/>
                </a:cubicBezTo>
                <a:close/>
                <a:moveTo>
                  <a:pt x="479098" y="7994"/>
                </a:moveTo>
                <a:cubicBezTo>
                  <a:pt x="484594" y="7994"/>
                  <a:pt x="489376" y="10778"/>
                  <a:pt x="492232" y="14989"/>
                </a:cubicBezTo>
                <a:cubicBezTo>
                  <a:pt x="493945" y="17559"/>
                  <a:pt x="494944" y="20557"/>
                  <a:pt x="494944" y="23840"/>
                </a:cubicBezTo>
                <a:cubicBezTo>
                  <a:pt x="494944" y="24982"/>
                  <a:pt x="494873" y="26053"/>
                  <a:pt x="494659" y="27052"/>
                </a:cubicBezTo>
                <a:cubicBezTo>
                  <a:pt x="494230" y="29122"/>
                  <a:pt x="493445" y="30978"/>
                  <a:pt x="492303" y="32691"/>
                </a:cubicBezTo>
                <a:cubicBezTo>
                  <a:pt x="489519" y="36903"/>
                  <a:pt x="484665" y="39615"/>
                  <a:pt x="479098" y="39615"/>
                </a:cubicBezTo>
                <a:cubicBezTo>
                  <a:pt x="477956" y="39615"/>
                  <a:pt x="476885" y="39472"/>
                  <a:pt x="475886" y="39258"/>
                </a:cubicBezTo>
                <a:cubicBezTo>
                  <a:pt x="472816" y="38687"/>
                  <a:pt x="470033" y="37117"/>
                  <a:pt x="467891" y="34975"/>
                </a:cubicBezTo>
                <a:cubicBezTo>
                  <a:pt x="467177" y="34262"/>
                  <a:pt x="466535" y="33477"/>
                  <a:pt x="465964" y="32620"/>
                </a:cubicBezTo>
                <a:cubicBezTo>
                  <a:pt x="464822" y="30978"/>
                  <a:pt x="464037" y="29051"/>
                  <a:pt x="463608" y="26981"/>
                </a:cubicBezTo>
                <a:cubicBezTo>
                  <a:pt x="463466" y="25910"/>
                  <a:pt x="463323" y="24911"/>
                  <a:pt x="463323" y="23769"/>
                </a:cubicBezTo>
                <a:cubicBezTo>
                  <a:pt x="463323" y="22627"/>
                  <a:pt x="463394" y="21556"/>
                  <a:pt x="463608" y="20557"/>
                </a:cubicBezTo>
                <a:cubicBezTo>
                  <a:pt x="464037" y="18487"/>
                  <a:pt x="464822" y="16631"/>
                  <a:pt x="465964" y="14918"/>
                </a:cubicBezTo>
                <a:cubicBezTo>
                  <a:pt x="466535" y="14061"/>
                  <a:pt x="467177" y="13276"/>
                  <a:pt x="467891" y="12562"/>
                </a:cubicBezTo>
                <a:cubicBezTo>
                  <a:pt x="470033" y="10421"/>
                  <a:pt x="472816" y="8922"/>
                  <a:pt x="475886" y="8280"/>
                </a:cubicBezTo>
                <a:cubicBezTo>
                  <a:pt x="476956" y="8137"/>
                  <a:pt x="478027" y="7994"/>
                  <a:pt x="479098" y="7994"/>
                </a:cubicBezTo>
                <a:close/>
                <a:moveTo>
                  <a:pt x="557687" y="6352"/>
                </a:moveTo>
                <a:cubicBezTo>
                  <a:pt x="567323" y="6352"/>
                  <a:pt x="575175" y="14204"/>
                  <a:pt x="575175" y="23840"/>
                </a:cubicBezTo>
                <a:cubicBezTo>
                  <a:pt x="575175" y="24982"/>
                  <a:pt x="575032" y="26196"/>
                  <a:pt x="574818" y="27338"/>
                </a:cubicBezTo>
                <a:cubicBezTo>
                  <a:pt x="573176" y="35332"/>
                  <a:pt x="566110" y="41328"/>
                  <a:pt x="557687" y="41328"/>
                </a:cubicBezTo>
                <a:cubicBezTo>
                  <a:pt x="549264" y="41328"/>
                  <a:pt x="542198" y="35332"/>
                  <a:pt x="540556" y="27338"/>
                </a:cubicBezTo>
                <a:cubicBezTo>
                  <a:pt x="540342" y="26196"/>
                  <a:pt x="540199" y="25053"/>
                  <a:pt x="540199" y="23840"/>
                </a:cubicBezTo>
                <a:cubicBezTo>
                  <a:pt x="540199" y="14204"/>
                  <a:pt x="548051" y="6352"/>
                  <a:pt x="557687" y="6352"/>
                </a:cubicBezTo>
                <a:close/>
                <a:moveTo>
                  <a:pt x="714579" y="2284"/>
                </a:moveTo>
                <a:cubicBezTo>
                  <a:pt x="726428" y="2284"/>
                  <a:pt x="736064" y="11920"/>
                  <a:pt x="736064" y="23769"/>
                </a:cubicBezTo>
                <a:cubicBezTo>
                  <a:pt x="736064" y="25268"/>
                  <a:pt x="735922" y="26696"/>
                  <a:pt x="735636" y="28123"/>
                </a:cubicBezTo>
                <a:cubicBezTo>
                  <a:pt x="733638" y="37974"/>
                  <a:pt x="724929" y="45326"/>
                  <a:pt x="714579" y="45326"/>
                </a:cubicBezTo>
                <a:cubicBezTo>
                  <a:pt x="704229" y="45326"/>
                  <a:pt x="695521" y="37902"/>
                  <a:pt x="693522" y="28123"/>
                </a:cubicBezTo>
                <a:cubicBezTo>
                  <a:pt x="693237" y="26696"/>
                  <a:pt x="693094" y="25268"/>
                  <a:pt x="693094" y="23769"/>
                </a:cubicBezTo>
                <a:cubicBezTo>
                  <a:pt x="693094" y="11920"/>
                  <a:pt x="702730" y="2284"/>
                  <a:pt x="714579" y="2284"/>
                </a:cubicBezTo>
                <a:close/>
                <a:moveTo>
                  <a:pt x="793025" y="0"/>
                </a:moveTo>
                <a:cubicBezTo>
                  <a:pt x="797950" y="0"/>
                  <a:pt x="802518" y="1499"/>
                  <a:pt x="806373" y="4069"/>
                </a:cubicBezTo>
                <a:cubicBezTo>
                  <a:pt x="812725" y="8351"/>
                  <a:pt x="816865" y="15632"/>
                  <a:pt x="816865" y="23841"/>
                </a:cubicBezTo>
                <a:cubicBezTo>
                  <a:pt x="816865" y="25483"/>
                  <a:pt x="816651" y="27053"/>
                  <a:pt x="816366" y="28623"/>
                </a:cubicBezTo>
                <a:cubicBezTo>
                  <a:pt x="815081" y="34833"/>
                  <a:pt x="811369" y="40187"/>
                  <a:pt x="806373" y="43613"/>
                </a:cubicBezTo>
                <a:cubicBezTo>
                  <a:pt x="802518" y="46183"/>
                  <a:pt x="797950" y="47682"/>
                  <a:pt x="793025" y="47682"/>
                </a:cubicBezTo>
                <a:cubicBezTo>
                  <a:pt x="791383" y="47682"/>
                  <a:pt x="789813" y="47467"/>
                  <a:pt x="788242" y="47182"/>
                </a:cubicBezTo>
                <a:cubicBezTo>
                  <a:pt x="778892" y="45255"/>
                  <a:pt x="771611" y="37903"/>
                  <a:pt x="769684" y="28623"/>
                </a:cubicBezTo>
                <a:cubicBezTo>
                  <a:pt x="769327" y="27124"/>
                  <a:pt x="769184" y="25483"/>
                  <a:pt x="769184" y="23841"/>
                </a:cubicBezTo>
                <a:cubicBezTo>
                  <a:pt x="769184" y="12349"/>
                  <a:pt x="777393" y="2712"/>
                  <a:pt x="788242" y="500"/>
                </a:cubicBezTo>
                <a:cubicBezTo>
                  <a:pt x="789741" y="143"/>
                  <a:pt x="791383" y="0"/>
                  <a:pt x="793025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61000">
                <a:schemeClr val="accent3">
                  <a:alpha val="54000"/>
                </a:schemeClr>
              </a:gs>
            </a:gsLst>
            <a:lin ang="7200000" scaled="0"/>
          </a:gradFill>
          <a:ln w="15875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16200000" flipH="1">
            <a:off x="-30478" y="4023362"/>
            <a:ext cx="2849880" cy="502916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/>
              </a:gs>
              <a:gs pos="86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 rot="5400000">
            <a:off x="9096063" y="4337471"/>
            <a:ext cx="2956482" cy="487678"/>
          </a:xfrm>
          <a:prstGeom prst="parallelogram">
            <a:avLst>
              <a:gd name="adj" fmla="val 51144"/>
            </a:avLst>
          </a:prstGeom>
          <a:gradFill>
            <a:gsLst>
              <a:gs pos="0">
                <a:schemeClr val="accent3">
                  <a:alpha val="68000"/>
                </a:schemeClr>
              </a:gs>
              <a:gs pos="79000">
                <a:schemeClr val="bg1">
                  <a:alpha val="0"/>
                </a:schemeClr>
              </a:gs>
            </a:gsLst>
            <a:lin ang="0" scaled="0"/>
          </a:gradFill>
          <a:ln w="15875" cap="sq">
            <a:gradFill>
              <a:gsLst>
                <a:gs pos="5000">
                  <a:schemeClr val="bg1"/>
                </a:gs>
                <a:gs pos="86000">
                  <a:schemeClr val="bg1">
                    <a:alpha val="0"/>
                  </a:schemeClr>
                </a:gs>
              </a:gsLst>
              <a:lin ang="0" scaled="0"/>
            </a:gradFill>
            <a:miter/>
          </a:ln>
          <a:effectLst>
            <a:outerShdw blurRad="76200" dist="50800" dir="16200000" rotWithShape="0">
              <a:schemeClr val="accent2">
                <a:lumMod val="75000"/>
                <a:alpha val="17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40998" y="353730"/>
            <a:ext cx="1310005" cy="369570"/>
          </a:xfrm>
          <a:prstGeom prst="roundRect">
            <a:avLst>
              <a:gd name="adj" fmla="val 11925"/>
            </a:avLst>
          </a:prstGeom>
          <a:solidFill>
            <a:schemeClr val="bg1">
              <a:alpha val="2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46107" y="384627"/>
            <a:ext cx="1299787" cy="307777"/>
          </a:xfrm>
          <a:prstGeom prst="rect">
            <a:avLst/>
          </a:prstGeom>
          <a:noFill/>
          <a:ln>
            <a:noFill/>
          </a:ln>
        </p:spPr>
        <p:txBody>
          <a:bodyPr vert="horz" wrap="square" lIns="46800" tIns="45720" rIns="4680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R"/>
                <a:ea typeface="OPPOSans R"/>
                <a:cs typeface="OPPOSans R"/>
              </a:rPr>
              <a:t>PART</a:t>
            </a:r>
            <a:endParaRPr kumimoji="1"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0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 flipH="1">
            <a:off x="5886031" y="5562123"/>
            <a:ext cx="6305969" cy="1295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11123" t="53808" r="68501" b="20483"/>
          <a:stretch>
            <a:fillRect/>
          </a:stretch>
        </p:blipFill>
        <p:spPr>
          <a:xfrm>
            <a:off x="823355" y="5325982"/>
            <a:ext cx="1112223" cy="140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alphaModFix/>
          </a:blip>
          <a:srcRect l="31309" t="32821" r="52474" b="39308"/>
          <a:stretch>
            <a:fillRect/>
          </a:stretch>
        </p:blipFill>
        <p:spPr>
          <a:xfrm>
            <a:off x="396661" y="5273748"/>
            <a:ext cx="527478" cy="906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65894" t="6960" r="2154" b="5619"/>
          <a:stretch>
            <a:fillRect/>
          </a:stretch>
        </p:blipFill>
        <p:spPr>
          <a:xfrm>
            <a:off x="8818900" y="1593950"/>
            <a:ext cx="2700000" cy="4140000"/>
          </a:xfrm>
          <a:custGeom>
            <a:avLst/>
            <a:gdLst/>
            <a:ahLst/>
            <a:cxnLst/>
            <a:rect l="l" t="t" r="r" b="b"/>
            <a:pathLst>
              <a:path w="2700000" h="4140000">
                <a:moveTo>
                  <a:pt x="127143" y="0"/>
                </a:moveTo>
                <a:lnTo>
                  <a:pt x="2572857" y="0"/>
                </a:lnTo>
                <a:cubicBezTo>
                  <a:pt x="2643076" y="0"/>
                  <a:pt x="2700000" y="56924"/>
                  <a:pt x="2700000" y="127143"/>
                </a:cubicBezTo>
                <a:lnTo>
                  <a:pt x="2700000" y="4012857"/>
                </a:lnTo>
                <a:cubicBezTo>
                  <a:pt x="2700000" y="4083076"/>
                  <a:pt x="2643076" y="4140000"/>
                  <a:pt x="2572857" y="4140000"/>
                </a:cubicBezTo>
                <a:lnTo>
                  <a:pt x="127143" y="4140000"/>
                </a:lnTo>
                <a:cubicBezTo>
                  <a:pt x="56924" y="4140000"/>
                  <a:pt x="0" y="4083076"/>
                  <a:pt x="0" y="4012857"/>
                </a:cubicBezTo>
                <a:lnTo>
                  <a:pt x="0" y="127143"/>
                </a:lnTo>
                <a:cubicBezTo>
                  <a:pt x="0" y="56924"/>
                  <a:pt x="56924" y="0"/>
                  <a:pt x="12714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65894" t="6960" r="2154" b="5619"/>
          <a:stretch>
            <a:fillRect/>
          </a:stretch>
        </p:blipFill>
        <p:spPr>
          <a:xfrm>
            <a:off x="660400" y="1593950"/>
            <a:ext cx="2700000" cy="4140000"/>
          </a:xfrm>
          <a:custGeom>
            <a:avLst/>
            <a:gdLst/>
            <a:ahLst/>
            <a:cxnLst/>
            <a:rect l="l" t="t" r="r" b="b"/>
            <a:pathLst>
              <a:path w="2700000" h="4140000">
                <a:moveTo>
                  <a:pt x="127143" y="0"/>
                </a:moveTo>
                <a:lnTo>
                  <a:pt x="2572857" y="0"/>
                </a:lnTo>
                <a:cubicBezTo>
                  <a:pt x="2643076" y="0"/>
                  <a:pt x="2700000" y="56924"/>
                  <a:pt x="2700000" y="127143"/>
                </a:cubicBezTo>
                <a:lnTo>
                  <a:pt x="2700000" y="4012857"/>
                </a:lnTo>
                <a:cubicBezTo>
                  <a:pt x="2700000" y="4083076"/>
                  <a:pt x="2643076" y="4140000"/>
                  <a:pt x="2572857" y="4140000"/>
                </a:cubicBezTo>
                <a:lnTo>
                  <a:pt x="127143" y="4140000"/>
                </a:lnTo>
                <a:cubicBezTo>
                  <a:pt x="56924" y="4140000"/>
                  <a:pt x="0" y="4083076"/>
                  <a:pt x="0" y="4012857"/>
                </a:cubicBezTo>
                <a:lnTo>
                  <a:pt x="0" y="127143"/>
                </a:lnTo>
                <a:cubicBezTo>
                  <a:pt x="0" y="56924"/>
                  <a:pt x="56924" y="0"/>
                  <a:pt x="12714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2496000" y="2869186"/>
            <a:ext cx="3420000" cy="2592000"/>
          </a:xfrm>
          <a:prstGeom prst="roundRect">
            <a:avLst>
              <a:gd name="adj" fmla="val 724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766000" y="3274058"/>
            <a:ext cx="2880000" cy="718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讲解示范与分解练习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766000" y="4078616"/>
            <a:ext cx="2880000" cy="1186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859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运用简洁明了的语言和标准规范的动作示范，让学生快速建立正确的动作表象和战术概念。教师先进行完整示范，再进行细致的分解示范，边示范边清晰强调每个动作和环节的关键要点，帮助学生理解动作的细节和流程。
将突分配合分解为突破、传球、接球等多个部分，由简至繁、循序渐进地引导学生逐步掌握。例如，先练习突破技巧和传球动作，再进行完整的突分配合练习，降低学习难度，提高学习效率。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782000" y="2333882"/>
            <a:ext cx="864000" cy="8640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17500" dist="63500" dir="5400000" algn="t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980018" y="2541407"/>
            <a:ext cx="467965" cy="468000"/>
          </a:xfrm>
          <a:custGeom>
            <a:avLst/>
            <a:gdLst>
              <a:gd name="connsiteX0" fmla="*/ 66675 w 1257300"/>
              <a:gd name="connsiteY0" fmla="*/ 856202 h 1257395"/>
              <a:gd name="connsiteX1" fmla="*/ 53530 w 1257300"/>
              <a:gd name="connsiteY1" fmla="*/ 869346 h 1257395"/>
              <a:gd name="connsiteX2" fmla="*/ 53530 w 1257300"/>
              <a:gd name="connsiteY2" fmla="*/ 1190624 h 1257395"/>
              <a:gd name="connsiteX3" fmla="*/ 66675 w 1257300"/>
              <a:gd name="connsiteY3" fmla="*/ 1203769 h 1257395"/>
              <a:gd name="connsiteX4" fmla="*/ 146876 w 1257300"/>
              <a:gd name="connsiteY4" fmla="*/ 1203769 h 1257395"/>
              <a:gd name="connsiteX5" fmla="*/ 160115 w 1257300"/>
              <a:gd name="connsiteY5" fmla="*/ 1190720 h 1257395"/>
              <a:gd name="connsiteX6" fmla="*/ 160115 w 1257300"/>
              <a:gd name="connsiteY6" fmla="*/ 1190624 h 1257395"/>
              <a:gd name="connsiteX7" fmla="*/ 160115 w 1257300"/>
              <a:gd name="connsiteY7" fmla="*/ 869346 h 1257395"/>
              <a:gd name="connsiteX8" fmla="*/ 146971 w 1257300"/>
              <a:gd name="connsiteY8" fmla="*/ 856202 h 1257395"/>
              <a:gd name="connsiteX9" fmla="*/ 146876 w 1257300"/>
              <a:gd name="connsiteY9" fmla="*/ 856202 h 1257395"/>
              <a:gd name="connsiteX10" fmla="*/ 515112 w 1257300"/>
              <a:gd name="connsiteY10" fmla="*/ 401383 h 1257395"/>
              <a:gd name="connsiteX11" fmla="*/ 580549 w 1257300"/>
              <a:gd name="connsiteY11" fmla="*/ 428053 h 1257395"/>
              <a:gd name="connsiteX12" fmla="*/ 606933 w 1257300"/>
              <a:gd name="connsiteY12" fmla="*/ 467677 h 1257395"/>
              <a:gd name="connsiteX13" fmla="*/ 619792 w 1257300"/>
              <a:gd name="connsiteY13" fmla="*/ 528637 h 1257395"/>
              <a:gd name="connsiteX14" fmla="*/ 637127 w 1257300"/>
              <a:gd name="connsiteY14" fmla="*/ 750379 h 1257395"/>
              <a:gd name="connsiteX15" fmla="*/ 650272 w 1257300"/>
              <a:gd name="connsiteY15" fmla="*/ 761999 h 1257395"/>
              <a:gd name="connsiteX16" fmla="*/ 839629 w 1257300"/>
              <a:gd name="connsiteY16" fmla="*/ 761999 h 1257395"/>
              <a:gd name="connsiteX17" fmla="*/ 862774 w 1257300"/>
              <a:gd name="connsiteY17" fmla="*/ 775144 h 1257395"/>
              <a:gd name="connsiteX18" fmla="*/ 895350 w 1257300"/>
              <a:gd name="connsiteY18" fmla="*/ 838199 h 1257395"/>
              <a:gd name="connsiteX19" fmla="*/ 877824 w 1257300"/>
              <a:gd name="connsiteY19" fmla="*/ 903922 h 1257395"/>
              <a:gd name="connsiteX20" fmla="*/ 876776 w 1257300"/>
              <a:gd name="connsiteY20" fmla="*/ 918495 h 1257395"/>
              <a:gd name="connsiteX21" fmla="*/ 884682 w 1257300"/>
              <a:gd name="connsiteY21" fmla="*/ 936307 h 1257395"/>
              <a:gd name="connsiteX22" fmla="*/ 843820 w 1257300"/>
              <a:gd name="connsiteY22" fmla="*/ 1025080 h 1257395"/>
              <a:gd name="connsiteX23" fmla="*/ 840010 w 1257300"/>
              <a:gd name="connsiteY23" fmla="*/ 1040701 h 1257395"/>
              <a:gd name="connsiteX24" fmla="*/ 842772 w 1257300"/>
              <a:gd name="connsiteY24" fmla="*/ 1048130 h 1257395"/>
              <a:gd name="connsiteX25" fmla="*/ 813054 w 1257300"/>
              <a:gd name="connsiteY25" fmla="*/ 1128712 h 1257395"/>
              <a:gd name="connsiteX26" fmla="*/ 807815 w 1257300"/>
              <a:gd name="connsiteY26" fmla="*/ 1144238 h 1257395"/>
              <a:gd name="connsiteX27" fmla="*/ 810673 w 1257300"/>
              <a:gd name="connsiteY27" fmla="*/ 1155477 h 1257395"/>
              <a:gd name="connsiteX28" fmla="*/ 796004 w 1257300"/>
              <a:gd name="connsiteY28" fmla="*/ 1222152 h 1257395"/>
              <a:gd name="connsiteX29" fmla="*/ 699135 w 1257300"/>
              <a:gd name="connsiteY29" fmla="*/ 1257395 h 1257395"/>
              <a:gd name="connsiteX30" fmla="*/ 386620 w 1257300"/>
              <a:gd name="connsiteY30" fmla="*/ 1257299 h 1257395"/>
              <a:gd name="connsiteX31" fmla="*/ 359664 w 1257300"/>
              <a:gd name="connsiteY31" fmla="*/ 1230344 h 1257395"/>
              <a:gd name="connsiteX32" fmla="*/ 386620 w 1257300"/>
              <a:gd name="connsiteY32" fmla="*/ 1203388 h 1257395"/>
              <a:gd name="connsiteX33" fmla="*/ 699421 w 1257300"/>
              <a:gd name="connsiteY33" fmla="*/ 1203388 h 1257395"/>
              <a:gd name="connsiteX34" fmla="*/ 749141 w 1257300"/>
              <a:gd name="connsiteY34" fmla="*/ 1192053 h 1257395"/>
              <a:gd name="connsiteX35" fmla="*/ 755523 w 1257300"/>
              <a:gd name="connsiteY35" fmla="*/ 1183481 h 1257395"/>
              <a:gd name="connsiteX36" fmla="*/ 757619 w 1257300"/>
              <a:gd name="connsiteY36" fmla="*/ 1164431 h 1257395"/>
              <a:gd name="connsiteX37" fmla="*/ 754189 w 1257300"/>
              <a:gd name="connsiteY37" fmla="*/ 1155763 h 1257395"/>
              <a:gd name="connsiteX38" fmla="*/ 749332 w 1257300"/>
              <a:gd name="connsiteY38" fmla="*/ 1144904 h 1257395"/>
              <a:gd name="connsiteX39" fmla="*/ 760000 w 1257300"/>
              <a:gd name="connsiteY39" fmla="*/ 1096232 h 1257395"/>
              <a:gd name="connsiteX40" fmla="*/ 779050 w 1257300"/>
              <a:gd name="connsiteY40" fmla="*/ 1085564 h 1257395"/>
              <a:gd name="connsiteX41" fmla="*/ 780669 w 1257300"/>
              <a:gd name="connsiteY41" fmla="*/ 1084897 h 1257395"/>
              <a:gd name="connsiteX42" fmla="*/ 791147 w 1257300"/>
              <a:gd name="connsiteY42" fmla="*/ 1063180 h 1257395"/>
              <a:gd name="connsiteX43" fmla="*/ 789718 w 1257300"/>
              <a:gd name="connsiteY43" fmla="*/ 1059465 h 1257395"/>
              <a:gd name="connsiteX44" fmla="*/ 781431 w 1257300"/>
              <a:gd name="connsiteY44" fmla="*/ 1015745 h 1257395"/>
              <a:gd name="connsiteX45" fmla="*/ 803338 w 1257300"/>
              <a:gd name="connsiteY45" fmla="*/ 988313 h 1257395"/>
              <a:gd name="connsiteX46" fmla="*/ 833247 w 1257300"/>
              <a:gd name="connsiteY46" fmla="*/ 956500 h 1257395"/>
              <a:gd name="connsiteX47" fmla="*/ 831056 w 1257300"/>
              <a:gd name="connsiteY47" fmla="*/ 945356 h 1257395"/>
              <a:gd name="connsiteX48" fmla="*/ 827818 w 1257300"/>
              <a:gd name="connsiteY48" fmla="*/ 940784 h 1257395"/>
              <a:gd name="connsiteX49" fmla="*/ 826484 w 1257300"/>
              <a:gd name="connsiteY49" fmla="*/ 939164 h 1257395"/>
              <a:gd name="connsiteX50" fmla="*/ 818007 w 1257300"/>
              <a:gd name="connsiteY50" fmla="*/ 893540 h 1257395"/>
              <a:gd name="connsiteX51" fmla="*/ 831532 w 1257300"/>
              <a:gd name="connsiteY51" fmla="*/ 876299 h 1257395"/>
              <a:gd name="connsiteX52" fmla="*/ 835057 w 1257300"/>
              <a:gd name="connsiteY52" fmla="*/ 872299 h 1257395"/>
              <a:gd name="connsiteX53" fmla="*/ 842391 w 1257300"/>
              <a:gd name="connsiteY53" fmla="*/ 852106 h 1257395"/>
              <a:gd name="connsiteX54" fmla="*/ 840677 w 1257300"/>
              <a:gd name="connsiteY54" fmla="*/ 845057 h 1257395"/>
              <a:gd name="connsiteX55" fmla="*/ 828008 w 1257300"/>
              <a:gd name="connsiteY55" fmla="*/ 822959 h 1257395"/>
              <a:gd name="connsiteX56" fmla="*/ 816673 w 1257300"/>
              <a:gd name="connsiteY56" fmla="*/ 816387 h 1257395"/>
              <a:gd name="connsiteX57" fmla="*/ 613410 w 1257300"/>
              <a:gd name="connsiteY57" fmla="*/ 816387 h 1257395"/>
              <a:gd name="connsiteX58" fmla="*/ 586549 w 1257300"/>
              <a:gd name="connsiteY58" fmla="*/ 791813 h 1257395"/>
              <a:gd name="connsiteX59" fmla="*/ 565976 w 1257300"/>
              <a:gd name="connsiteY59" fmla="*/ 530161 h 1257395"/>
              <a:gd name="connsiteX60" fmla="*/ 557594 w 1257300"/>
              <a:gd name="connsiteY60" fmla="*/ 489203 h 1257395"/>
              <a:gd name="connsiteX61" fmla="*/ 541972 w 1257300"/>
              <a:gd name="connsiteY61" fmla="*/ 465772 h 1257395"/>
              <a:gd name="connsiteX62" fmla="*/ 515398 w 1257300"/>
              <a:gd name="connsiteY62" fmla="*/ 455390 h 1257395"/>
              <a:gd name="connsiteX63" fmla="*/ 504730 w 1257300"/>
              <a:gd name="connsiteY63" fmla="*/ 456533 h 1257395"/>
              <a:gd name="connsiteX64" fmla="*/ 475679 w 1257300"/>
              <a:gd name="connsiteY64" fmla="*/ 471868 h 1257395"/>
              <a:gd name="connsiteX65" fmla="*/ 473773 w 1257300"/>
              <a:gd name="connsiteY65" fmla="*/ 509968 h 1257395"/>
              <a:gd name="connsiteX66" fmla="*/ 473773 w 1257300"/>
              <a:gd name="connsiteY66" fmla="*/ 546830 h 1257395"/>
              <a:gd name="connsiteX67" fmla="*/ 473107 w 1257300"/>
              <a:gd name="connsiteY67" fmla="*/ 555021 h 1257395"/>
              <a:gd name="connsiteX68" fmla="*/ 225457 w 1257300"/>
              <a:gd name="connsiteY68" fmla="*/ 934211 h 1257395"/>
              <a:gd name="connsiteX69" fmla="*/ 214122 w 1257300"/>
              <a:gd name="connsiteY69" fmla="*/ 947261 h 1257395"/>
              <a:gd name="connsiteX70" fmla="*/ 214122 w 1257300"/>
              <a:gd name="connsiteY70" fmla="*/ 1200149 h 1257395"/>
              <a:gd name="connsiteX71" fmla="*/ 157639 w 1257300"/>
              <a:gd name="connsiteY71" fmla="*/ 1257299 h 1257395"/>
              <a:gd name="connsiteX72" fmla="*/ 56483 w 1257300"/>
              <a:gd name="connsiteY72" fmla="*/ 1257299 h 1257395"/>
              <a:gd name="connsiteX73" fmla="*/ 0 w 1257300"/>
              <a:gd name="connsiteY73" fmla="*/ 1200149 h 1257395"/>
              <a:gd name="connsiteX74" fmla="*/ 0 w 1257300"/>
              <a:gd name="connsiteY74" fmla="*/ 859345 h 1257395"/>
              <a:gd name="connsiteX75" fmla="*/ 56483 w 1257300"/>
              <a:gd name="connsiteY75" fmla="*/ 802195 h 1257395"/>
              <a:gd name="connsiteX76" fmla="*/ 157829 w 1257300"/>
              <a:gd name="connsiteY76" fmla="*/ 802195 h 1257395"/>
              <a:gd name="connsiteX77" fmla="*/ 214313 w 1257300"/>
              <a:gd name="connsiteY77" fmla="*/ 859345 h 1257395"/>
              <a:gd name="connsiteX78" fmla="*/ 214313 w 1257300"/>
              <a:gd name="connsiteY78" fmla="*/ 864869 h 1257395"/>
              <a:gd name="connsiteX79" fmla="*/ 219170 w 1257300"/>
              <a:gd name="connsiteY79" fmla="*/ 875061 h 1257395"/>
              <a:gd name="connsiteX80" fmla="*/ 227552 w 1257300"/>
              <a:gd name="connsiteY80" fmla="*/ 878109 h 1257395"/>
              <a:gd name="connsiteX81" fmla="*/ 230219 w 1257300"/>
              <a:gd name="connsiteY81" fmla="*/ 878109 h 1257395"/>
              <a:gd name="connsiteX82" fmla="*/ 419671 w 1257300"/>
              <a:gd name="connsiteY82" fmla="*/ 550925 h 1257395"/>
              <a:gd name="connsiteX83" fmla="*/ 419671 w 1257300"/>
              <a:gd name="connsiteY83" fmla="*/ 549497 h 1257395"/>
              <a:gd name="connsiteX84" fmla="*/ 420434 w 1257300"/>
              <a:gd name="connsiteY84" fmla="*/ 540638 h 1257395"/>
              <a:gd name="connsiteX85" fmla="*/ 419862 w 1257300"/>
              <a:gd name="connsiteY85" fmla="*/ 513587 h 1257395"/>
              <a:gd name="connsiteX86" fmla="*/ 426720 w 1257300"/>
              <a:gd name="connsiteY86" fmla="*/ 449008 h 1257395"/>
              <a:gd name="connsiteX87" fmla="*/ 494252 w 1257300"/>
              <a:gd name="connsiteY87" fmla="*/ 403574 h 1257395"/>
              <a:gd name="connsiteX88" fmla="*/ 515112 w 1257300"/>
              <a:gd name="connsiteY88" fmla="*/ 401383 h 1257395"/>
              <a:gd name="connsiteX89" fmla="*/ 748950 w 1257300"/>
              <a:gd name="connsiteY89" fmla="*/ 360997 h 1257395"/>
              <a:gd name="connsiteX90" fmla="*/ 1029747 w 1257300"/>
              <a:gd name="connsiteY90" fmla="*/ 360997 h 1257395"/>
              <a:gd name="connsiteX91" fmla="*/ 1056703 w 1257300"/>
              <a:gd name="connsiteY91" fmla="*/ 387953 h 1257395"/>
              <a:gd name="connsiteX92" fmla="*/ 1029747 w 1257300"/>
              <a:gd name="connsiteY92" fmla="*/ 414909 h 1257395"/>
              <a:gd name="connsiteX93" fmla="*/ 748950 w 1257300"/>
              <a:gd name="connsiteY93" fmla="*/ 414909 h 1257395"/>
              <a:gd name="connsiteX94" fmla="*/ 721994 w 1257300"/>
              <a:gd name="connsiteY94" fmla="*/ 387953 h 1257395"/>
              <a:gd name="connsiteX95" fmla="*/ 748950 w 1257300"/>
              <a:gd name="connsiteY95" fmla="*/ 360997 h 1257395"/>
              <a:gd name="connsiteX96" fmla="*/ 227552 w 1257300"/>
              <a:gd name="connsiteY96" fmla="*/ 360997 h 1257395"/>
              <a:gd name="connsiteX97" fmla="*/ 307752 w 1257300"/>
              <a:gd name="connsiteY97" fmla="*/ 360997 h 1257395"/>
              <a:gd name="connsiteX98" fmla="*/ 334708 w 1257300"/>
              <a:gd name="connsiteY98" fmla="*/ 387953 h 1257395"/>
              <a:gd name="connsiteX99" fmla="*/ 307752 w 1257300"/>
              <a:gd name="connsiteY99" fmla="*/ 414909 h 1257395"/>
              <a:gd name="connsiteX100" fmla="*/ 227552 w 1257300"/>
              <a:gd name="connsiteY100" fmla="*/ 414909 h 1257395"/>
              <a:gd name="connsiteX101" fmla="*/ 200596 w 1257300"/>
              <a:gd name="connsiteY101" fmla="*/ 387953 h 1257395"/>
              <a:gd name="connsiteX102" fmla="*/ 227552 w 1257300"/>
              <a:gd name="connsiteY102" fmla="*/ 360997 h 1257395"/>
              <a:gd name="connsiteX103" fmla="*/ 227552 w 1257300"/>
              <a:gd name="connsiteY103" fmla="*/ 200596 h 1257395"/>
              <a:gd name="connsiteX104" fmla="*/ 1029747 w 1257300"/>
              <a:gd name="connsiteY104" fmla="*/ 200596 h 1257395"/>
              <a:gd name="connsiteX105" fmla="*/ 1056703 w 1257300"/>
              <a:gd name="connsiteY105" fmla="*/ 227552 h 1257395"/>
              <a:gd name="connsiteX106" fmla="*/ 1029747 w 1257300"/>
              <a:gd name="connsiteY106" fmla="*/ 254508 h 1257395"/>
              <a:gd name="connsiteX107" fmla="*/ 227552 w 1257300"/>
              <a:gd name="connsiteY107" fmla="*/ 254508 h 1257395"/>
              <a:gd name="connsiteX108" fmla="*/ 200596 w 1257300"/>
              <a:gd name="connsiteY108" fmla="*/ 227552 h 1257395"/>
              <a:gd name="connsiteX109" fmla="*/ 227552 w 1257300"/>
              <a:gd name="connsiteY109" fmla="*/ 200596 h 1257395"/>
              <a:gd name="connsiteX110" fmla="*/ 66675 w 1257300"/>
              <a:gd name="connsiteY110" fmla="*/ 0 h 1257395"/>
              <a:gd name="connsiteX111" fmla="*/ 1190625 w 1257300"/>
              <a:gd name="connsiteY111" fmla="*/ 0 h 1257395"/>
              <a:gd name="connsiteX112" fmla="*/ 1257300 w 1257300"/>
              <a:gd name="connsiteY112" fmla="*/ 66675 h 1257395"/>
              <a:gd name="connsiteX113" fmla="*/ 1257300 w 1257300"/>
              <a:gd name="connsiteY113" fmla="*/ 548450 h 1257395"/>
              <a:gd name="connsiteX114" fmla="*/ 1190625 w 1257300"/>
              <a:gd name="connsiteY114" fmla="*/ 615125 h 1257395"/>
              <a:gd name="connsiteX115" fmla="*/ 1110425 w 1257300"/>
              <a:gd name="connsiteY115" fmla="*/ 615125 h 1257395"/>
              <a:gd name="connsiteX116" fmla="*/ 1096804 w 1257300"/>
              <a:gd name="connsiteY116" fmla="*/ 627779 h 1257395"/>
              <a:gd name="connsiteX117" fmla="*/ 1096804 w 1257300"/>
              <a:gd name="connsiteY117" fmla="*/ 628650 h 1257395"/>
              <a:gd name="connsiteX118" fmla="*/ 1096804 w 1257300"/>
              <a:gd name="connsiteY118" fmla="*/ 789146 h 1257395"/>
              <a:gd name="connsiteX119" fmla="*/ 1081373 w 1257300"/>
              <a:gd name="connsiteY119" fmla="*/ 813530 h 1257395"/>
              <a:gd name="connsiteX120" fmla="*/ 1069943 w 1257300"/>
              <a:gd name="connsiteY120" fmla="*/ 816007 h 1257395"/>
              <a:gd name="connsiteX121" fmla="*/ 1052608 w 1257300"/>
              <a:gd name="connsiteY121" fmla="*/ 809815 h 1257395"/>
              <a:gd name="connsiteX122" fmla="*/ 823151 w 1257300"/>
              <a:gd name="connsiteY122" fmla="*/ 618554 h 1257395"/>
              <a:gd name="connsiteX123" fmla="*/ 814673 w 1257300"/>
              <a:gd name="connsiteY123" fmla="*/ 615506 h 1257395"/>
              <a:gd name="connsiteX124" fmla="*/ 748951 w 1257300"/>
              <a:gd name="connsiteY124" fmla="*/ 615506 h 1257395"/>
              <a:gd name="connsiteX125" fmla="*/ 721995 w 1257300"/>
              <a:gd name="connsiteY125" fmla="*/ 588550 h 1257395"/>
              <a:gd name="connsiteX126" fmla="*/ 748951 w 1257300"/>
              <a:gd name="connsiteY126" fmla="*/ 561594 h 1257395"/>
              <a:gd name="connsiteX127" fmla="*/ 829247 w 1257300"/>
              <a:gd name="connsiteY127" fmla="*/ 561594 h 1257395"/>
              <a:gd name="connsiteX128" fmla="*/ 846487 w 1257300"/>
              <a:gd name="connsiteY128" fmla="*/ 567785 h 1257395"/>
              <a:gd name="connsiteX129" fmla="*/ 1021366 w 1257300"/>
              <a:gd name="connsiteY129" fmla="*/ 713613 h 1257395"/>
              <a:gd name="connsiteX130" fmla="*/ 1029748 w 1257300"/>
              <a:gd name="connsiteY130" fmla="*/ 716661 h 1257395"/>
              <a:gd name="connsiteX131" fmla="*/ 1035368 w 1257300"/>
              <a:gd name="connsiteY131" fmla="*/ 715423 h 1257395"/>
              <a:gd name="connsiteX132" fmla="*/ 1042988 w 1257300"/>
              <a:gd name="connsiteY132" fmla="*/ 703517 h 1257395"/>
              <a:gd name="connsiteX133" fmla="*/ 1042988 w 1257300"/>
              <a:gd name="connsiteY133" fmla="*/ 588550 h 1257395"/>
              <a:gd name="connsiteX134" fmla="*/ 1069943 w 1257300"/>
              <a:gd name="connsiteY134" fmla="*/ 561975 h 1257395"/>
              <a:gd name="connsiteX135" fmla="*/ 1190625 w 1257300"/>
              <a:gd name="connsiteY135" fmla="*/ 561975 h 1257395"/>
              <a:gd name="connsiteX136" fmla="*/ 1203770 w 1257300"/>
              <a:gd name="connsiteY136" fmla="*/ 548831 h 1257395"/>
              <a:gd name="connsiteX137" fmla="*/ 1203770 w 1257300"/>
              <a:gd name="connsiteY137" fmla="*/ 66675 h 1257395"/>
              <a:gd name="connsiteX138" fmla="*/ 1190625 w 1257300"/>
              <a:gd name="connsiteY138" fmla="*/ 53912 h 1257395"/>
              <a:gd name="connsiteX139" fmla="*/ 66675 w 1257300"/>
              <a:gd name="connsiteY139" fmla="*/ 53912 h 1257395"/>
              <a:gd name="connsiteX140" fmla="*/ 53912 w 1257300"/>
              <a:gd name="connsiteY140" fmla="*/ 66675 h 1257395"/>
              <a:gd name="connsiteX141" fmla="*/ 53912 w 1257300"/>
              <a:gd name="connsiteY141" fmla="*/ 548450 h 1257395"/>
              <a:gd name="connsiteX142" fmla="*/ 66665 w 1257300"/>
              <a:gd name="connsiteY142" fmla="*/ 561975 h 1257395"/>
              <a:gd name="connsiteX143" fmla="*/ 66675 w 1257300"/>
              <a:gd name="connsiteY143" fmla="*/ 561975 h 1257395"/>
              <a:gd name="connsiteX144" fmla="*/ 267653 w 1257300"/>
              <a:gd name="connsiteY144" fmla="*/ 561975 h 1257395"/>
              <a:gd name="connsiteX145" fmla="*/ 294608 w 1257300"/>
              <a:gd name="connsiteY145" fmla="*/ 588931 h 1257395"/>
              <a:gd name="connsiteX146" fmla="*/ 267653 w 1257300"/>
              <a:gd name="connsiteY146" fmla="*/ 615887 h 1257395"/>
              <a:gd name="connsiteX147" fmla="*/ 66675 w 1257300"/>
              <a:gd name="connsiteY147" fmla="*/ 615887 h 1257395"/>
              <a:gd name="connsiteX148" fmla="*/ 0 w 1257300"/>
              <a:gd name="connsiteY148" fmla="*/ 549212 h 1257395"/>
              <a:gd name="connsiteX149" fmla="*/ 0 w 1257300"/>
              <a:gd name="connsiteY149" fmla="*/ 66675 h 1257395"/>
              <a:gd name="connsiteX150" fmla="*/ 66675 w 1257300"/>
              <a:gd name="connsiteY150" fmla="*/ 0 h 1257395"/>
            </a:gdLst>
            <a:ahLst/>
            <a:cxnLst/>
            <a:rect l="l" t="t" r="r" b="b"/>
            <a:pathLst>
              <a:path w="1257300" h="1257395">
                <a:moveTo>
                  <a:pt x="66675" y="856202"/>
                </a:moveTo>
                <a:cubicBezTo>
                  <a:pt x="59417" y="856202"/>
                  <a:pt x="53530" y="862086"/>
                  <a:pt x="53530" y="869346"/>
                </a:cubicBezTo>
                <a:lnTo>
                  <a:pt x="53530" y="1190624"/>
                </a:lnTo>
                <a:cubicBezTo>
                  <a:pt x="53530" y="1197882"/>
                  <a:pt x="59417" y="1203769"/>
                  <a:pt x="66675" y="1203769"/>
                </a:cubicBezTo>
                <a:lnTo>
                  <a:pt x="146876" y="1203769"/>
                </a:lnTo>
                <a:cubicBezTo>
                  <a:pt x="154134" y="1203826"/>
                  <a:pt x="160058" y="1197978"/>
                  <a:pt x="160115" y="1190720"/>
                </a:cubicBezTo>
                <a:cubicBezTo>
                  <a:pt x="160115" y="1190691"/>
                  <a:pt x="160115" y="1190653"/>
                  <a:pt x="160115" y="1190624"/>
                </a:cubicBezTo>
                <a:lnTo>
                  <a:pt x="160115" y="869346"/>
                </a:lnTo>
                <a:cubicBezTo>
                  <a:pt x="160115" y="862086"/>
                  <a:pt x="154229" y="856202"/>
                  <a:pt x="146971" y="856202"/>
                </a:cubicBezTo>
                <a:cubicBezTo>
                  <a:pt x="146942" y="856202"/>
                  <a:pt x="146904" y="856202"/>
                  <a:pt x="146876" y="856202"/>
                </a:cubicBezTo>
                <a:close/>
                <a:moveTo>
                  <a:pt x="515112" y="401383"/>
                </a:moveTo>
                <a:cubicBezTo>
                  <a:pt x="539648" y="401004"/>
                  <a:pt x="563270" y="410633"/>
                  <a:pt x="580549" y="428053"/>
                </a:cubicBezTo>
                <a:cubicBezTo>
                  <a:pt x="591664" y="439555"/>
                  <a:pt x="600608" y="452982"/>
                  <a:pt x="606933" y="467677"/>
                </a:cubicBezTo>
                <a:cubicBezTo>
                  <a:pt x="615106" y="486978"/>
                  <a:pt x="619468" y="507678"/>
                  <a:pt x="619792" y="528637"/>
                </a:cubicBezTo>
                <a:cubicBezTo>
                  <a:pt x="620268" y="547687"/>
                  <a:pt x="633127" y="703135"/>
                  <a:pt x="637127" y="750379"/>
                </a:cubicBezTo>
                <a:cubicBezTo>
                  <a:pt x="637947" y="757016"/>
                  <a:pt x="643585" y="762001"/>
                  <a:pt x="650272" y="761999"/>
                </a:cubicBezTo>
                <a:lnTo>
                  <a:pt x="839629" y="761999"/>
                </a:lnTo>
                <a:cubicBezTo>
                  <a:pt x="849106" y="762038"/>
                  <a:pt x="857888" y="767021"/>
                  <a:pt x="862774" y="775144"/>
                </a:cubicBezTo>
                <a:cubicBezTo>
                  <a:pt x="895350" y="829246"/>
                  <a:pt x="895350" y="831913"/>
                  <a:pt x="895350" y="838199"/>
                </a:cubicBezTo>
                <a:cubicBezTo>
                  <a:pt x="898341" y="861557"/>
                  <a:pt x="892045" y="885155"/>
                  <a:pt x="877824" y="903922"/>
                </a:cubicBezTo>
                <a:cubicBezTo>
                  <a:pt x="874557" y="908120"/>
                  <a:pt x="874147" y="913873"/>
                  <a:pt x="876776" y="918495"/>
                </a:cubicBezTo>
                <a:cubicBezTo>
                  <a:pt x="880062" y="924121"/>
                  <a:pt x="882710" y="930095"/>
                  <a:pt x="884682" y="936307"/>
                </a:cubicBezTo>
                <a:cubicBezTo>
                  <a:pt x="893731" y="966882"/>
                  <a:pt x="880396" y="995933"/>
                  <a:pt x="843820" y="1025080"/>
                </a:cubicBezTo>
                <a:cubicBezTo>
                  <a:pt x="839171" y="1028833"/>
                  <a:pt x="837609" y="1035233"/>
                  <a:pt x="840010" y="1040701"/>
                </a:cubicBezTo>
                <a:cubicBezTo>
                  <a:pt x="841105" y="1043111"/>
                  <a:pt x="842029" y="1045587"/>
                  <a:pt x="842772" y="1048130"/>
                </a:cubicBezTo>
                <a:cubicBezTo>
                  <a:pt x="850907" y="1078572"/>
                  <a:pt x="839010" y="1110843"/>
                  <a:pt x="813054" y="1128712"/>
                </a:cubicBezTo>
                <a:cubicBezTo>
                  <a:pt x="807901" y="1132036"/>
                  <a:pt x="805729" y="1138475"/>
                  <a:pt x="807815" y="1144238"/>
                </a:cubicBezTo>
                <a:cubicBezTo>
                  <a:pt x="809196" y="1147857"/>
                  <a:pt x="810158" y="1151629"/>
                  <a:pt x="810673" y="1155477"/>
                </a:cubicBezTo>
                <a:cubicBezTo>
                  <a:pt x="812006" y="1166240"/>
                  <a:pt x="810673" y="1203102"/>
                  <a:pt x="796004" y="1222152"/>
                </a:cubicBezTo>
                <a:cubicBezTo>
                  <a:pt x="773430" y="1249870"/>
                  <a:pt x="722757" y="1257299"/>
                  <a:pt x="699135" y="1257395"/>
                </a:cubicBezTo>
                <a:lnTo>
                  <a:pt x="386620" y="1257299"/>
                </a:lnTo>
                <a:cubicBezTo>
                  <a:pt x="371732" y="1257299"/>
                  <a:pt x="359664" y="1245231"/>
                  <a:pt x="359664" y="1230344"/>
                </a:cubicBezTo>
                <a:cubicBezTo>
                  <a:pt x="359664" y="1215456"/>
                  <a:pt x="371732" y="1203388"/>
                  <a:pt x="386620" y="1203388"/>
                </a:cubicBezTo>
                <a:lnTo>
                  <a:pt x="699421" y="1203388"/>
                </a:lnTo>
                <a:cubicBezTo>
                  <a:pt x="716623" y="1203283"/>
                  <a:pt x="733597" y="1199416"/>
                  <a:pt x="749141" y="1192053"/>
                </a:cubicBezTo>
                <a:cubicBezTo>
                  <a:pt x="752399" y="1190243"/>
                  <a:pt x="754732" y="1187119"/>
                  <a:pt x="755523" y="1183481"/>
                </a:cubicBezTo>
                <a:cubicBezTo>
                  <a:pt x="756895" y="1177223"/>
                  <a:pt x="757599" y="1170841"/>
                  <a:pt x="757619" y="1164431"/>
                </a:cubicBezTo>
                <a:cubicBezTo>
                  <a:pt x="757599" y="1161211"/>
                  <a:pt x="756380" y="1158125"/>
                  <a:pt x="754189" y="1155763"/>
                </a:cubicBezTo>
                <a:cubicBezTo>
                  <a:pt x="752313" y="1152258"/>
                  <a:pt x="750694" y="1148638"/>
                  <a:pt x="749332" y="1144904"/>
                </a:cubicBezTo>
                <a:cubicBezTo>
                  <a:pt x="742502" y="1128036"/>
                  <a:pt x="746741" y="1108700"/>
                  <a:pt x="760000" y="1096232"/>
                </a:cubicBezTo>
                <a:cubicBezTo>
                  <a:pt x="765610" y="1091488"/>
                  <a:pt x="772078" y="1087859"/>
                  <a:pt x="779050" y="1085564"/>
                </a:cubicBezTo>
                <a:lnTo>
                  <a:pt x="780669" y="1084897"/>
                </a:lnTo>
                <a:cubicBezTo>
                  <a:pt x="788594" y="1080792"/>
                  <a:pt x="792871" y="1071943"/>
                  <a:pt x="791147" y="1063180"/>
                </a:cubicBezTo>
                <a:cubicBezTo>
                  <a:pt x="790870" y="1061875"/>
                  <a:pt x="790385" y="1060618"/>
                  <a:pt x="789718" y="1059465"/>
                </a:cubicBezTo>
                <a:cubicBezTo>
                  <a:pt x="780345" y="1046959"/>
                  <a:pt x="777288" y="1030814"/>
                  <a:pt x="781431" y="1015745"/>
                </a:cubicBezTo>
                <a:cubicBezTo>
                  <a:pt x="785679" y="1004525"/>
                  <a:pt x="793337" y="994933"/>
                  <a:pt x="803338" y="988313"/>
                </a:cubicBezTo>
                <a:cubicBezTo>
                  <a:pt x="821055" y="975455"/>
                  <a:pt x="831152" y="964787"/>
                  <a:pt x="833247" y="956500"/>
                </a:cubicBezTo>
                <a:cubicBezTo>
                  <a:pt x="834276" y="952642"/>
                  <a:pt x="833466" y="948535"/>
                  <a:pt x="831056" y="945356"/>
                </a:cubicBezTo>
                <a:cubicBezTo>
                  <a:pt x="830389" y="944403"/>
                  <a:pt x="828961" y="942498"/>
                  <a:pt x="827818" y="940784"/>
                </a:cubicBezTo>
                <a:cubicBezTo>
                  <a:pt x="827427" y="940203"/>
                  <a:pt x="826979" y="939661"/>
                  <a:pt x="826484" y="939164"/>
                </a:cubicBezTo>
                <a:cubicBezTo>
                  <a:pt x="814197" y="927330"/>
                  <a:pt x="810787" y="908997"/>
                  <a:pt x="818007" y="893540"/>
                </a:cubicBezTo>
                <a:cubicBezTo>
                  <a:pt x="821741" y="887227"/>
                  <a:pt x="826294" y="881431"/>
                  <a:pt x="831532" y="876299"/>
                </a:cubicBezTo>
                <a:lnTo>
                  <a:pt x="835057" y="872299"/>
                </a:lnTo>
                <a:cubicBezTo>
                  <a:pt x="839753" y="866609"/>
                  <a:pt x="842334" y="859479"/>
                  <a:pt x="842391" y="852106"/>
                </a:cubicBezTo>
                <a:cubicBezTo>
                  <a:pt x="842496" y="849642"/>
                  <a:pt x="841896" y="847199"/>
                  <a:pt x="840677" y="845057"/>
                </a:cubicBezTo>
                <a:cubicBezTo>
                  <a:pt x="837819" y="839819"/>
                  <a:pt x="833152" y="831722"/>
                  <a:pt x="828008" y="822959"/>
                </a:cubicBezTo>
                <a:cubicBezTo>
                  <a:pt x="825665" y="818907"/>
                  <a:pt x="821350" y="816404"/>
                  <a:pt x="816673" y="816387"/>
                </a:cubicBezTo>
                <a:lnTo>
                  <a:pt x="613410" y="816387"/>
                </a:lnTo>
                <a:cubicBezTo>
                  <a:pt x="599456" y="816347"/>
                  <a:pt x="587826" y="805705"/>
                  <a:pt x="586549" y="791813"/>
                </a:cubicBezTo>
                <a:cubicBezTo>
                  <a:pt x="585788" y="782288"/>
                  <a:pt x="566738" y="556164"/>
                  <a:pt x="565976" y="530161"/>
                </a:cubicBezTo>
                <a:cubicBezTo>
                  <a:pt x="565823" y="516098"/>
                  <a:pt x="562975" y="502194"/>
                  <a:pt x="557594" y="489203"/>
                </a:cubicBezTo>
                <a:cubicBezTo>
                  <a:pt x="553860" y="480506"/>
                  <a:pt x="548564" y="472565"/>
                  <a:pt x="541972" y="465772"/>
                </a:cubicBezTo>
                <a:cubicBezTo>
                  <a:pt x="534943" y="458770"/>
                  <a:pt x="525313" y="455009"/>
                  <a:pt x="515398" y="455390"/>
                </a:cubicBezTo>
                <a:cubicBezTo>
                  <a:pt x="511816" y="455410"/>
                  <a:pt x="508235" y="455793"/>
                  <a:pt x="504730" y="456533"/>
                </a:cubicBezTo>
                <a:cubicBezTo>
                  <a:pt x="487204" y="460057"/>
                  <a:pt x="478727" y="464438"/>
                  <a:pt x="475679" y="471868"/>
                </a:cubicBezTo>
                <a:cubicBezTo>
                  <a:pt x="472173" y="484261"/>
                  <a:pt x="471516" y="497287"/>
                  <a:pt x="473773" y="509968"/>
                </a:cubicBezTo>
                <a:cubicBezTo>
                  <a:pt x="474878" y="522230"/>
                  <a:pt x="474878" y="534567"/>
                  <a:pt x="473773" y="546830"/>
                </a:cubicBezTo>
                <a:lnTo>
                  <a:pt x="473107" y="555021"/>
                </a:lnTo>
                <a:cubicBezTo>
                  <a:pt x="451866" y="842581"/>
                  <a:pt x="326612" y="919924"/>
                  <a:pt x="225457" y="934211"/>
                </a:cubicBezTo>
                <a:cubicBezTo>
                  <a:pt x="218951" y="935116"/>
                  <a:pt x="214103" y="940689"/>
                  <a:pt x="214122" y="947261"/>
                </a:cubicBezTo>
                <a:lnTo>
                  <a:pt x="214122" y="1200149"/>
                </a:lnTo>
                <a:cubicBezTo>
                  <a:pt x="214122" y="1231458"/>
                  <a:pt x="188938" y="1256937"/>
                  <a:pt x="157639" y="1257299"/>
                </a:cubicBezTo>
                <a:lnTo>
                  <a:pt x="56483" y="1257299"/>
                </a:lnTo>
                <a:cubicBezTo>
                  <a:pt x="25184" y="1256937"/>
                  <a:pt x="0" y="1231458"/>
                  <a:pt x="0" y="1200149"/>
                </a:cubicBezTo>
                <a:lnTo>
                  <a:pt x="0" y="859345"/>
                </a:lnTo>
                <a:cubicBezTo>
                  <a:pt x="0" y="828040"/>
                  <a:pt x="25184" y="802560"/>
                  <a:pt x="56483" y="802195"/>
                </a:cubicBezTo>
                <a:lnTo>
                  <a:pt x="157829" y="802195"/>
                </a:lnTo>
                <a:cubicBezTo>
                  <a:pt x="189128" y="802560"/>
                  <a:pt x="214313" y="828040"/>
                  <a:pt x="214313" y="859345"/>
                </a:cubicBezTo>
                <a:lnTo>
                  <a:pt x="214313" y="864869"/>
                </a:lnTo>
                <a:cubicBezTo>
                  <a:pt x="214313" y="868824"/>
                  <a:pt x="216103" y="872567"/>
                  <a:pt x="219170" y="875061"/>
                </a:cubicBezTo>
                <a:cubicBezTo>
                  <a:pt x="221514" y="877037"/>
                  <a:pt x="224485" y="878118"/>
                  <a:pt x="227552" y="878109"/>
                </a:cubicBezTo>
                <a:lnTo>
                  <a:pt x="230219" y="878109"/>
                </a:lnTo>
                <a:cubicBezTo>
                  <a:pt x="339947" y="855344"/>
                  <a:pt x="405479" y="742283"/>
                  <a:pt x="419671" y="550925"/>
                </a:cubicBezTo>
                <a:lnTo>
                  <a:pt x="419671" y="549497"/>
                </a:lnTo>
                <a:cubicBezTo>
                  <a:pt x="419671" y="545496"/>
                  <a:pt x="420243" y="542448"/>
                  <a:pt x="420434" y="540638"/>
                </a:cubicBezTo>
                <a:cubicBezTo>
                  <a:pt x="421072" y="531623"/>
                  <a:pt x="420881" y="522567"/>
                  <a:pt x="419862" y="513587"/>
                </a:cubicBezTo>
                <a:cubicBezTo>
                  <a:pt x="416585" y="491828"/>
                  <a:pt x="418948" y="469593"/>
                  <a:pt x="426720" y="449008"/>
                </a:cubicBezTo>
                <a:cubicBezTo>
                  <a:pt x="442722" y="413861"/>
                  <a:pt x="478822" y="406622"/>
                  <a:pt x="494252" y="403574"/>
                </a:cubicBezTo>
                <a:cubicBezTo>
                  <a:pt x="501110" y="402144"/>
                  <a:pt x="508102" y="401409"/>
                  <a:pt x="515112" y="401383"/>
                </a:cubicBezTo>
                <a:close/>
                <a:moveTo>
                  <a:pt x="748950" y="360997"/>
                </a:moveTo>
                <a:lnTo>
                  <a:pt x="1029747" y="360997"/>
                </a:lnTo>
                <a:cubicBezTo>
                  <a:pt x="1044634" y="360997"/>
                  <a:pt x="1056703" y="373065"/>
                  <a:pt x="1056703" y="387953"/>
                </a:cubicBezTo>
                <a:cubicBezTo>
                  <a:pt x="1056703" y="402840"/>
                  <a:pt x="1044634" y="414909"/>
                  <a:pt x="1029747" y="414909"/>
                </a:cubicBezTo>
                <a:lnTo>
                  <a:pt x="748950" y="414909"/>
                </a:lnTo>
                <a:cubicBezTo>
                  <a:pt x="734062" y="414909"/>
                  <a:pt x="721994" y="402840"/>
                  <a:pt x="721994" y="387953"/>
                </a:cubicBezTo>
                <a:cubicBezTo>
                  <a:pt x="721994" y="373065"/>
                  <a:pt x="734062" y="360997"/>
                  <a:pt x="748950" y="360997"/>
                </a:cubicBezTo>
                <a:close/>
                <a:moveTo>
                  <a:pt x="227552" y="360997"/>
                </a:moveTo>
                <a:lnTo>
                  <a:pt x="307752" y="360997"/>
                </a:lnTo>
                <a:cubicBezTo>
                  <a:pt x="322640" y="360997"/>
                  <a:pt x="334708" y="373065"/>
                  <a:pt x="334708" y="387953"/>
                </a:cubicBezTo>
                <a:cubicBezTo>
                  <a:pt x="334708" y="402840"/>
                  <a:pt x="322640" y="414909"/>
                  <a:pt x="307752" y="414909"/>
                </a:cubicBezTo>
                <a:lnTo>
                  <a:pt x="227552" y="414909"/>
                </a:lnTo>
                <a:cubicBezTo>
                  <a:pt x="212664" y="414909"/>
                  <a:pt x="200596" y="402840"/>
                  <a:pt x="200596" y="387953"/>
                </a:cubicBezTo>
                <a:cubicBezTo>
                  <a:pt x="200596" y="373065"/>
                  <a:pt x="212664" y="360997"/>
                  <a:pt x="227552" y="360997"/>
                </a:cubicBezTo>
                <a:close/>
                <a:moveTo>
                  <a:pt x="227552" y="200596"/>
                </a:moveTo>
                <a:lnTo>
                  <a:pt x="1029747" y="200596"/>
                </a:lnTo>
                <a:cubicBezTo>
                  <a:pt x="1044635" y="200596"/>
                  <a:pt x="1056703" y="212664"/>
                  <a:pt x="1056703" y="227552"/>
                </a:cubicBezTo>
                <a:cubicBezTo>
                  <a:pt x="1056703" y="242439"/>
                  <a:pt x="1044635" y="254508"/>
                  <a:pt x="1029747" y="254508"/>
                </a:cubicBezTo>
                <a:lnTo>
                  <a:pt x="227552" y="254508"/>
                </a:lnTo>
                <a:cubicBezTo>
                  <a:pt x="212664" y="254508"/>
                  <a:pt x="200596" y="242439"/>
                  <a:pt x="200596" y="227552"/>
                </a:cubicBezTo>
                <a:cubicBezTo>
                  <a:pt x="200596" y="212664"/>
                  <a:pt x="212664" y="200596"/>
                  <a:pt x="227552" y="200596"/>
                </a:cubicBezTo>
                <a:close/>
                <a:moveTo>
                  <a:pt x="66675" y="0"/>
                </a:moveTo>
                <a:lnTo>
                  <a:pt x="1190625" y="0"/>
                </a:lnTo>
                <a:cubicBezTo>
                  <a:pt x="1227344" y="259"/>
                  <a:pt x="1257043" y="29959"/>
                  <a:pt x="1257300" y="66675"/>
                </a:cubicBezTo>
                <a:lnTo>
                  <a:pt x="1257300" y="548450"/>
                </a:lnTo>
                <a:cubicBezTo>
                  <a:pt x="1257043" y="585166"/>
                  <a:pt x="1227344" y="614865"/>
                  <a:pt x="1190625" y="615125"/>
                </a:cubicBezTo>
                <a:lnTo>
                  <a:pt x="1110425" y="615125"/>
                </a:lnTo>
                <a:cubicBezTo>
                  <a:pt x="1103166" y="614859"/>
                  <a:pt x="1097071" y="620523"/>
                  <a:pt x="1096804" y="627779"/>
                </a:cubicBezTo>
                <a:cubicBezTo>
                  <a:pt x="1096794" y="628069"/>
                  <a:pt x="1096794" y="628359"/>
                  <a:pt x="1096804" y="628650"/>
                </a:cubicBezTo>
                <a:lnTo>
                  <a:pt x="1096804" y="789146"/>
                </a:lnTo>
                <a:cubicBezTo>
                  <a:pt x="1096785" y="799569"/>
                  <a:pt x="1090784" y="809054"/>
                  <a:pt x="1081373" y="813530"/>
                </a:cubicBezTo>
                <a:cubicBezTo>
                  <a:pt x="1077773" y="815135"/>
                  <a:pt x="1073887" y="815978"/>
                  <a:pt x="1069943" y="816007"/>
                </a:cubicBezTo>
                <a:cubicBezTo>
                  <a:pt x="1063619" y="816025"/>
                  <a:pt x="1057485" y="813835"/>
                  <a:pt x="1052608" y="809815"/>
                </a:cubicBezTo>
                <a:lnTo>
                  <a:pt x="823151" y="618554"/>
                </a:lnTo>
                <a:cubicBezTo>
                  <a:pt x="820769" y="616578"/>
                  <a:pt x="817769" y="615500"/>
                  <a:pt x="814673" y="615506"/>
                </a:cubicBezTo>
                <a:lnTo>
                  <a:pt x="748951" y="615506"/>
                </a:lnTo>
                <a:cubicBezTo>
                  <a:pt x="734063" y="615506"/>
                  <a:pt x="721995" y="603437"/>
                  <a:pt x="721995" y="588550"/>
                </a:cubicBezTo>
                <a:cubicBezTo>
                  <a:pt x="721995" y="573662"/>
                  <a:pt x="734063" y="561594"/>
                  <a:pt x="748951" y="561594"/>
                </a:cubicBezTo>
                <a:lnTo>
                  <a:pt x="829247" y="561594"/>
                </a:lnTo>
                <a:cubicBezTo>
                  <a:pt x="835533" y="561598"/>
                  <a:pt x="841629" y="563787"/>
                  <a:pt x="846487" y="567785"/>
                </a:cubicBezTo>
                <a:lnTo>
                  <a:pt x="1021366" y="713613"/>
                </a:lnTo>
                <a:cubicBezTo>
                  <a:pt x="1023718" y="715575"/>
                  <a:pt x="1026681" y="716653"/>
                  <a:pt x="1029748" y="716661"/>
                </a:cubicBezTo>
                <a:cubicBezTo>
                  <a:pt x="1031681" y="716626"/>
                  <a:pt x="1033596" y="716205"/>
                  <a:pt x="1035368" y="715423"/>
                </a:cubicBezTo>
                <a:cubicBezTo>
                  <a:pt x="1039987" y="713256"/>
                  <a:pt x="1042959" y="708623"/>
                  <a:pt x="1042988" y="703517"/>
                </a:cubicBezTo>
                <a:lnTo>
                  <a:pt x="1042988" y="588550"/>
                </a:lnTo>
                <a:cubicBezTo>
                  <a:pt x="1043197" y="573812"/>
                  <a:pt x="1055208" y="561973"/>
                  <a:pt x="1069943" y="561975"/>
                </a:cubicBezTo>
                <a:lnTo>
                  <a:pt x="1190625" y="561975"/>
                </a:lnTo>
                <a:cubicBezTo>
                  <a:pt x="1197883" y="561975"/>
                  <a:pt x="1203770" y="556090"/>
                  <a:pt x="1203770" y="548831"/>
                </a:cubicBezTo>
                <a:lnTo>
                  <a:pt x="1203770" y="66675"/>
                </a:lnTo>
                <a:cubicBezTo>
                  <a:pt x="1203560" y="59565"/>
                  <a:pt x="1197740" y="53909"/>
                  <a:pt x="1190625" y="53912"/>
                </a:cubicBezTo>
                <a:lnTo>
                  <a:pt x="66675" y="53912"/>
                </a:lnTo>
                <a:cubicBezTo>
                  <a:pt x="59712" y="54111"/>
                  <a:pt x="54112" y="59710"/>
                  <a:pt x="53912" y="66675"/>
                </a:cubicBezTo>
                <a:lnTo>
                  <a:pt x="53912" y="548450"/>
                </a:lnTo>
                <a:cubicBezTo>
                  <a:pt x="53702" y="555706"/>
                  <a:pt x="59407" y="561762"/>
                  <a:pt x="66665" y="561975"/>
                </a:cubicBezTo>
                <a:cubicBezTo>
                  <a:pt x="66665" y="561975"/>
                  <a:pt x="66675" y="561975"/>
                  <a:pt x="66675" y="561975"/>
                </a:cubicBezTo>
                <a:lnTo>
                  <a:pt x="267653" y="561975"/>
                </a:lnTo>
                <a:cubicBezTo>
                  <a:pt x="282540" y="561975"/>
                  <a:pt x="294608" y="574043"/>
                  <a:pt x="294608" y="588931"/>
                </a:cubicBezTo>
                <a:cubicBezTo>
                  <a:pt x="294608" y="603818"/>
                  <a:pt x="282540" y="615887"/>
                  <a:pt x="267653" y="615887"/>
                </a:cubicBezTo>
                <a:lnTo>
                  <a:pt x="66675" y="615887"/>
                </a:lnTo>
                <a:cubicBezTo>
                  <a:pt x="29956" y="615627"/>
                  <a:pt x="257" y="585928"/>
                  <a:pt x="0" y="549212"/>
                </a:cubicBezTo>
                <a:lnTo>
                  <a:pt x="0" y="66675"/>
                </a:lnTo>
                <a:cubicBezTo>
                  <a:pt x="257" y="29959"/>
                  <a:pt x="29956" y="259"/>
                  <a:pt x="66675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76000" y="2338518"/>
            <a:ext cx="3420000" cy="2592000"/>
          </a:xfrm>
          <a:prstGeom prst="roundRect">
            <a:avLst>
              <a:gd name="adj" fmla="val 724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46000" y="2743390"/>
            <a:ext cx="2880000" cy="718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游戏竞赛与纠错指导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46000" y="3547949"/>
            <a:ext cx="2880000" cy="1186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859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设计充满趣味的游戏和紧张刺激的竞赛，激发学生的学习兴趣和竞争意识。例如，“突分得分赛”等游戏，让学生在快乐中学习和提高，增强学生的学习动力和参与度。
在学生练习过程中，密切观察，及时发现并纠正错误动作和配合失误，确保学生掌握正确的技术和战术。教师可以通过个别指导、集体纠正等方式，帮助学生改正错误，巩固正确动作，避免错误动作的形成和巩固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62000" y="1803214"/>
            <a:ext cx="864000" cy="8640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17500" dist="63500" dir="5400000" algn="t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760000" y="2011833"/>
            <a:ext cx="468000" cy="446760"/>
          </a:xfrm>
          <a:custGeom>
            <a:avLst/>
            <a:gdLst>
              <a:gd name="connsiteX0" fmla="*/ 347853 w 1257300"/>
              <a:gd name="connsiteY0" fmla="*/ 839153 h 1200245"/>
              <a:gd name="connsiteX1" fmla="*/ 227552 w 1257300"/>
              <a:gd name="connsiteY1" fmla="*/ 839629 h 1200245"/>
              <a:gd name="connsiteX2" fmla="*/ 214312 w 1257300"/>
              <a:gd name="connsiteY2" fmla="*/ 852678 h 1200245"/>
              <a:gd name="connsiteX3" fmla="*/ 214312 w 1257300"/>
              <a:gd name="connsiteY3" fmla="*/ 852773 h 1200245"/>
              <a:gd name="connsiteX4" fmla="*/ 214312 w 1257300"/>
              <a:gd name="connsiteY4" fmla="*/ 973074 h 1200245"/>
              <a:gd name="connsiteX5" fmla="*/ 227552 w 1257300"/>
              <a:gd name="connsiteY5" fmla="*/ 986314 h 1200245"/>
              <a:gd name="connsiteX6" fmla="*/ 347853 w 1257300"/>
              <a:gd name="connsiteY6" fmla="*/ 986314 h 1200245"/>
              <a:gd name="connsiteX7" fmla="*/ 360997 w 1257300"/>
              <a:gd name="connsiteY7" fmla="*/ 973169 h 1200245"/>
              <a:gd name="connsiteX8" fmla="*/ 360997 w 1257300"/>
              <a:gd name="connsiteY8" fmla="*/ 973074 h 1200245"/>
              <a:gd name="connsiteX9" fmla="*/ 360997 w 1257300"/>
              <a:gd name="connsiteY9" fmla="*/ 852297 h 1200245"/>
              <a:gd name="connsiteX10" fmla="*/ 347853 w 1257300"/>
              <a:gd name="connsiteY10" fmla="*/ 839153 h 1200245"/>
              <a:gd name="connsiteX11" fmla="*/ 548449 w 1257300"/>
              <a:gd name="connsiteY11" fmla="*/ 785241 h 1200245"/>
              <a:gd name="connsiteX12" fmla="*/ 668749 w 1257300"/>
              <a:gd name="connsiteY12" fmla="*/ 785241 h 1200245"/>
              <a:gd name="connsiteX13" fmla="*/ 695705 w 1257300"/>
              <a:gd name="connsiteY13" fmla="*/ 812197 h 1200245"/>
              <a:gd name="connsiteX14" fmla="*/ 668749 w 1257300"/>
              <a:gd name="connsiteY14" fmla="*/ 839153 h 1200245"/>
              <a:gd name="connsiteX15" fmla="*/ 588549 w 1257300"/>
              <a:gd name="connsiteY15" fmla="*/ 839153 h 1200245"/>
              <a:gd name="connsiteX16" fmla="*/ 575405 w 1257300"/>
              <a:gd name="connsiteY16" fmla="*/ 852297 h 1200245"/>
              <a:gd name="connsiteX17" fmla="*/ 575405 w 1257300"/>
              <a:gd name="connsiteY17" fmla="*/ 972598 h 1200245"/>
              <a:gd name="connsiteX18" fmla="*/ 588454 w 1257300"/>
              <a:gd name="connsiteY18" fmla="*/ 985837 h 1200245"/>
              <a:gd name="connsiteX19" fmla="*/ 588549 w 1257300"/>
              <a:gd name="connsiteY19" fmla="*/ 985837 h 1200245"/>
              <a:gd name="connsiteX20" fmla="*/ 708850 w 1257300"/>
              <a:gd name="connsiteY20" fmla="*/ 985837 h 1200245"/>
              <a:gd name="connsiteX21" fmla="*/ 737359 w 1257300"/>
              <a:gd name="connsiteY21" fmla="*/ 1011146 h 1200245"/>
              <a:gd name="connsiteX22" fmla="*/ 712053 w 1257300"/>
              <a:gd name="connsiteY22" fmla="*/ 1039654 h 1200245"/>
              <a:gd name="connsiteX23" fmla="*/ 708850 w 1257300"/>
              <a:gd name="connsiteY23" fmla="*/ 1039654 h 1200245"/>
              <a:gd name="connsiteX24" fmla="*/ 548449 w 1257300"/>
              <a:gd name="connsiteY24" fmla="*/ 1039654 h 1200245"/>
              <a:gd name="connsiteX25" fmla="*/ 521493 w 1257300"/>
              <a:gd name="connsiteY25" fmla="*/ 1012793 h 1200245"/>
              <a:gd name="connsiteX26" fmla="*/ 521493 w 1257300"/>
              <a:gd name="connsiteY26" fmla="*/ 812197 h 1200245"/>
              <a:gd name="connsiteX27" fmla="*/ 548449 w 1257300"/>
              <a:gd name="connsiteY27" fmla="*/ 785241 h 1200245"/>
              <a:gd name="connsiteX28" fmla="*/ 187356 w 1257300"/>
              <a:gd name="connsiteY28" fmla="*/ 785241 h 1200245"/>
              <a:gd name="connsiteX29" fmla="*/ 387953 w 1257300"/>
              <a:gd name="connsiteY29" fmla="*/ 785241 h 1200245"/>
              <a:gd name="connsiteX30" fmla="*/ 414909 w 1257300"/>
              <a:gd name="connsiteY30" fmla="*/ 812197 h 1200245"/>
              <a:gd name="connsiteX31" fmla="*/ 414909 w 1257300"/>
              <a:gd name="connsiteY31" fmla="*/ 1012793 h 1200245"/>
              <a:gd name="connsiteX32" fmla="*/ 387953 w 1257300"/>
              <a:gd name="connsiteY32" fmla="*/ 1039654 h 1200245"/>
              <a:gd name="connsiteX33" fmla="*/ 187356 w 1257300"/>
              <a:gd name="connsiteY33" fmla="*/ 1039654 h 1200245"/>
              <a:gd name="connsiteX34" fmla="*/ 160496 w 1257300"/>
              <a:gd name="connsiteY34" fmla="*/ 1012793 h 1200245"/>
              <a:gd name="connsiteX35" fmla="*/ 160496 w 1257300"/>
              <a:gd name="connsiteY35" fmla="*/ 812197 h 1200245"/>
              <a:gd name="connsiteX36" fmla="*/ 187356 w 1257300"/>
              <a:gd name="connsiteY36" fmla="*/ 785241 h 1200245"/>
              <a:gd name="connsiteX37" fmla="*/ 842581 w 1257300"/>
              <a:gd name="connsiteY37" fmla="*/ 773144 h 1200245"/>
              <a:gd name="connsiteX38" fmla="*/ 829506 w 1257300"/>
              <a:gd name="connsiteY38" fmla="*/ 786546 h 1200245"/>
              <a:gd name="connsiteX39" fmla="*/ 829818 w 1257300"/>
              <a:gd name="connsiteY39" fmla="*/ 789241 h 1200245"/>
              <a:gd name="connsiteX40" fmla="*/ 880586 w 1257300"/>
              <a:gd name="connsiteY40" fmla="*/ 1009269 h 1200245"/>
              <a:gd name="connsiteX41" fmla="*/ 890111 w 1257300"/>
              <a:gd name="connsiteY41" fmla="*/ 1018794 h 1200245"/>
              <a:gd name="connsiteX42" fmla="*/ 893730 w 1257300"/>
              <a:gd name="connsiteY42" fmla="*/ 1019365 h 1200245"/>
              <a:gd name="connsiteX43" fmla="*/ 903255 w 1257300"/>
              <a:gd name="connsiteY43" fmla="*/ 1015460 h 1200245"/>
              <a:gd name="connsiteX44" fmla="*/ 933449 w 1257300"/>
              <a:gd name="connsiteY44" fmla="*/ 984409 h 1200245"/>
              <a:gd name="connsiteX45" fmla="*/ 952499 w 1257300"/>
              <a:gd name="connsiteY45" fmla="*/ 976598 h 1200245"/>
              <a:gd name="connsiteX46" fmla="*/ 971549 w 1257300"/>
              <a:gd name="connsiteY46" fmla="*/ 984409 h 1200245"/>
              <a:gd name="connsiteX47" fmla="*/ 1112900 w 1257300"/>
              <a:gd name="connsiteY47" fmla="*/ 1125759 h 1200245"/>
              <a:gd name="connsiteX48" fmla="*/ 1131484 w 1257300"/>
              <a:gd name="connsiteY48" fmla="*/ 1126226 h 1200245"/>
              <a:gd name="connsiteX49" fmla="*/ 1131950 w 1257300"/>
              <a:gd name="connsiteY49" fmla="*/ 1125759 h 1200245"/>
              <a:gd name="connsiteX50" fmla="*/ 1183766 w 1257300"/>
              <a:gd name="connsiteY50" fmla="*/ 1073943 h 1200245"/>
              <a:gd name="connsiteX51" fmla="*/ 1184100 w 1257300"/>
              <a:gd name="connsiteY51" fmla="*/ 1055227 h 1200245"/>
              <a:gd name="connsiteX52" fmla="*/ 1183766 w 1257300"/>
              <a:gd name="connsiteY52" fmla="*/ 1054893 h 1200245"/>
              <a:gd name="connsiteX53" fmla="*/ 1041558 w 1257300"/>
              <a:gd name="connsiteY53" fmla="*/ 914400 h 1200245"/>
              <a:gd name="connsiteX54" fmla="*/ 1041558 w 1257300"/>
              <a:gd name="connsiteY54" fmla="*/ 876300 h 1200245"/>
              <a:gd name="connsiteX55" fmla="*/ 1071848 w 1257300"/>
              <a:gd name="connsiteY55" fmla="*/ 846010 h 1200245"/>
              <a:gd name="connsiteX56" fmla="*/ 1071857 w 1257300"/>
              <a:gd name="connsiteY56" fmla="*/ 827418 h 1200245"/>
              <a:gd name="connsiteX57" fmla="*/ 1065561 w 1257300"/>
              <a:gd name="connsiteY57" fmla="*/ 823912 h 1200245"/>
              <a:gd name="connsiteX58" fmla="*/ 845534 w 1257300"/>
              <a:gd name="connsiteY58" fmla="*/ 773144 h 1200245"/>
              <a:gd name="connsiteX59" fmla="*/ 842581 w 1257300"/>
              <a:gd name="connsiteY59" fmla="*/ 773144 h 1200245"/>
              <a:gd name="connsiteX60" fmla="*/ 788574 w 1257300"/>
              <a:gd name="connsiteY60" fmla="*/ 705040 h 1200245"/>
              <a:gd name="connsiteX61" fmla="*/ 794575 w 1257300"/>
              <a:gd name="connsiteY61" fmla="*/ 705707 h 1200245"/>
              <a:gd name="connsiteX62" fmla="*/ 1147476 w 1257300"/>
              <a:gd name="connsiteY62" fmla="*/ 787146 h 1200245"/>
              <a:gd name="connsiteX63" fmla="*/ 1167650 w 1257300"/>
              <a:gd name="connsiteY63" fmla="*/ 819493 h 1200245"/>
              <a:gd name="connsiteX64" fmla="*/ 1160430 w 1257300"/>
              <a:gd name="connsiteY64" fmla="*/ 832485 h 1200245"/>
              <a:gd name="connsiteX65" fmla="*/ 1108043 w 1257300"/>
              <a:gd name="connsiteY65" fmla="*/ 885825 h 1200245"/>
              <a:gd name="connsiteX66" fmla="*/ 1107709 w 1257300"/>
              <a:gd name="connsiteY66" fmla="*/ 904541 h 1200245"/>
              <a:gd name="connsiteX67" fmla="*/ 1108043 w 1257300"/>
              <a:gd name="connsiteY67" fmla="*/ 904875 h 1200245"/>
              <a:gd name="connsiteX68" fmla="*/ 1249394 w 1257300"/>
              <a:gd name="connsiteY68" fmla="*/ 1046226 h 1200245"/>
              <a:gd name="connsiteX69" fmla="*/ 1249394 w 1257300"/>
              <a:gd name="connsiteY69" fmla="*/ 1084326 h 1200245"/>
              <a:gd name="connsiteX70" fmla="*/ 1140809 w 1257300"/>
              <a:gd name="connsiteY70" fmla="*/ 1192911 h 1200245"/>
              <a:gd name="connsiteX71" fmla="*/ 1121759 w 1257300"/>
              <a:gd name="connsiteY71" fmla="*/ 1200150 h 1200245"/>
              <a:gd name="connsiteX72" fmla="*/ 1102709 w 1257300"/>
              <a:gd name="connsiteY72" fmla="*/ 1192244 h 1200245"/>
              <a:gd name="connsiteX73" fmla="*/ 961358 w 1257300"/>
              <a:gd name="connsiteY73" fmla="*/ 1050893 h 1200245"/>
              <a:gd name="connsiteX74" fmla="*/ 951833 w 1257300"/>
              <a:gd name="connsiteY74" fmla="*/ 1047083 h 1200245"/>
              <a:gd name="connsiteX75" fmla="*/ 942308 w 1257300"/>
              <a:gd name="connsiteY75" fmla="*/ 1050893 h 1200245"/>
              <a:gd name="connsiteX76" fmla="*/ 889253 w 1257300"/>
              <a:gd name="connsiteY76" fmla="*/ 1104042 h 1200245"/>
              <a:gd name="connsiteX77" fmla="*/ 870203 w 1257300"/>
              <a:gd name="connsiteY77" fmla="*/ 1111948 h 1200245"/>
              <a:gd name="connsiteX78" fmla="*/ 862774 w 1257300"/>
              <a:gd name="connsiteY78" fmla="*/ 1110901 h 1200245"/>
              <a:gd name="connsiteX79" fmla="*/ 843724 w 1257300"/>
              <a:gd name="connsiteY79" fmla="*/ 1090993 h 1200245"/>
              <a:gd name="connsiteX80" fmla="*/ 762285 w 1257300"/>
              <a:gd name="connsiteY80" fmla="*/ 737997 h 1200245"/>
              <a:gd name="connsiteX81" fmla="*/ 769524 w 1257300"/>
              <a:gd name="connsiteY81" fmla="*/ 712946 h 1200245"/>
              <a:gd name="connsiteX82" fmla="*/ 788574 w 1257300"/>
              <a:gd name="connsiteY82" fmla="*/ 705040 h 1200245"/>
              <a:gd name="connsiteX83" fmla="*/ 909447 w 1257300"/>
              <a:gd name="connsiteY83" fmla="*/ 584263 h 1200245"/>
              <a:gd name="connsiteX84" fmla="*/ 1069943 w 1257300"/>
              <a:gd name="connsiteY84" fmla="*/ 584263 h 1200245"/>
              <a:gd name="connsiteX85" fmla="*/ 1096899 w 1257300"/>
              <a:gd name="connsiteY85" fmla="*/ 611219 h 1200245"/>
              <a:gd name="connsiteX86" fmla="*/ 1069943 w 1257300"/>
              <a:gd name="connsiteY86" fmla="*/ 638175 h 1200245"/>
              <a:gd name="connsiteX87" fmla="*/ 909447 w 1257300"/>
              <a:gd name="connsiteY87" fmla="*/ 638175 h 1200245"/>
              <a:gd name="connsiteX88" fmla="*/ 882491 w 1257300"/>
              <a:gd name="connsiteY88" fmla="*/ 611219 h 1200245"/>
              <a:gd name="connsiteX89" fmla="*/ 909447 w 1257300"/>
              <a:gd name="connsiteY89" fmla="*/ 584263 h 1200245"/>
              <a:gd name="connsiteX90" fmla="*/ 588549 w 1257300"/>
              <a:gd name="connsiteY90" fmla="*/ 478155 h 1200245"/>
              <a:gd name="connsiteX91" fmla="*/ 575405 w 1257300"/>
              <a:gd name="connsiteY91" fmla="*/ 491299 h 1200245"/>
              <a:gd name="connsiteX92" fmla="*/ 575405 w 1257300"/>
              <a:gd name="connsiteY92" fmla="*/ 611600 h 1200245"/>
              <a:gd name="connsiteX93" fmla="*/ 588549 w 1257300"/>
              <a:gd name="connsiteY93" fmla="*/ 624744 h 1200245"/>
              <a:gd name="connsiteX94" fmla="*/ 708850 w 1257300"/>
              <a:gd name="connsiteY94" fmla="*/ 624744 h 1200245"/>
              <a:gd name="connsiteX95" fmla="*/ 722089 w 1257300"/>
              <a:gd name="connsiteY95" fmla="*/ 611695 h 1200245"/>
              <a:gd name="connsiteX96" fmla="*/ 722089 w 1257300"/>
              <a:gd name="connsiteY96" fmla="*/ 611600 h 1200245"/>
              <a:gd name="connsiteX97" fmla="*/ 722089 w 1257300"/>
              <a:gd name="connsiteY97" fmla="*/ 491299 h 1200245"/>
              <a:gd name="connsiteX98" fmla="*/ 708945 w 1257300"/>
              <a:gd name="connsiteY98" fmla="*/ 478155 h 1200245"/>
              <a:gd name="connsiteX99" fmla="*/ 708850 w 1257300"/>
              <a:gd name="connsiteY99" fmla="*/ 478155 h 1200245"/>
              <a:gd name="connsiteX100" fmla="*/ 227552 w 1257300"/>
              <a:gd name="connsiteY100" fmla="*/ 478155 h 1200245"/>
              <a:gd name="connsiteX101" fmla="*/ 214312 w 1257300"/>
              <a:gd name="connsiteY101" fmla="*/ 491204 h 1200245"/>
              <a:gd name="connsiteX102" fmla="*/ 214312 w 1257300"/>
              <a:gd name="connsiteY102" fmla="*/ 491299 h 1200245"/>
              <a:gd name="connsiteX103" fmla="*/ 214312 w 1257300"/>
              <a:gd name="connsiteY103" fmla="*/ 611600 h 1200245"/>
              <a:gd name="connsiteX104" fmla="*/ 227457 w 1257300"/>
              <a:gd name="connsiteY104" fmla="*/ 624744 h 1200245"/>
              <a:gd name="connsiteX105" fmla="*/ 227552 w 1257300"/>
              <a:gd name="connsiteY105" fmla="*/ 624744 h 1200245"/>
              <a:gd name="connsiteX106" fmla="*/ 347853 w 1257300"/>
              <a:gd name="connsiteY106" fmla="*/ 624744 h 1200245"/>
              <a:gd name="connsiteX107" fmla="*/ 360997 w 1257300"/>
              <a:gd name="connsiteY107" fmla="*/ 611600 h 1200245"/>
              <a:gd name="connsiteX108" fmla="*/ 360997 w 1257300"/>
              <a:gd name="connsiteY108" fmla="*/ 491299 h 1200245"/>
              <a:gd name="connsiteX109" fmla="*/ 347853 w 1257300"/>
              <a:gd name="connsiteY109" fmla="*/ 478155 h 1200245"/>
              <a:gd name="connsiteX110" fmla="*/ 909447 w 1257300"/>
              <a:gd name="connsiteY110" fmla="*/ 424243 h 1200245"/>
              <a:gd name="connsiteX111" fmla="*/ 1069943 w 1257300"/>
              <a:gd name="connsiteY111" fmla="*/ 424243 h 1200245"/>
              <a:gd name="connsiteX112" fmla="*/ 1096899 w 1257300"/>
              <a:gd name="connsiteY112" fmla="*/ 451199 h 1200245"/>
              <a:gd name="connsiteX113" fmla="*/ 1069943 w 1257300"/>
              <a:gd name="connsiteY113" fmla="*/ 478155 h 1200245"/>
              <a:gd name="connsiteX114" fmla="*/ 909447 w 1257300"/>
              <a:gd name="connsiteY114" fmla="*/ 478155 h 1200245"/>
              <a:gd name="connsiteX115" fmla="*/ 882491 w 1257300"/>
              <a:gd name="connsiteY115" fmla="*/ 451199 h 1200245"/>
              <a:gd name="connsiteX116" fmla="*/ 909447 w 1257300"/>
              <a:gd name="connsiteY116" fmla="*/ 424243 h 1200245"/>
              <a:gd name="connsiteX117" fmla="*/ 548449 w 1257300"/>
              <a:gd name="connsiteY117" fmla="*/ 424243 h 1200245"/>
              <a:gd name="connsiteX118" fmla="*/ 748474 w 1257300"/>
              <a:gd name="connsiteY118" fmla="*/ 424243 h 1200245"/>
              <a:gd name="connsiteX119" fmla="*/ 775430 w 1257300"/>
              <a:gd name="connsiteY119" fmla="*/ 451199 h 1200245"/>
              <a:gd name="connsiteX120" fmla="*/ 775430 w 1257300"/>
              <a:gd name="connsiteY120" fmla="*/ 651700 h 1200245"/>
              <a:gd name="connsiteX121" fmla="*/ 748474 w 1257300"/>
              <a:gd name="connsiteY121" fmla="*/ 678656 h 1200245"/>
              <a:gd name="connsiteX122" fmla="*/ 548449 w 1257300"/>
              <a:gd name="connsiteY122" fmla="*/ 678656 h 1200245"/>
              <a:gd name="connsiteX123" fmla="*/ 521493 w 1257300"/>
              <a:gd name="connsiteY123" fmla="*/ 651700 h 1200245"/>
              <a:gd name="connsiteX124" fmla="*/ 521493 w 1257300"/>
              <a:gd name="connsiteY124" fmla="*/ 451199 h 1200245"/>
              <a:gd name="connsiteX125" fmla="*/ 548449 w 1257300"/>
              <a:gd name="connsiteY125" fmla="*/ 424243 h 1200245"/>
              <a:gd name="connsiteX126" fmla="*/ 187356 w 1257300"/>
              <a:gd name="connsiteY126" fmla="*/ 424243 h 1200245"/>
              <a:gd name="connsiteX127" fmla="*/ 387953 w 1257300"/>
              <a:gd name="connsiteY127" fmla="*/ 424243 h 1200245"/>
              <a:gd name="connsiteX128" fmla="*/ 414909 w 1257300"/>
              <a:gd name="connsiteY128" fmla="*/ 451199 h 1200245"/>
              <a:gd name="connsiteX129" fmla="*/ 414909 w 1257300"/>
              <a:gd name="connsiteY129" fmla="*/ 651700 h 1200245"/>
              <a:gd name="connsiteX130" fmla="*/ 387953 w 1257300"/>
              <a:gd name="connsiteY130" fmla="*/ 678656 h 1200245"/>
              <a:gd name="connsiteX131" fmla="*/ 187356 w 1257300"/>
              <a:gd name="connsiteY131" fmla="*/ 678656 h 1200245"/>
              <a:gd name="connsiteX132" fmla="*/ 160496 w 1257300"/>
              <a:gd name="connsiteY132" fmla="*/ 651700 h 1200245"/>
              <a:gd name="connsiteX133" fmla="*/ 160496 w 1257300"/>
              <a:gd name="connsiteY133" fmla="*/ 451199 h 1200245"/>
              <a:gd name="connsiteX134" fmla="*/ 187356 w 1257300"/>
              <a:gd name="connsiteY134" fmla="*/ 424243 h 1200245"/>
              <a:gd name="connsiteX135" fmla="*/ 481393 w 1257300"/>
              <a:gd name="connsiteY135" fmla="*/ 131921 h 1200245"/>
              <a:gd name="connsiteX136" fmla="*/ 535305 w 1257300"/>
              <a:gd name="connsiteY136" fmla="*/ 131921 h 1200245"/>
              <a:gd name="connsiteX137" fmla="*/ 535305 w 1257300"/>
              <a:gd name="connsiteY137" fmla="*/ 185833 h 1200245"/>
              <a:gd name="connsiteX138" fmla="*/ 481393 w 1257300"/>
              <a:gd name="connsiteY138" fmla="*/ 185833 h 1200245"/>
              <a:gd name="connsiteX139" fmla="*/ 320897 w 1257300"/>
              <a:gd name="connsiteY139" fmla="*/ 131921 h 1200245"/>
              <a:gd name="connsiteX140" fmla="*/ 374808 w 1257300"/>
              <a:gd name="connsiteY140" fmla="*/ 131921 h 1200245"/>
              <a:gd name="connsiteX141" fmla="*/ 374808 w 1257300"/>
              <a:gd name="connsiteY141" fmla="*/ 185833 h 1200245"/>
              <a:gd name="connsiteX142" fmla="*/ 320897 w 1257300"/>
              <a:gd name="connsiteY142" fmla="*/ 185833 h 1200245"/>
              <a:gd name="connsiteX143" fmla="*/ 160496 w 1257300"/>
              <a:gd name="connsiteY143" fmla="*/ 131921 h 1200245"/>
              <a:gd name="connsiteX144" fmla="*/ 214408 w 1257300"/>
              <a:gd name="connsiteY144" fmla="*/ 131921 h 1200245"/>
              <a:gd name="connsiteX145" fmla="*/ 214408 w 1257300"/>
              <a:gd name="connsiteY145" fmla="*/ 185833 h 1200245"/>
              <a:gd name="connsiteX146" fmla="*/ 160496 w 1257300"/>
              <a:gd name="connsiteY146" fmla="*/ 185833 h 1200245"/>
              <a:gd name="connsiteX147" fmla="*/ 96298 w 1257300"/>
              <a:gd name="connsiteY147" fmla="*/ 53912 h 1200245"/>
              <a:gd name="connsiteX148" fmla="*/ 54007 w 1257300"/>
              <a:gd name="connsiteY148" fmla="*/ 84011 h 1200245"/>
              <a:gd name="connsiteX149" fmla="*/ 54007 w 1257300"/>
              <a:gd name="connsiteY149" fmla="*/ 85820 h 1200245"/>
              <a:gd name="connsiteX150" fmla="*/ 54007 w 1257300"/>
              <a:gd name="connsiteY150" fmla="*/ 250603 h 1200245"/>
              <a:gd name="connsiteX151" fmla="*/ 66675 w 1257300"/>
              <a:gd name="connsiteY151" fmla="*/ 263747 h 1200245"/>
              <a:gd name="connsiteX152" fmla="*/ 1190625 w 1257300"/>
              <a:gd name="connsiteY152" fmla="*/ 263747 h 1200245"/>
              <a:gd name="connsiteX153" fmla="*/ 1203770 w 1257300"/>
              <a:gd name="connsiteY153" fmla="*/ 250603 h 1200245"/>
              <a:gd name="connsiteX154" fmla="*/ 1203770 w 1257300"/>
              <a:gd name="connsiteY154" fmla="*/ 85725 h 1200245"/>
              <a:gd name="connsiteX155" fmla="*/ 1203770 w 1257300"/>
              <a:gd name="connsiteY155" fmla="*/ 83820 h 1200245"/>
              <a:gd name="connsiteX156" fmla="*/ 1161479 w 1257300"/>
              <a:gd name="connsiteY156" fmla="*/ 54197 h 1200245"/>
              <a:gd name="connsiteX157" fmla="*/ 96298 w 1257300"/>
              <a:gd name="connsiteY157" fmla="*/ 0 h 1200245"/>
              <a:gd name="connsiteX158" fmla="*/ 1161002 w 1257300"/>
              <a:gd name="connsiteY158" fmla="*/ 0 h 1200245"/>
              <a:gd name="connsiteX159" fmla="*/ 1257300 w 1257300"/>
              <a:gd name="connsiteY159" fmla="*/ 85725 h 1200245"/>
              <a:gd name="connsiteX160" fmla="*/ 1257300 w 1257300"/>
              <a:gd name="connsiteY160" fmla="*/ 692087 h 1200245"/>
              <a:gd name="connsiteX161" fmla="*/ 1230344 w 1257300"/>
              <a:gd name="connsiteY161" fmla="*/ 719042 h 1200245"/>
              <a:gd name="connsiteX162" fmla="*/ 1203389 w 1257300"/>
              <a:gd name="connsiteY162" fmla="*/ 692087 h 1200245"/>
              <a:gd name="connsiteX163" fmla="*/ 1203389 w 1257300"/>
              <a:gd name="connsiteY163" fmla="*/ 331089 h 1200245"/>
              <a:gd name="connsiteX164" fmla="*/ 1190244 w 1257300"/>
              <a:gd name="connsiteY164" fmla="*/ 317945 h 1200245"/>
              <a:gd name="connsiteX165" fmla="*/ 66675 w 1257300"/>
              <a:gd name="connsiteY165" fmla="*/ 317945 h 1200245"/>
              <a:gd name="connsiteX166" fmla="*/ 53531 w 1257300"/>
              <a:gd name="connsiteY166" fmla="*/ 331089 h 1200245"/>
              <a:gd name="connsiteX167" fmla="*/ 53531 w 1257300"/>
              <a:gd name="connsiteY167" fmla="*/ 1093089 h 1200245"/>
              <a:gd name="connsiteX168" fmla="*/ 95917 w 1257300"/>
              <a:gd name="connsiteY168" fmla="*/ 1146334 h 1200245"/>
              <a:gd name="connsiteX169" fmla="*/ 748951 w 1257300"/>
              <a:gd name="connsiteY169" fmla="*/ 1146334 h 1200245"/>
              <a:gd name="connsiteX170" fmla="*/ 775907 w 1257300"/>
              <a:gd name="connsiteY170" fmla="*/ 1173289 h 1200245"/>
              <a:gd name="connsiteX171" fmla="*/ 748951 w 1257300"/>
              <a:gd name="connsiteY171" fmla="*/ 1200245 h 1200245"/>
              <a:gd name="connsiteX172" fmla="*/ 96298 w 1257300"/>
              <a:gd name="connsiteY172" fmla="*/ 1200150 h 1200245"/>
              <a:gd name="connsiteX173" fmla="*/ 0 w 1257300"/>
              <a:gd name="connsiteY173" fmla="*/ 1092994 h 1200245"/>
              <a:gd name="connsiteX174" fmla="*/ 0 w 1257300"/>
              <a:gd name="connsiteY174" fmla="*/ 85725 h 1200245"/>
              <a:gd name="connsiteX175" fmla="*/ 96298 w 1257300"/>
              <a:gd name="connsiteY175" fmla="*/ 0 h 1200245"/>
            </a:gdLst>
            <a:ahLst/>
            <a:cxnLst/>
            <a:rect l="l" t="t" r="r" b="b"/>
            <a:pathLst>
              <a:path w="1257300" h="1200245">
                <a:moveTo>
                  <a:pt x="347853" y="839153"/>
                </a:moveTo>
                <a:lnTo>
                  <a:pt x="227552" y="839629"/>
                </a:lnTo>
                <a:cubicBezTo>
                  <a:pt x="220293" y="839572"/>
                  <a:pt x="214366" y="845420"/>
                  <a:pt x="214312" y="852678"/>
                </a:cubicBezTo>
                <a:cubicBezTo>
                  <a:pt x="214312" y="852707"/>
                  <a:pt x="214312" y="852745"/>
                  <a:pt x="214312" y="852773"/>
                </a:cubicBezTo>
                <a:lnTo>
                  <a:pt x="214312" y="973074"/>
                </a:lnTo>
                <a:cubicBezTo>
                  <a:pt x="214312" y="980389"/>
                  <a:pt x="220240" y="986314"/>
                  <a:pt x="227552" y="986314"/>
                </a:cubicBezTo>
                <a:lnTo>
                  <a:pt x="347853" y="986314"/>
                </a:lnTo>
                <a:cubicBezTo>
                  <a:pt x="355113" y="986314"/>
                  <a:pt x="360997" y="980427"/>
                  <a:pt x="360997" y="973169"/>
                </a:cubicBezTo>
                <a:cubicBezTo>
                  <a:pt x="360997" y="973141"/>
                  <a:pt x="360997" y="973103"/>
                  <a:pt x="360997" y="973074"/>
                </a:cubicBezTo>
                <a:lnTo>
                  <a:pt x="360997" y="852297"/>
                </a:lnTo>
                <a:cubicBezTo>
                  <a:pt x="360997" y="845039"/>
                  <a:pt x="355113" y="839153"/>
                  <a:pt x="347853" y="839153"/>
                </a:cubicBezTo>
                <a:close/>
                <a:moveTo>
                  <a:pt x="548449" y="785241"/>
                </a:moveTo>
                <a:lnTo>
                  <a:pt x="668749" y="785241"/>
                </a:lnTo>
                <a:cubicBezTo>
                  <a:pt x="683637" y="785241"/>
                  <a:pt x="695705" y="797309"/>
                  <a:pt x="695705" y="812197"/>
                </a:cubicBezTo>
                <a:cubicBezTo>
                  <a:pt x="695705" y="827084"/>
                  <a:pt x="683637" y="839153"/>
                  <a:pt x="668749" y="839153"/>
                </a:cubicBezTo>
                <a:lnTo>
                  <a:pt x="588549" y="839153"/>
                </a:lnTo>
                <a:cubicBezTo>
                  <a:pt x="581289" y="839153"/>
                  <a:pt x="575405" y="845039"/>
                  <a:pt x="575405" y="852297"/>
                </a:cubicBezTo>
                <a:lnTo>
                  <a:pt x="575405" y="972598"/>
                </a:lnTo>
                <a:cubicBezTo>
                  <a:pt x="575352" y="979856"/>
                  <a:pt x="581194" y="985780"/>
                  <a:pt x="588454" y="985837"/>
                </a:cubicBezTo>
                <a:cubicBezTo>
                  <a:pt x="588485" y="985837"/>
                  <a:pt x="588518" y="985837"/>
                  <a:pt x="588549" y="985837"/>
                </a:cubicBezTo>
                <a:lnTo>
                  <a:pt x="708850" y="985837"/>
                </a:lnTo>
                <a:cubicBezTo>
                  <a:pt x="723711" y="984952"/>
                  <a:pt x="736475" y="996286"/>
                  <a:pt x="737359" y="1011146"/>
                </a:cubicBezTo>
                <a:cubicBezTo>
                  <a:pt x="738244" y="1026005"/>
                  <a:pt x="726914" y="1038768"/>
                  <a:pt x="712053" y="1039654"/>
                </a:cubicBezTo>
                <a:cubicBezTo>
                  <a:pt x="710986" y="1039721"/>
                  <a:pt x="709917" y="1039721"/>
                  <a:pt x="708850" y="1039654"/>
                </a:cubicBezTo>
                <a:lnTo>
                  <a:pt x="548449" y="1039654"/>
                </a:lnTo>
                <a:cubicBezTo>
                  <a:pt x="533598" y="1039654"/>
                  <a:pt x="521545" y="1027643"/>
                  <a:pt x="521493" y="1012793"/>
                </a:cubicBezTo>
                <a:lnTo>
                  <a:pt x="521493" y="812197"/>
                </a:lnTo>
                <a:cubicBezTo>
                  <a:pt x="521493" y="797309"/>
                  <a:pt x="533561" y="785241"/>
                  <a:pt x="548449" y="785241"/>
                </a:cubicBezTo>
                <a:close/>
                <a:moveTo>
                  <a:pt x="187356" y="785241"/>
                </a:moveTo>
                <a:lnTo>
                  <a:pt x="387953" y="785241"/>
                </a:lnTo>
                <a:cubicBezTo>
                  <a:pt x="402841" y="785241"/>
                  <a:pt x="414909" y="797309"/>
                  <a:pt x="414909" y="812197"/>
                </a:cubicBezTo>
                <a:lnTo>
                  <a:pt x="414909" y="1012793"/>
                </a:lnTo>
                <a:cubicBezTo>
                  <a:pt x="414856" y="1027643"/>
                  <a:pt x="402803" y="1039654"/>
                  <a:pt x="387953" y="1039654"/>
                </a:cubicBezTo>
                <a:lnTo>
                  <a:pt x="187356" y="1039654"/>
                </a:lnTo>
                <a:cubicBezTo>
                  <a:pt x="172522" y="1039654"/>
                  <a:pt x="160496" y="1027624"/>
                  <a:pt x="160496" y="1012793"/>
                </a:cubicBezTo>
                <a:lnTo>
                  <a:pt x="160496" y="812197"/>
                </a:lnTo>
                <a:cubicBezTo>
                  <a:pt x="160496" y="797347"/>
                  <a:pt x="172506" y="785289"/>
                  <a:pt x="187356" y="785241"/>
                </a:cubicBezTo>
                <a:close/>
                <a:moveTo>
                  <a:pt x="842581" y="773144"/>
                </a:moveTo>
                <a:cubicBezTo>
                  <a:pt x="835270" y="773239"/>
                  <a:pt x="829416" y="779240"/>
                  <a:pt x="829506" y="786546"/>
                </a:cubicBezTo>
                <a:cubicBezTo>
                  <a:pt x="829517" y="787450"/>
                  <a:pt x="829621" y="788355"/>
                  <a:pt x="829818" y="789241"/>
                </a:cubicBezTo>
                <a:lnTo>
                  <a:pt x="880586" y="1009269"/>
                </a:lnTo>
                <a:cubicBezTo>
                  <a:pt x="881711" y="1013983"/>
                  <a:pt x="885394" y="1017670"/>
                  <a:pt x="890111" y="1018794"/>
                </a:cubicBezTo>
                <a:cubicBezTo>
                  <a:pt x="891282" y="1019165"/>
                  <a:pt x="892502" y="1019356"/>
                  <a:pt x="893730" y="1019365"/>
                </a:cubicBezTo>
                <a:cubicBezTo>
                  <a:pt x="897309" y="1019432"/>
                  <a:pt x="900756" y="1018022"/>
                  <a:pt x="903255" y="1015460"/>
                </a:cubicBezTo>
                <a:lnTo>
                  <a:pt x="933449" y="984409"/>
                </a:lnTo>
                <a:cubicBezTo>
                  <a:pt x="938498" y="979360"/>
                  <a:pt x="945361" y="976550"/>
                  <a:pt x="952499" y="976598"/>
                </a:cubicBezTo>
                <a:cubicBezTo>
                  <a:pt x="959624" y="976626"/>
                  <a:pt x="966454" y="979427"/>
                  <a:pt x="971549" y="984409"/>
                </a:cubicBezTo>
                <a:lnTo>
                  <a:pt x="1112900" y="1125759"/>
                </a:lnTo>
                <a:cubicBezTo>
                  <a:pt x="1117901" y="1131017"/>
                  <a:pt x="1126226" y="1131227"/>
                  <a:pt x="1131484" y="1126226"/>
                </a:cubicBezTo>
                <a:cubicBezTo>
                  <a:pt x="1131646" y="1126074"/>
                  <a:pt x="1131798" y="1125921"/>
                  <a:pt x="1131950" y="1125759"/>
                </a:cubicBezTo>
                <a:lnTo>
                  <a:pt x="1183766" y="1073943"/>
                </a:lnTo>
                <a:cubicBezTo>
                  <a:pt x="1189024" y="1068866"/>
                  <a:pt x="1189177" y="1060484"/>
                  <a:pt x="1184100" y="1055227"/>
                </a:cubicBezTo>
                <a:cubicBezTo>
                  <a:pt x="1183986" y="1055113"/>
                  <a:pt x="1183881" y="1054998"/>
                  <a:pt x="1183766" y="1054893"/>
                </a:cubicBezTo>
                <a:lnTo>
                  <a:pt x="1041558" y="914400"/>
                </a:lnTo>
                <a:cubicBezTo>
                  <a:pt x="1031100" y="903856"/>
                  <a:pt x="1031100" y="886844"/>
                  <a:pt x="1041558" y="876300"/>
                </a:cubicBezTo>
                <a:lnTo>
                  <a:pt x="1071848" y="846010"/>
                </a:lnTo>
                <a:cubicBezTo>
                  <a:pt x="1076982" y="840876"/>
                  <a:pt x="1076991" y="832561"/>
                  <a:pt x="1071857" y="827418"/>
                </a:cubicBezTo>
                <a:cubicBezTo>
                  <a:pt x="1070133" y="825684"/>
                  <a:pt x="1067943" y="824474"/>
                  <a:pt x="1065561" y="823912"/>
                </a:cubicBezTo>
                <a:lnTo>
                  <a:pt x="845534" y="773144"/>
                </a:lnTo>
                <a:cubicBezTo>
                  <a:pt x="844555" y="773001"/>
                  <a:pt x="843560" y="773001"/>
                  <a:pt x="842581" y="773144"/>
                </a:cubicBezTo>
                <a:close/>
                <a:moveTo>
                  <a:pt x="788574" y="705040"/>
                </a:moveTo>
                <a:cubicBezTo>
                  <a:pt x="790594" y="705021"/>
                  <a:pt x="792609" y="705250"/>
                  <a:pt x="794575" y="705707"/>
                </a:cubicBezTo>
                <a:lnTo>
                  <a:pt x="1147476" y="787146"/>
                </a:lnTo>
                <a:cubicBezTo>
                  <a:pt x="1161983" y="790508"/>
                  <a:pt x="1171013" y="804986"/>
                  <a:pt x="1167650" y="819493"/>
                </a:cubicBezTo>
                <a:cubicBezTo>
                  <a:pt x="1166507" y="824417"/>
                  <a:pt x="1164002" y="828913"/>
                  <a:pt x="1160430" y="832485"/>
                </a:cubicBezTo>
                <a:lnTo>
                  <a:pt x="1108043" y="885825"/>
                </a:lnTo>
                <a:cubicBezTo>
                  <a:pt x="1102785" y="890901"/>
                  <a:pt x="1102633" y="899283"/>
                  <a:pt x="1107709" y="904541"/>
                </a:cubicBezTo>
                <a:cubicBezTo>
                  <a:pt x="1107824" y="904656"/>
                  <a:pt x="1107928" y="904770"/>
                  <a:pt x="1108043" y="904875"/>
                </a:cubicBezTo>
                <a:lnTo>
                  <a:pt x="1249394" y="1046226"/>
                </a:lnTo>
                <a:cubicBezTo>
                  <a:pt x="1259852" y="1056770"/>
                  <a:pt x="1259852" y="1073781"/>
                  <a:pt x="1249394" y="1084326"/>
                </a:cubicBezTo>
                <a:lnTo>
                  <a:pt x="1140809" y="1192911"/>
                </a:lnTo>
                <a:cubicBezTo>
                  <a:pt x="1135684" y="1197778"/>
                  <a:pt x="1128826" y="1200388"/>
                  <a:pt x="1121759" y="1200150"/>
                </a:cubicBezTo>
                <a:cubicBezTo>
                  <a:pt x="1114605" y="1200188"/>
                  <a:pt x="1107738" y="1197340"/>
                  <a:pt x="1102709" y="1192244"/>
                </a:cubicBezTo>
                <a:lnTo>
                  <a:pt x="961358" y="1050893"/>
                </a:lnTo>
                <a:cubicBezTo>
                  <a:pt x="958834" y="1048388"/>
                  <a:pt x="955395" y="1047007"/>
                  <a:pt x="951833" y="1047083"/>
                </a:cubicBezTo>
                <a:cubicBezTo>
                  <a:pt x="948273" y="1047007"/>
                  <a:pt x="944836" y="1048388"/>
                  <a:pt x="942308" y="1050893"/>
                </a:cubicBezTo>
                <a:lnTo>
                  <a:pt x="889253" y="1104042"/>
                </a:lnTo>
                <a:cubicBezTo>
                  <a:pt x="884233" y="1109148"/>
                  <a:pt x="877361" y="1111996"/>
                  <a:pt x="870203" y="1111948"/>
                </a:cubicBezTo>
                <a:cubicBezTo>
                  <a:pt x="867691" y="1111939"/>
                  <a:pt x="865191" y="1111587"/>
                  <a:pt x="862774" y="1110901"/>
                </a:cubicBezTo>
                <a:cubicBezTo>
                  <a:pt x="853245" y="1108272"/>
                  <a:pt x="845928" y="1100633"/>
                  <a:pt x="843724" y="1090993"/>
                </a:cubicBezTo>
                <a:lnTo>
                  <a:pt x="762285" y="737997"/>
                </a:lnTo>
                <a:cubicBezTo>
                  <a:pt x="760154" y="728958"/>
                  <a:pt x="762899" y="719461"/>
                  <a:pt x="769524" y="712946"/>
                </a:cubicBezTo>
                <a:cubicBezTo>
                  <a:pt x="774581" y="707898"/>
                  <a:pt x="781430" y="705059"/>
                  <a:pt x="788574" y="705040"/>
                </a:cubicBezTo>
                <a:close/>
                <a:moveTo>
                  <a:pt x="909447" y="584263"/>
                </a:moveTo>
                <a:lnTo>
                  <a:pt x="1069943" y="584263"/>
                </a:lnTo>
                <a:cubicBezTo>
                  <a:pt x="1084831" y="584263"/>
                  <a:pt x="1096899" y="596331"/>
                  <a:pt x="1096899" y="611219"/>
                </a:cubicBezTo>
                <a:cubicBezTo>
                  <a:pt x="1096899" y="626106"/>
                  <a:pt x="1084831" y="638175"/>
                  <a:pt x="1069943" y="638175"/>
                </a:cubicBezTo>
                <a:lnTo>
                  <a:pt x="909447" y="638175"/>
                </a:lnTo>
                <a:cubicBezTo>
                  <a:pt x="894559" y="638175"/>
                  <a:pt x="882491" y="626106"/>
                  <a:pt x="882491" y="611219"/>
                </a:cubicBezTo>
                <a:cubicBezTo>
                  <a:pt x="882491" y="596331"/>
                  <a:pt x="894559" y="584263"/>
                  <a:pt x="909447" y="584263"/>
                </a:cubicBezTo>
                <a:close/>
                <a:moveTo>
                  <a:pt x="588549" y="478155"/>
                </a:moveTo>
                <a:cubicBezTo>
                  <a:pt x="581289" y="478155"/>
                  <a:pt x="575405" y="484041"/>
                  <a:pt x="575405" y="491299"/>
                </a:cubicBezTo>
                <a:lnTo>
                  <a:pt x="575405" y="611600"/>
                </a:lnTo>
                <a:cubicBezTo>
                  <a:pt x="575405" y="618858"/>
                  <a:pt x="581289" y="624744"/>
                  <a:pt x="588549" y="624744"/>
                </a:cubicBezTo>
                <a:lnTo>
                  <a:pt x="708850" y="624744"/>
                </a:lnTo>
                <a:cubicBezTo>
                  <a:pt x="716109" y="624801"/>
                  <a:pt x="722036" y="618953"/>
                  <a:pt x="722089" y="611695"/>
                </a:cubicBezTo>
                <a:cubicBezTo>
                  <a:pt x="722089" y="611666"/>
                  <a:pt x="722089" y="611628"/>
                  <a:pt x="722089" y="611600"/>
                </a:cubicBezTo>
                <a:lnTo>
                  <a:pt x="722089" y="491299"/>
                </a:lnTo>
                <a:cubicBezTo>
                  <a:pt x="722089" y="484041"/>
                  <a:pt x="716205" y="478155"/>
                  <a:pt x="708945" y="478155"/>
                </a:cubicBezTo>
                <a:cubicBezTo>
                  <a:pt x="708914" y="478155"/>
                  <a:pt x="708881" y="478155"/>
                  <a:pt x="708850" y="478155"/>
                </a:cubicBezTo>
                <a:close/>
                <a:moveTo>
                  <a:pt x="227552" y="478155"/>
                </a:moveTo>
                <a:cubicBezTo>
                  <a:pt x="220293" y="478097"/>
                  <a:pt x="214366" y="483946"/>
                  <a:pt x="214312" y="491204"/>
                </a:cubicBezTo>
                <a:cubicBezTo>
                  <a:pt x="214312" y="491232"/>
                  <a:pt x="214312" y="491270"/>
                  <a:pt x="214312" y="491299"/>
                </a:cubicBezTo>
                <a:lnTo>
                  <a:pt x="214312" y="611600"/>
                </a:lnTo>
                <a:cubicBezTo>
                  <a:pt x="214312" y="618858"/>
                  <a:pt x="220197" y="624744"/>
                  <a:pt x="227457" y="624744"/>
                </a:cubicBezTo>
                <a:cubicBezTo>
                  <a:pt x="227488" y="624744"/>
                  <a:pt x="227521" y="624744"/>
                  <a:pt x="227552" y="624744"/>
                </a:cubicBezTo>
                <a:lnTo>
                  <a:pt x="347853" y="624744"/>
                </a:lnTo>
                <a:cubicBezTo>
                  <a:pt x="355113" y="624744"/>
                  <a:pt x="360997" y="618858"/>
                  <a:pt x="360997" y="611600"/>
                </a:cubicBezTo>
                <a:lnTo>
                  <a:pt x="360997" y="491299"/>
                </a:lnTo>
                <a:cubicBezTo>
                  <a:pt x="360997" y="484041"/>
                  <a:pt x="355113" y="478155"/>
                  <a:pt x="347853" y="478155"/>
                </a:cubicBezTo>
                <a:close/>
                <a:moveTo>
                  <a:pt x="909447" y="424243"/>
                </a:moveTo>
                <a:lnTo>
                  <a:pt x="1069943" y="424243"/>
                </a:lnTo>
                <a:cubicBezTo>
                  <a:pt x="1084831" y="424243"/>
                  <a:pt x="1096899" y="436311"/>
                  <a:pt x="1096899" y="451199"/>
                </a:cubicBezTo>
                <a:cubicBezTo>
                  <a:pt x="1096899" y="466086"/>
                  <a:pt x="1084831" y="478155"/>
                  <a:pt x="1069943" y="478155"/>
                </a:cubicBezTo>
                <a:lnTo>
                  <a:pt x="909447" y="478155"/>
                </a:lnTo>
                <a:cubicBezTo>
                  <a:pt x="894559" y="478155"/>
                  <a:pt x="882491" y="466086"/>
                  <a:pt x="882491" y="451199"/>
                </a:cubicBezTo>
                <a:cubicBezTo>
                  <a:pt x="882491" y="436311"/>
                  <a:pt x="894559" y="424243"/>
                  <a:pt x="909447" y="424243"/>
                </a:cubicBezTo>
                <a:close/>
                <a:moveTo>
                  <a:pt x="548449" y="424243"/>
                </a:moveTo>
                <a:lnTo>
                  <a:pt x="748474" y="424243"/>
                </a:lnTo>
                <a:cubicBezTo>
                  <a:pt x="763361" y="424243"/>
                  <a:pt x="775430" y="436311"/>
                  <a:pt x="775430" y="451199"/>
                </a:cubicBezTo>
                <a:lnTo>
                  <a:pt x="775430" y="651700"/>
                </a:lnTo>
                <a:cubicBezTo>
                  <a:pt x="775430" y="666588"/>
                  <a:pt x="763361" y="678656"/>
                  <a:pt x="748474" y="678656"/>
                </a:cubicBezTo>
                <a:lnTo>
                  <a:pt x="548449" y="678656"/>
                </a:lnTo>
                <a:cubicBezTo>
                  <a:pt x="533561" y="678656"/>
                  <a:pt x="521493" y="666588"/>
                  <a:pt x="521493" y="651700"/>
                </a:cubicBezTo>
                <a:lnTo>
                  <a:pt x="521493" y="451199"/>
                </a:lnTo>
                <a:cubicBezTo>
                  <a:pt x="521493" y="436311"/>
                  <a:pt x="533561" y="424243"/>
                  <a:pt x="548449" y="424243"/>
                </a:cubicBezTo>
                <a:close/>
                <a:moveTo>
                  <a:pt x="187356" y="424243"/>
                </a:moveTo>
                <a:lnTo>
                  <a:pt x="387953" y="424243"/>
                </a:lnTo>
                <a:cubicBezTo>
                  <a:pt x="402841" y="424243"/>
                  <a:pt x="414909" y="436311"/>
                  <a:pt x="414909" y="451199"/>
                </a:cubicBezTo>
                <a:lnTo>
                  <a:pt x="414909" y="651700"/>
                </a:lnTo>
                <a:cubicBezTo>
                  <a:pt x="414909" y="666588"/>
                  <a:pt x="402841" y="678656"/>
                  <a:pt x="387953" y="678656"/>
                </a:cubicBezTo>
                <a:lnTo>
                  <a:pt x="187356" y="678656"/>
                </a:lnTo>
                <a:cubicBezTo>
                  <a:pt x="172506" y="678598"/>
                  <a:pt x="160496" y="666549"/>
                  <a:pt x="160496" y="651700"/>
                </a:cubicBezTo>
                <a:lnTo>
                  <a:pt x="160496" y="451199"/>
                </a:lnTo>
                <a:cubicBezTo>
                  <a:pt x="160496" y="436349"/>
                  <a:pt x="172506" y="424300"/>
                  <a:pt x="187356" y="424243"/>
                </a:cubicBezTo>
                <a:close/>
                <a:moveTo>
                  <a:pt x="481393" y="131921"/>
                </a:moveTo>
                <a:lnTo>
                  <a:pt x="535305" y="131921"/>
                </a:lnTo>
                <a:lnTo>
                  <a:pt x="535305" y="185833"/>
                </a:lnTo>
                <a:lnTo>
                  <a:pt x="481393" y="185833"/>
                </a:lnTo>
                <a:close/>
                <a:moveTo>
                  <a:pt x="320897" y="131921"/>
                </a:moveTo>
                <a:lnTo>
                  <a:pt x="374808" y="131921"/>
                </a:lnTo>
                <a:lnTo>
                  <a:pt x="374808" y="185833"/>
                </a:lnTo>
                <a:lnTo>
                  <a:pt x="320897" y="185833"/>
                </a:lnTo>
                <a:close/>
                <a:moveTo>
                  <a:pt x="160496" y="131921"/>
                </a:moveTo>
                <a:lnTo>
                  <a:pt x="214408" y="131921"/>
                </a:lnTo>
                <a:lnTo>
                  <a:pt x="214408" y="185833"/>
                </a:lnTo>
                <a:lnTo>
                  <a:pt x="160496" y="185833"/>
                </a:lnTo>
                <a:close/>
                <a:moveTo>
                  <a:pt x="96298" y="53912"/>
                </a:moveTo>
                <a:cubicBezTo>
                  <a:pt x="73343" y="53912"/>
                  <a:pt x="55626" y="72009"/>
                  <a:pt x="54007" y="84011"/>
                </a:cubicBezTo>
                <a:cubicBezTo>
                  <a:pt x="53957" y="84611"/>
                  <a:pt x="53957" y="85220"/>
                  <a:pt x="54007" y="85820"/>
                </a:cubicBezTo>
                <a:lnTo>
                  <a:pt x="54007" y="250603"/>
                </a:lnTo>
                <a:cubicBezTo>
                  <a:pt x="54002" y="257680"/>
                  <a:pt x="59602" y="263490"/>
                  <a:pt x="66675" y="263747"/>
                </a:cubicBezTo>
                <a:lnTo>
                  <a:pt x="1190625" y="263747"/>
                </a:lnTo>
                <a:cubicBezTo>
                  <a:pt x="1197883" y="263747"/>
                  <a:pt x="1203770" y="257861"/>
                  <a:pt x="1203770" y="250603"/>
                </a:cubicBezTo>
                <a:lnTo>
                  <a:pt x="1203770" y="85725"/>
                </a:lnTo>
                <a:cubicBezTo>
                  <a:pt x="1203817" y="85087"/>
                  <a:pt x="1203817" y="84458"/>
                  <a:pt x="1203770" y="83820"/>
                </a:cubicBezTo>
                <a:cubicBezTo>
                  <a:pt x="1202055" y="72009"/>
                  <a:pt x="1184720" y="54197"/>
                  <a:pt x="1161479" y="54197"/>
                </a:cubicBezTo>
                <a:close/>
                <a:moveTo>
                  <a:pt x="96298" y="0"/>
                </a:moveTo>
                <a:lnTo>
                  <a:pt x="1161002" y="0"/>
                </a:lnTo>
                <a:cubicBezTo>
                  <a:pt x="1211390" y="0"/>
                  <a:pt x="1257300" y="40767"/>
                  <a:pt x="1257300" y="85725"/>
                </a:cubicBezTo>
                <a:lnTo>
                  <a:pt x="1257300" y="692087"/>
                </a:lnTo>
                <a:cubicBezTo>
                  <a:pt x="1257300" y="706974"/>
                  <a:pt x="1245232" y="719042"/>
                  <a:pt x="1230344" y="719042"/>
                </a:cubicBezTo>
                <a:cubicBezTo>
                  <a:pt x="1215457" y="719042"/>
                  <a:pt x="1203389" y="706974"/>
                  <a:pt x="1203389" y="692087"/>
                </a:cubicBezTo>
                <a:lnTo>
                  <a:pt x="1203389" y="331089"/>
                </a:lnTo>
                <a:cubicBezTo>
                  <a:pt x="1203389" y="323831"/>
                  <a:pt x="1197502" y="317945"/>
                  <a:pt x="1190244" y="317945"/>
                </a:cubicBezTo>
                <a:lnTo>
                  <a:pt x="66675" y="317945"/>
                </a:lnTo>
                <a:cubicBezTo>
                  <a:pt x="59416" y="317945"/>
                  <a:pt x="53531" y="323831"/>
                  <a:pt x="53531" y="331089"/>
                </a:cubicBezTo>
                <a:lnTo>
                  <a:pt x="53531" y="1093089"/>
                </a:lnTo>
                <a:cubicBezTo>
                  <a:pt x="53531" y="1124902"/>
                  <a:pt x="70580" y="1146334"/>
                  <a:pt x="95917" y="1146334"/>
                </a:cubicBezTo>
                <a:lnTo>
                  <a:pt x="748951" y="1146334"/>
                </a:lnTo>
                <a:cubicBezTo>
                  <a:pt x="763838" y="1146334"/>
                  <a:pt x="775907" y="1158402"/>
                  <a:pt x="775907" y="1173289"/>
                </a:cubicBezTo>
                <a:cubicBezTo>
                  <a:pt x="775907" y="1188177"/>
                  <a:pt x="763838" y="1200245"/>
                  <a:pt x="748951" y="1200245"/>
                </a:cubicBezTo>
                <a:lnTo>
                  <a:pt x="96298" y="1200150"/>
                </a:lnTo>
                <a:cubicBezTo>
                  <a:pt x="41434" y="1200150"/>
                  <a:pt x="0" y="1154049"/>
                  <a:pt x="0" y="1092994"/>
                </a:cubicBezTo>
                <a:lnTo>
                  <a:pt x="0" y="85725"/>
                </a:lnTo>
                <a:cubicBezTo>
                  <a:pt x="0" y="41053"/>
                  <a:pt x="45911" y="0"/>
                  <a:pt x="9629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275063" y="392345"/>
            <a:ext cx="7530200" cy="612000"/>
          </a:xfrm>
          <a:prstGeom prst="rect">
            <a:avLst/>
          </a:prstGeom>
          <a:gradFill>
            <a:gsLst>
              <a:gs pos="5000">
                <a:schemeClr val="bg1">
                  <a:lumMod val="95000"/>
                </a:schemeClr>
              </a:gs>
              <a:gs pos="84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44400" y="0"/>
            <a:ext cx="216000" cy="698810"/>
          </a:xfrm>
          <a:prstGeom prst="rect">
            <a:avLst/>
          </a:prstGeom>
          <a:solidFill>
            <a:schemeClr val="accent1"/>
          </a:solidFill>
          <a:ln w="254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17756" y="464345"/>
            <a:ext cx="10701144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多样化教学方法应用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241C3C"/>
      </a:dk2>
      <a:lt2>
        <a:srgbClr val="D6D4D4"/>
      </a:lt2>
      <a:accent1>
        <a:srgbClr val="A6001B"/>
      </a:accent1>
      <a:accent2>
        <a:srgbClr val="F5A901"/>
      </a:accent2>
      <a:accent3>
        <a:srgbClr val="D9272A"/>
      </a:accent3>
      <a:accent4>
        <a:srgbClr val="FED81A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751</Words>
  <Application>Microsoft Office PowerPoint</Application>
  <PresentationFormat>宽屏</PresentationFormat>
  <Paragraphs>81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OPPOSans R</vt:lpstr>
      <vt:lpstr>OPPOSans H</vt:lpstr>
      <vt:lpstr>Arial</vt:lpstr>
      <vt:lpstr>Source Han Sans CN Bold</vt:lpstr>
      <vt:lpstr>Source Han Sans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1</cp:revision>
  <dcterms:modified xsi:type="dcterms:W3CDTF">2025-02-19T07:25:55Z</dcterms:modified>
</cp:coreProperties>
</file>