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embeddedFontLst>
    <p:embeddedFont>
      <p:font typeface="OPPOSans B" panose="020B0604020202020204" charset="-122"/>
      <p:regular r:id="rId19"/>
    </p:embeddedFont>
    <p:embeddedFont>
      <p:font typeface="OPPOSans H" panose="020B0604020202020204" charset="-122"/>
      <p:regular r:id="rId20"/>
    </p:embeddedFont>
    <p:embeddedFont>
      <p:font typeface="Source Han Sans" panose="020B0604020202020204" charset="-128"/>
      <p:regular r:id="rId21"/>
    </p:embeddedFont>
    <p:embeddedFont>
      <p:font typeface="Source Han Sans CN Bold" panose="020B0604020202020204" charset="-128"/>
      <p:regular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52" r="152"/>
          <a:stretch>
            <a:fillRect/>
          </a:stretch>
        </p:blipFill>
        <p:spPr>
          <a:xfrm>
            <a:off x="-7612" y="-1"/>
            <a:ext cx="12199612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-10769" y="-1"/>
            <a:ext cx="12191990" cy="6858001"/>
          </a:xfrm>
          <a:prstGeom prst="rect">
            <a:avLst/>
          </a:prstGeom>
          <a:solidFill>
            <a:schemeClr val="bg1">
              <a:alpha val="93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V="1">
            <a:off x="11" y="-1"/>
            <a:ext cx="12213529" cy="507349"/>
          </a:xfrm>
          <a:custGeom>
            <a:avLst/>
            <a:gdLst>
              <a:gd name="connsiteX0" fmla="*/ 0 w 12213529"/>
              <a:gd name="connsiteY0" fmla="*/ 507348 h 507349"/>
              <a:gd name="connsiteX1" fmla="*/ 304800 w 12213529"/>
              <a:gd name="connsiteY1" fmla="*/ 507348 h 507349"/>
              <a:gd name="connsiteX2" fmla="*/ 158449 w 12213529"/>
              <a:gd name="connsiteY2" fmla="*/ 253674 h 507349"/>
              <a:gd name="connsiteX3" fmla="*/ 304800 w 12213529"/>
              <a:gd name="connsiteY3" fmla="*/ 0 h 507349"/>
              <a:gd name="connsiteX4" fmla="*/ 0 w 12213529"/>
              <a:gd name="connsiteY4" fmla="*/ 0 h 507349"/>
              <a:gd name="connsiteX5" fmla="*/ 146350 w 12213529"/>
              <a:gd name="connsiteY5" fmla="*/ 253674 h 507349"/>
              <a:gd name="connsiteX6" fmla="*/ 317397 w 12213529"/>
              <a:gd name="connsiteY6" fmla="*/ 507348 h 507349"/>
              <a:gd name="connsiteX7" fmla="*/ 622197 w 12213529"/>
              <a:gd name="connsiteY7" fmla="*/ 507348 h 507349"/>
              <a:gd name="connsiteX8" fmla="*/ 475842 w 12213529"/>
              <a:gd name="connsiteY8" fmla="*/ 253666 h 507349"/>
              <a:gd name="connsiteX9" fmla="*/ 622187 w 12213529"/>
              <a:gd name="connsiteY9" fmla="*/ 0 h 507349"/>
              <a:gd name="connsiteX10" fmla="*/ 317387 w 12213529"/>
              <a:gd name="connsiteY10" fmla="*/ 0 h 507349"/>
              <a:gd name="connsiteX11" fmla="*/ 463743 w 12213529"/>
              <a:gd name="connsiteY11" fmla="*/ 253683 h 507349"/>
              <a:gd name="connsiteX12" fmla="*/ 634795 w 12213529"/>
              <a:gd name="connsiteY12" fmla="*/ 507348 h 507349"/>
              <a:gd name="connsiteX13" fmla="*/ 939594 w 12213529"/>
              <a:gd name="connsiteY13" fmla="*/ 507348 h 507349"/>
              <a:gd name="connsiteX14" fmla="*/ 793239 w 12213529"/>
              <a:gd name="connsiteY14" fmla="*/ 253666 h 507349"/>
              <a:gd name="connsiteX15" fmla="*/ 939585 w 12213529"/>
              <a:gd name="connsiteY15" fmla="*/ 0 h 507349"/>
              <a:gd name="connsiteX16" fmla="*/ 634785 w 12213529"/>
              <a:gd name="connsiteY16" fmla="*/ 0 h 507349"/>
              <a:gd name="connsiteX17" fmla="*/ 781141 w 12213529"/>
              <a:gd name="connsiteY17" fmla="*/ 253683 h 507349"/>
              <a:gd name="connsiteX18" fmla="*/ 952193 w 12213529"/>
              <a:gd name="connsiteY18" fmla="*/ 507348 h 507349"/>
              <a:gd name="connsiteX19" fmla="*/ 1256993 w 12213529"/>
              <a:gd name="connsiteY19" fmla="*/ 507348 h 507349"/>
              <a:gd name="connsiteX20" fmla="*/ 1110637 w 12213529"/>
              <a:gd name="connsiteY20" fmla="*/ 253667 h 507349"/>
              <a:gd name="connsiteX21" fmla="*/ 1256984 w 12213529"/>
              <a:gd name="connsiteY21" fmla="*/ 0 h 507349"/>
              <a:gd name="connsiteX22" fmla="*/ 952184 w 12213529"/>
              <a:gd name="connsiteY22" fmla="*/ 0 h 507349"/>
              <a:gd name="connsiteX23" fmla="*/ 1098539 w 12213529"/>
              <a:gd name="connsiteY23" fmla="*/ 253682 h 507349"/>
              <a:gd name="connsiteX24" fmla="*/ 1269590 w 12213529"/>
              <a:gd name="connsiteY24" fmla="*/ 507348 h 507349"/>
              <a:gd name="connsiteX25" fmla="*/ 1574390 w 12213529"/>
              <a:gd name="connsiteY25" fmla="*/ 507348 h 507349"/>
              <a:gd name="connsiteX26" fmla="*/ 1428036 w 12213529"/>
              <a:gd name="connsiteY26" fmla="*/ 253667 h 507349"/>
              <a:gd name="connsiteX27" fmla="*/ 1574382 w 12213529"/>
              <a:gd name="connsiteY27" fmla="*/ 0 h 507349"/>
              <a:gd name="connsiteX28" fmla="*/ 1269582 w 12213529"/>
              <a:gd name="connsiteY28" fmla="*/ 0 h 507349"/>
              <a:gd name="connsiteX29" fmla="*/ 1415937 w 12213529"/>
              <a:gd name="connsiteY29" fmla="*/ 253682 h 507349"/>
              <a:gd name="connsiteX30" fmla="*/ 1586989 w 12213529"/>
              <a:gd name="connsiteY30" fmla="*/ 507348 h 507349"/>
              <a:gd name="connsiteX31" fmla="*/ 1891788 w 12213529"/>
              <a:gd name="connsiteY31" fmla="*/ 507348 h 507349"/>
              <a:gd name="connsiteX32" fmla="*/ 1745434 w 12213529"/>
              <a:gd name="connsiteY32" fmla="*/ 253667 h 507349"/>
              <a:gd name="connsiteX33" fmla="*/ 1891780 w 12213529"/>
              <a:gd name="connsiteY33" fmla="*/ 0 h 507349"/>
              <a:gd name="connsiteX34" fmla="*/ 1586980 w 12213529"/>
              <a:gd name="connsiteY34" fmla="*/ 0 h 507349"/>
              <a:gd name="connsiteX35" fmla="*/ 1733335 w 12213529"/>
              <a:gd name="connsiteY35" fmla="*/ 253682 h 507349"/>
              <a:gd name="connsiteX36" fmla="*/ 1904387 w 12213529"/>
              <a:gd name="connsiteY36" fmla="*/ 507348 h 507349"/>
              <a:gd name="connsiteX37" fmla="*/ 2209188 w 12213529"/>
              <a:gd name="connsiteY37" fmla="*/ 507348 h 507349"/>
              <a:gd name="connsiteX38" fmla="*/ 2062831 w 12213529"/>
              <a:gd name="connsiteY38" fmla="*/ 253668 h 507349"/>
              <a:gd name="connsiteX39" fmla="*/ 2209178 w 12213529"/>
              <a:gd name="connsiteY39" fmla="*/ 0 h 507349"/>
              <a:gd name="connsiteX40" fmla="*/ 1904378 w 12213529"/>
              <a:gd name="connsiteY40" fmla="*/ 0 h 507349"/>
              <a:gd name="connsiteX41" fmla="*/ 2050733 w 12213529"/>
              <a:gd name="connsiteY41" fmla="*/ 253681 h 507349"/>
              <a:gd name="connsiteX42" fmla="*/ 2221787 w 12213529"/>
              <a:gd name="connsiteY42" fmla="*/ 507348 h 507349"/>
              <a:gd name="connsiteX43" fmla="*/ 2526586 w 12213529"/>
              <a:gd name="connsiteY43" fmla="*/ 507348 h 507349"/>
              <a:gd name="connsiteX44" fmla="*/ 2380230 w 12213529"/>
              <a:gd name="connsiteY44" fmla="*/ 253667 h 507349"/>
              <a:gd name="connsiteX45" fmla="*/ 2526576 w 12213529"/>
              <a:gd name="connsiteY45" fmla="*/ 0 h 507349"/>
              <a:gd name="connsiteX46" fmla="*/ 2221777 w 12213529"/>
              <a:gd name="connsiteY46" fmla="*/ 0 h 507349"/>
              <a:gd name="connsiteX47" fmla="*/ 2368131 w 12213529"/>
              <a:gd name="connsiteY47" fmla="*/ 253682 h 507349"/>
              <a:gd name="connsiteX48" fmla="*/ 2539183 w 12213529"/>
              <a:gd name="connsiteY48" fmla="*/ 507348 h 507349"/>
              <a:gd name="connsiteX49" fmla="*/ 2843982 w 12213529"/>
              <a:gd name="connsiteY49" fmla="*/ 507348 h 507349"/>
              <a:gd name="connsiteX50" fmla="*/ 2697628 w 12213529"/>
              <a:gd name="connsiteY50" fmla="*/ 253667 h 507349"/>
              <a:gd name="connsiteX51" fmla="*/ 2843975 w 12213529"/>
              <a:gd name="connsiteY51" fmla="*/ 0 h 507349"/>
              <a:gd name="connsiteX52" fmla="*/ 2539175 w 12213529"/>
              <a:gd name="connsiteY52" fmla="*/ 0 h 507349"/>
              <a:gd name="connsiteX53" fmla="*/ 2685529 w 12213529"/>
              <a:gd name="connsiteY53" fmla="*/ 253682 h 507349"/>
              <a:gd name="connsiteX54" fmla="*/ 2856582 w 12213529"/>
              <a:gd name="connsiteY54" fmla="*/ 507348 h 507349"/>
              <a:gd name="connsiteX55" fmla="*/ 3161382 w 12213529"/>
              <a:gd name="connsiteY55" fmla="*/ 507348 h 507349"/>
              <a:gd name="connsiteX56" fmla="*/ 3015026 w 12213529"/>
              <a:gd name="connsiteY56" fmla="*/ 253667 h 507349"/>
              <a:gd name="connsiteX57" fmla="*/ 3161373 w 12213529"/>
              <a:gd name="connsiteY57" fmla="*/ 0 h 507349"/>
              <a:gd name="connsiteX58" fmla="*/ 2856573 w 12213529"/>
              <a:gd name="connsiteY58" fmla="*/ 0 h 507349"/>
              <a:gd name="connsiteX59" fmla="*/ 3002928 w 12213529"/>
              <a:gd name="connsiteY59" fmla="*/ 253682 h 507349"/>
              <a:gd name="connsiteX60" fmla="*/ 3173980 w 12213529"/>
              <a:gd name="connsiteY60" fmla="*/ 507348 h 507349"/>
              <a:gd name="connsiteX61" fmla="*/ 3478781 w 12213529"/>
              <a:gd name="connsiteY61" fmla="*/ 507348 h 507349"/>
              <a:gd name="connsiteX62" fmla="*/ 3332425 w 12213529"/>
              <a:gd name="connsiteY62" fmla="*/ 253667 h 507349"/>
              <a:gd name="connsiteX63" fmla="*/ 3478771 w 12213529"/>
              <a:gd name="connsiteY63" fmla="*/ 0 h 507349"/>
              <a:gd name="connsiteX64" fmla="*/ 3173971 w 12213529"/>
              <a:gd name="connsiteY64" fmla="*/ 0 h 507349"/>
              <a:gd name="connsiteX65" fmla="*/ 3320326 w 12213529"/>
              <a:gd name="connsiteY65" fmla="*/ 253682 h 507349"/>
              <a:gd name="connsiteX66" fmla="*/ 3491378 w 12213529"/>
              <a:gd name="connsiteY66" fmla="*/ 507349 h 507349"/>
              <a:gd name="connsiteX67" fmla="*/ 3796174 w 12213529"/>
              <a:gd name="connsiteY67" fmla="*/ 507349 h 507349"/>
              <a:gd name="connsiteX68" fmla="*/ 3649823 w 12213529"/>
              <a:gd name="connsiteY68" fmla="*/ 253667 h 507349"/>
              <a:gd name="connsiteX69" fmla="*/ 3796170 w 12213529"/>
              <a:gd name="connsiteY69" fmla="*/ 0 h 507349"/>
              <a:gd name="connsiteX70" fmla="*/ 3491369 w 12213529"/>
              <a:gd name="connsiteY70" fmla="*/ 0 h 507349"/>
              <a:gd name="connsiteX71" fmla="*/ 3637724 w 12213529"/>
              <a:gd name="connsiteY71" fmla="*/ 253682 h 507349"/>
              <a:gd name="connsiteX72" fmla="*/ 3808774 w 12213529"/>
              <a:gd name="connsiteY72" fmla="*/ 507349 h 507349"/>
              <a:gd name="connsiteX73" fmla="*/ 4113574 w 12213529"/>
              <a:gd name="connsiteY73" fmla="*/ 507349 h 507349"/>
              <a:gd name="connsiteX74" fmla="*/ 3967220 w 12213529"/>
              <a:gd name="connsiteY74" fmla="*/ 253668 h 507349"/>
              <a:gd name="connsiteX75" fmla="*/ 4113567 w 12213529"/>
              <a:gd name="connsiteY75" fmla="*/ 0 h 507349"/>
              <a:gd name="connsiteX76" fmla="*/ 3808768 w 12213529"/>
              <a:gd name="connsiteY76" fmla="*/ 0 h 507349"/>
              <a:gd name="connsiteX77" fmla="*/ 3955121 w 12213529"/>
              <a:gd name="connsiteY77" fmla="*/ 253681 h 507349"/>
              <a:gd name="connsiteX78" fmla="*/ 4126172 w 12213529"/>
              <a:gd name="connsiteY78" fmla="*/ 507349 h 507349"/>
              <a:gd name="connsiteX79" fmla="*/ 4430966 w 12213529"/>
              <a:gd name="connsiteY79" fmla="*/ 507349 h 507349"/>
              <a:gd name="connsiteX80" fmla="*/ 4284614 w 12213529"/>
              <a:gd name="connsiteY80" fmla="*/ 253673 h 507349"/>
              <a:gd name="connsiteX81" fmla="*/ 4430964 w 12213529"/>
              <a:gd name="connsiteY81" fmla="*/ 0 h 507349"/>
              <a:gd name="connsiteX82" fmla="*/ 4126166 w 12213529"/>
              <a:gd name="connsiteY82" fmla="*/ 0 h 507349"/>
              <a:gd name="connsiteX83" fmla="*/ 4272516 w 12213529"/>
              <a:gd name="connsiteY83" fmla="*/ 253676 h 507349"/>
              <a:gd name="connsiteX84" fmla="*/ 4443564 w 12213529"/>
              <a:gd name="connsiteY84" fmla="*/ 507349 h 507349"/>
              <a:gd name="connsiteX85" fmla="*/ 4748365 w 12213529"/>
              <a:gd name="connsiteY85" fmla="*/ 507349 h 507349"/>
              <a:gd name="connsiteX86" fmla="*/ 4602013 w 12213529"/>
              <a:gd name="connsiteY86" fmla="*/ 253673 h 507349"/>
              <a:gd name="connsiteX87" fmla="*/ 4748362 w 12213529"/>
              <a:gd name="connsiteY87" fmla="*/ 0 h 507349"/>
              <a:gd name="connsiteX88" fmla="*/ 4443562 w 12213529"/>
              <a:gd name="connsiteY88" fmla="*/ 0 h 507349"/>
              <a:gd name="connsiteX89" fmla="*/ 4589914 w 12213529"/>
              <a:gd name="connsiteY89" fmla="*/ 253676 h 507349"/>
              <a:gd name="connsiteX90" fmla="*/ 4760963 w 12213529"/>
              <a:gd name="connsiteY90" fmla="*/ 507349 h 507349"/>
              <a:gd name="connsiteX91" fmla="*/ 5065765 w 12213529"/>
              <a:gd name="connsiteY91" fmla="*/ 507349 h 507349"/>
              <a:gd name="connsiteX92" fmla="*/ 4919410 w 12213529"/>
              <a:gd name="connsiteY92" fmla="*/ 253674 h 507349"/>
              <a:gd name="connsiteX93" fmla="*/ 5065761 w 12213529"/>
              <a:gd name="connsiteY93" fmla="*/ 0 h 507349"/>
              <a:gd name="connsiteX94" fmla="*/ 4760961 w 12213529"/>
              <a:gd name="connsiteY94" fmla="*/ 0 h 507349"/>
              <a:gd name="connsiteX95" fmla="*/ 4907311 w 12213529"/>
              <a:gd name="connsiteY95" fmla="*/ 253675 h 507349"/>
              <a:gd name="connsiteX96" fmla="*/ 5078364 w 12213529"/>
              <a:gd name="connsiteY96" fmla="*/ 507349 h 507349"/>
              <a:gd name="connsiteX97" fmla="*/ 5383162 w 12213529"/>
              <a:gd name="connsiteY97" fmla="*/ 507349 h 507349"/>
              <a:gd name="connsiteX98" fmla="*/ 5236808 w 12213529"/>
              <a:gd name="connsiteY98" fmla="*/ 253673 h 507349"/>
              <a:gd name="connsiteX99" fmla="*/ 5383159 w 12213529"/>
              <a:gd name="connsiteY99" fmla="*/ 0 h 507349"/>
              <a:gd name="connsiteX100" fmla="*/ 5078360 w 12213529"/>
              <a:gd name="connsiteY100" fmla="*/ 0 h 507349"/>
              <a:gd name="connsiteX101" fmla="*/ 5224711 w 12213529"/>
              <a:gd name="connsiteY101" fmla="*/ 253676 h 507349"/>
              <a:gd name="connsiteX102" fmla="*/ 5395759 w 12213529"/>
              <a:gd name="connsiteY102" fmla="*/ 507349 h 507349"/>
              <a:gd name="connsiteX103" fmla="*/ 5700558 w 12213529"/>
              <a:gd name="connsiteY103" fmla="*/ 507349 h 507349"/>
              <a:gd name="connsiteX104" fmla="*/ 5554207 w 12213529"/>
              <a:gd name="connsiteY104" fmla="*/ 253673 h 507349"/>
              <a:gd name="connsiteX105" fmla="*/ 5700557 w 12213529"/>
              <a:gd name="connsiteY105" fmla="*/ 0 h 507349"/>
              <a:gd name="connsiteX106" fmla="*/ 5395757 w 12213529"/>
              <a:gd name="connsiteY106" fmla="*/ 0 h 507349"/>
              <a:gd name="connsiteX107" fmla="*/ 5542109 w 12213529"/>
              <a:gd name="connsiteY107" fmla="*/ 253676 h 507349"/>
              <a:gd name="connsiteX108" fmla="*/ 5713156 w 12213529"/>
              <a:gd name="connsiteY108" fmla="*/ 507349 h 507349"/>
              <a:gd name="connsiteX109" fmla="*/ 6017955 w 12213529"/>
              <a:gd name="connsiteY109" fmla="*/ 507349 h 507349"/>
              <a:gd name="connsiteX110" fmla="*/ 5871604 w 12213529"/>
              <a:gd name="connsiteY110" fmla="*/ 253674 h 507349"/>
              <a:gd name="connsiteX111" fmla="*/ 6017954 w 12213529"/>
              <a:gd name="connsiteY111" fmla="*/ 0 h 507349"/>
              <a:gd name="connsiteX112" fmla="*/ 5713154 w 12213529"/>
              <a:gd name="connsiteY112" fmla="*/ 0 h 507349"/>
              <a:gd name="connsiteX113" fmla="*/ 5859505 w 12213529"/>
              <a:gd name="connsiteY113" fmla="*/ 253675 h 507349"/>
              <a:gd name="connsiteX114" fmla="*/ 6030552 w 12213529"/>
              <a:gd name="connsiteY114" fmla="*/ 507349 h 507349"/>
              <a:gd name="connsiteX115" fmla="*/ 6335351 w 12213529"/>
              <a:gd name="connsiteY115" fmla="*/ 507349 h 507349"/>
              <a:gd name="connsiteX116" fmla="*/ 6189000 w 12213529"/>
              <a:gd name="connsiteY116" fmla="*/ 253674 h 507349"/>
              <a:gd name="connsiteX117" fmla="*/ 6335351 w 12213529"/>
              <a:gd name="connsiteY117" fmla="*/ 0 h 507349"/>
              <a:gd name="connsiteX118" fmla="*/ 6030552 w 12213529"/>
              <a:gd name="connsiteY118" fmla="*/ 0 h 507349"/>
              <a:gd name="connsiteX119" fmla="*/ 6176902 w 12213529"/>
              <a:gd name="connsiteY119" fmla="*/ 253674 h 507349"/>
              <a:gd name="connsiteX120" fmla="*/ 6347949 w 12213529"/>
              <a:gd name="connsiteY120" fmla="*/ 507349 h 507349"/>
              <a:gd name="connsiteX121" fmla="*/ 6652749 w 12213529"/>
              <a:gd name="connsiteY121" fmla="*/ 507349 h 507349"/>
              <a:gd name="connsiteX122" fmla="*/ 6506399 w 12213529"/>
              <a:gd name="connsiteY122" fmla="*/ 253674 h 507349"/>
              <a:gd name="connsiteX123" fmla="*/ 6652749 w 12213529"/>
              <a:gd name="connsiteY123" fmla="*/ 0 h 507349"/>
              <a:gd name="connsiteX124" fmla="*/ 6347949 w 12213529"/>
              <a:gd name="connsiteY124" fmla="*/ 0 h 507349"/>
              <a:gd name="connsiteX125" fmla="*/ 6494300 w 12213529"/>
              <a:gd name="connsiteY125" fmla="*/ 253674 h 507349"/>
              <a:gd name="connsiteX126" fmla="*/ 6665347 w 12213529"/>
              <a:gd name="connsiteY126" fmla="*/ 507349 h 507349"/>
              <a:gd name="connsiteX127" fmla="*/ 6970147 w 12213529"/>
              <a:gd name="connsiteY127" fmla="*/ 507349 h 507349"/>
              <a:gd name="connsiteX128" fmla="*/ 6823797 w 12213529"/>
              <a:gd name="connsiteY128" fmla="*/ 253674 h 507349"/>
              <a:gd name="connsiteX129" fmla="*/ 6970147 w 12213529"/>
              <a:gd name="connsiteY129" fmla="*/ 0 h 507349"/>
              <a:gd name="connsiteX130" fmla="*/ 6665347 w 12213529"/>
              <a:gd name="connsiteY130" fmla="*/ 0 h 507349"/>
              <a:gd name="connsiteX131" fmla="*/ 6811698 w 12213529"/>
              <a:gd name="connsiteY131" fmla="*/ 253674 h 507349"/>
              <a:gd name="connsiteX132" fmla="*/ 6982745 w 12213529"/>
              <a:gd name="connsiteY132" fmla="*/ 507349 h 507349"/>
              <a:gd name="connsiteX133" fmla="*/ 7287545 w 12213529"/>
              <a:gd name="connsiteY133" fmla="*/ 507349 h 507349"/>
              <a:gd name="connsiteX134" fmla="*/ 7141195 w 12213529"/>
              <a:gd name="connsiteY134" fmla="*/ 253674 h 507349"/>
              <a:gd name="connsiteX135" fmla="*/ 7287545 w 12213529"/>
              <a:gd name="connsiteY135" fmla="*/ 0 h 507349"/>
              <a:gd name="connsiteX136" fmla="*/ 6982745 w 12213529"/>
              <a:gd name="connsiteY136" fmla="*/ 0 h 507349"/>
              <a:gd name="connsiteX137" fmla="*/ 7129096 w 12213529"/>
              <a:gd name="connsiteY137" fmla="*/ 253674 h 507349"/>
              <a:gd name="connsiteX138" fmla="*/ 7300143 w 12213529"/>
              <a:gd name="connsiteY138" fmla="*/ 507349 h 507349"/>
              <a:gd name="connsiteX139" fmla="*/ 7604943 w 12213529"/>
              <a:gd name="connsiteY139" fmla="*/ 507349 h 507349"/>
              <a:gd name="connsiteX140" fmla="*/ 7458593 w 12213529"/>
              <a:gd name="connsiteY140" fmla="*/ 253674 h 507349"/>
              <a:gd name="connsiteX141" fmla="*/ 7604943 w 12213529"/>
              <a:gd name="connsiteY141" fmla="*/ 0 h 507349"/>
              <a:gd name="connsiteX142" fmla="*/ 7300143 w 12213529"/>
              <a:gd name="connsiteY142" fmla="*/ 0 h 507349"/>
              <a:gd name="connsiteX143" fmla="*/ 7446494 w 12213529"/>
              <a:gd name="connsiteY143" fmla="*/ 253674 h 507349"/>
              <a:gd name="connsiteX144" fmla="*/ 7617541 w 12213529"/>
              <a:gd name="connsiteY144" fmla="*/ 507349 h 507349"/>
              <a:gd name="connsiteX145" fmla="*/ 7922341 w 12213529"/>
              <a:gd name="connsiteY145" fmla="*/ 507349 h 507349"/>
              <a:gd name="connsiteX146" fmla="*/ 7775991 w 12213529"/>
              <a:gd name="connsiteY146" fmla="*/ 253674 h 507349"/>
              <a:gd name="connsiteX147" fmla="*/ 7922341 w 12213529"/>
              <a:gd name="connsiteY147" fmla="*/ 0 h 507349"/>
              <a:gd name="connsiteX148" fmla="*/ 7617541 w 12213529"/>
              <a:gd name="connsiteY148" fmla="*/ 0 h 507349"/>
              <a:gd name="connsiteX149" fmla="*/ 7763892 w 12213529"/>
              <a:gd name="connsiteY149" fmla="*/ 253674 h 507349"/>
              <a:gd name="connsiteX150" fmla="*/ 7934939 w 12213529"/>
              <a:gd name="connsiteY150" fmla="*/ 507349 h 507349"/>
              <a:gd name="connsiteX151" fmla="*/ 8239739 w 12213529"/>
              <a:gd name="connsiteY151" fmla="*/ 507349 h 507349"/>
              <a:gd name="connsiteX152" fmla="*/ 8093389 w 12213529"/>
              <a:gd name="connsiteY152" fmla="*/ 253674 h 507349"/>
              <a:gd name="connsiteX153" fmla="*/ 8239739 w 12213529"/>
              <a:gd name="connsiteY153" fmla="*/ 0 h 507349"/>
              <a:gd name="connsiteX154" fmla="*/ 7934939 w 12213529"/>
              <a:gd name="connsiteY154" fmla="*/ 0 h 507349"/>
              <a:gd name="connsiteX155" fmla="*/ 8081290 w 12213529"/>
              <a:gd name="connsiteY155" fmla="*/ 253674 h 507349"/>
              <a:gd name="connsiteX156" fmla="*/ 8252337 w 12213529"/>
              <a:gd name="connsiteY156" fmla="*/ 507349 h 507349"/>
              <a:gd name="connsiteX157" fmla="*/ 8557137 w 12213529"/>
              <a:gd name="connsiteY157" fmla="*/ 507349 h 507349"/>
              <a:gd name="connsiteX158" fmla="*/ 8410786 w 12213529"/>
              <a:gd name="connsiteY158" fmla="*/ 253674 h 507349"/>
              <a:gd name="connsiteX159" fmla="*/ 8557137 w 12213529"/>
              <a:gd name="connsiteY159" fmla="*/ 0 h 507349"/>
              <a:gd name="connsiteX160" fmla="*/ 8252337 w 12213529"/>
              <a:gd name="connsiteY160" fmla="*/ 0 h 507349"/>
              <a:gd name="connsiteX161" fmla="*/ 8398688 w 12213529"/>
              <a:gd name="connsiteY161" fmla="*/ 253674 h 507349"/>
              <a:gd name="connsiteX162" fmla="*/ 8569735 w 12213529"/>
              <a:gd name="connsiteY162" fmla="*/ 507349 h 507349"/>
              <a:gd name="connsiteX163" fmla="*/ 8874535 w 12213529"/>
              <a:gd name="connsiteY163" fmla="*/ 507349 h 507349"/>
              <a:gd name="connsiteX164" fmla="*/ 8728184 w 12213529"/>
              <a:gd name="connsiteY164" fmla="*/ 253674 h 507349"/>
              <a:gd name="connsiteX165" fmla="*/ 8874535 w 12213529"/>
              <a:gd name="connsiteY165" fmla="*/ 0 h 507349"/>
              <a:gd name="connsiteX166" fmla="*/ 8569735 w 12213529"/>
              <a:gd name="connsiteY166" fmla="*/ 0 h 507349"/>
              <a:gd name="connsiteX167" fmla="*/ 8716086 w 12213529"/>
              <a:gd name="connsiteY167" fmla="*/ 253674 h 507349"/>
              <a:gd name="connsiteX168" fmla="*/ 8887133 w 12213529"/>
              <a:gd name="connsiteY168" fmla="*/ 507349 h 507349"/>
              <a:gd name="connsiteX169" fmla="*/ 9191933 w 12213529"/>
              <a:gd name="connsiteY169" fmla="*/ 507349 h 507349"/>
              <a:gd name="connsiteX170" fmla="*/ 9045582 w 12213529"/>
              <a:gd name="connsiteY170" fmla="*/ 253674 h 507349"/>
              <a:gd name="connsiteX171" fmla="*/ 9191933 w 12213529"/>
              <a:gd name="connsiteY171" fmla="*/ 0 h 507349"/>
              <a:gd name="connsiteX172" fmla="*/ 8887133 w 12213529"/>
              <a:gd name="connsiteY172" fmla="*/ 0 h 507349"/>
              <a:gd name="connsiteX173" fmla="*/ 9033484 w 12213529"/>
              <a:gd name="connsiteY173" fmla="*/ 253674 h 507349"/>
              <a:gd name="connsiteX174" fmla="*/ 9204531 w 12213529"/>
              <a:gd name="connsiteY174" fmla="*/ 507349 h 507349"/>
              <a:gd name="connsiteX175" fmla="*/ 9509331 w 12213529"/>
              <a:gd name="connsiteY175" fmla="*/ 507349 h 507349"/>
              <a:gd name="connsiteX176" fmla="*/ 9362980 w 12213529"/>
              <a:gd name="connsiteY176" fmla="*/ 253674 h 507349"/>
              <a:gd name="connsiteX177" fmla="*/ 9509331 w 12213529"/>
              <a:gd name="connsiteY177" fmla="*/ 0 h 507349"/>
              <a:gd name="connsiteX178" fmla="*/ 9204531 w 12213529"/>
              <a:gd name="connsiteY178" fmla="*/ 0 h 507349"/>
              <a:gd name="connsiteX179" fmla="*/ 9350882 w 12213529"/>
              <a:gd name="connsiteY179" fmla="*/ 253674 h 507349"/>
              <a:gd name="connsiteX180" fmla="*/ 9521929 w 12213529"/>
              <a:gd name="connsiteY180" fmla="*/ 507349 h 507349"/>
              <a:gd name="connsiteX181" fmla="*/ 9826729 w 12213529"/>
              <a:gd name="connsiteY181" fmla="*/ 507349 h 507349"/>
              <a:gd name="connsiteX182" fmla="*/ 9680378 w 12213529"/>
              <a:gd name="connsiteY182" fmla="*/ 253674 h 507349"/>
              <a:gd name="connsiteX183" fmla="*/ 9826729 w 12213529"/>
              <a:gd name="connsiteY183" fmla="*/ 0 h 507349"/>
              <a:gd name="connsiteX184" fmla="*/ 9521929 w 12213529"/>
              <a:gd name="connsiteY184" fmla="*/ 0 h 507349"/>
              <a:gd name="connsiteX185" fmla="*/ 9668280 w 12213529"/>
              <a:gd name="connsiteY185" fmla="*/ 253674 h 507349"/>
              <a:gd name="connsiteX186" fmla="*/ 9839327 w 12213529"/>
              <a:gd name="connsiteY186" fmla="*/ 507349 h 507349"/>
              <a:gd name="connsiteX187" fmla="*/ 10144127 w 12213529"/>
              <a:gd name="connsiteY187" fmla="*/ 507349 h 507349"/>
              <a:gd name="connsiteX188" fmla="*/ 9997776 w 12213529"/>
              <a:gd name="connsiteY188" fmla="*/ 253674 h 507349"/>
              <a:gd name="connsiteX189" fmla="*/ 10144127 w 12213529"/>
              <a:gd name="connsiteY189" fmla="*/ 0 h 507349"/>
              <a:gd name="connsiteX190" fmla="*/ 9839327 w 12213529"/>
              <a:gd name="connsiteY190" fmla="*/ 0 h 507349"/>
              <a:gd name="connsiteX191" fmla="*/ 9985678 w 12213529"/>
              <a:gd name="connsiteY191" fmla="*/ 253674 h 507349"/>
              <a:gd name="connsiteX192" fmla="*/ 10156725 w 12213529"/>
              <a:gd name="connsiteY192" fmla="*/ 507349 h 507349"/>
              <a:gd name="connsiteX193" fmla="*/ 10461525 w 12213529"/>
              <a:gd name="connsiteY193" fmla="*/ 507349 h 507349"/>
              <a:gd name="connsiteX194" fmla="*/ 10315174 w 12213529"/>
              <a:gd name="connsiteY194" fmla="*/ 253674 h 507349"/>
              <a:gd name="connsiteX195" fmla="*/ 10461525 w 12213529"/>
              <a:gd name="connsiteY195" fmla="*/ 0 h 507349"/>
              <a:gd name="connsiteX196" fmla="*/ 10156725 w 12213529"/>
              <a:gd name="connsiteY196" fmla="*/ 0 h 507349"/>
              <a:gd name="connsiteX197" fmla="*/ 10303076 w 12213529"/>
              <a:gd name="connsiteY197" fmla="*/ 253674 h 507349"/>
              <a:gd name="connsiteX198" fmla="*/ 10474123 w 12213529"/>
              <a:gd name="connsiteY198" fmla="*/ 507349 h 507349"/>
              <a:gd name="connsiteX199" fmla="*/ 10778923 w 12213529"/>
              <a:gd name="connsiteY199" fmla="*/ 507349 h 507349"/>
              <a:gd name="connsiteX200" fmla="*/ 10632572 w 12213529"/>
              <a:gd name="connsiteY200" fmla="*/ 253674 h 507349"/>
              <a:gd name="connsiteX201" fmla="*/ 10778923 w 12213529"/>
              <a:gd name="connsiteY201" fmla="*/ 0 h 507349"/>
              <a:gd name="connsiteX202" fmla="*/ 10474123 w 12213529"/>
              <a:gd name="connsiteY202" fmla="*/ 0 h 507349"/>
              <a:gd name="connsiteX203" fmla="*/ 10620474 w 12213529"/>
              <a:gd name="connsiteY203" fmla="*/ 253674 h 507349"/>
              <a:gd name="connsiteX204" fmla="*/ 10791521 w 12213529"/>
              <a:gd name="connsiteY204" fmla="*/ 507349 h 507349"/>
              <a:gd name="connsiteX205" fmla="*/ 11096321 w 12213529"/>
              <a:gd name="connsiteY205" fmla="*/ 507349 h 507349"/>
              <a:gd name="connsiteX206" fmla="*/ 10949970 w 12213529"/>
              <a:gd name="connsiteY206" fmla="*/ 253674 h 507349"/>
              <a:gd name="connsiteX207" fmla="*/ 11096321 w 12213529"/>
              <a:gd name="connsiteY207" fmla="*/ 0 h 507349"/>
              <a:gd name="connsiteX208" fmla="*/ 10791521 w 12213529"/>
              <a:gd name="connsiteY208" fmla="*/ 0 h 507349"/>
              <a:gd name="connsiteX209" fmla="*/ 10937872 w 12213529"/>
              <a:gd name="connsiteY209" fmla="*/ 253674 h 507349"/>
              <a:gd name="connsiteX210" fmla="*/ 11108919 w 12213529"/>
              <a:gd name="connsiteY210" fmla="*/ 507349 h 507349"/>
              <a:gd name="connsiteX211" fmla="*/ 11413719 w 12213529"/>
              <a:gd name="connsiteY211" fmla="*/ 507349 h 507349"/>
              <a:gd name="connsiteX212" fmla="*/ 11267368 w 12213529"/>
              <a:gd name="connsiteY212" fmla="*/ 253674 h 507349"/>
              <a:gd name="connsiteX213" fmla="*/ 11413719 w 12213529"/>
              <a:gd name="connsiteY213" fmla="*/ 0 h 507349"/>
              <a:gd name="connsiteX214" fmla="*/ 11108919 w 12213529"/>
              <a:gd name="connsiteY214" fmla="*/ 0 h 507349"/>
              <a:gd name="connsiteX215" fmla="*/ 11255270 w 12213529"/>
              <a:gd name="connsiteY215" fmla="*/ 253674 h 507349"/>
              <a:gd name="connsiteX216" fmla="*/ 11426317 w 12213529"/>
              <a:gd name="connsiteY216" fmla="*/ 507349 h 507349"/>
              <a:gd name="connsiteX217" fmla="*/ 11731117 w 12213529"/>
              <a:gd name="connsiteY217" fmla="*/ 507349 h 507349"/>
              <a:gd name="connsiteX218" fmla="*/ 11584766 w 12213529"/>
              <a:gd name="connsiteY218" fmla="*/ 253674 h 507349"/>
              <a:gd name="connsiteX219" fmla="*/ 11731117 w 12213529"/>
              <a:gd name="connsiteY219" fmla="*/ 0 h 507349"/>
              <a:gd name="connsiteX220" fmla="*/ 11426317 w 12213529"/>
              <a:gd name="connsiteY220" fmla="*/ 0 h 507349"/>
              <a:gd name="connsiteX221" fmla="*/ 11572668 w 12213529"/>
              <a:gd name="connsiteY221" fmla="*/ 253674 h 507349"/>
              <a:gd name="connsiteX222" fmla="*/ 11743715 w 12213529"/>
              <a:gd name="connsiteY222" fmla="*/ 507349 h 507349"/>
              <a:gd name="connsiteX223" fmla="*/ 12048515 w 12213529"/>
              <a:gd name="connsiteY223" fmla="*/ 507349 h 507349"/>
              <a:gd name="connsiteX224" fmla="*/ 11902164 w 12213529"/>
              <a:gd name="connsiteY224" fmla="*/ 253674 h 507349"/>
              <a:gd name="connsiteX225" fmla="*/ 12048515 w 12213529"/>
              <a:gd name="connsiteY225" fmla="*/ 0 h 507349"/>
              <a:gd name="connsiteX226" fmla="*/ 11743715 w 12213529"/>
              <a:gd name="connsiteY226" fmla="*/ 0 h 507349"/>
              <a:gd name="connsiteX227" fmla="*/ 11890066 w 12213529"/>
              <a:gd name="connsiteY227" fmla="*/ 253674 h 507349"/>
              <a:gd name="connsiteX228" fmla="*/ 12061129 w 12213529"/>
              <a:gd name="connsiteY228" fmla="*/ 507349 h 507349"/>
              <a:gd name="connsiteX229" fmla="*/ 12213529 w 12213529"/>
              <a:gd name="connsiteY229" fmla="*/ 507349 h 507349"/>
              <a:gd name="connsiteX230" fmla="*/ 12213529 w 12213529"/>
              <a:gd name="connsiteY230" fmla="*/ 264160 h 507349"/>
              <a:gd name="connsiteX231" fmla="*/ 12213529 w 12213529"/>
              <a:gd name="connsiteY231" fmla="*/ 243189 h 507349"/>
              <a:gd name="connsiteX232" fmla="*/ 12213529 w 12213529"/>
              <a:gd name="connsiteY232" fmla="*/ 0 h 507349"/>
              <a:gd name="connsiteX233" fmla="*/ 12061129 w 12213529"/>
              <a:gd name="connsiteY233" fmla="*/ 0 h 507349"/>
              <a:gd name="connsiteX234" fmla="*/ 12207480 w 12213529"/>
              <a:gd name="connsiteY234" fmla="*/ 253674 h 507349"/>
            </a:gdLst>
            <a:ahLst/>
            <a:cxnLst/>
            <a:rect l="l" t="t" r="r" b="b"/>
            <a:pathLst>
              <a:path w="12213529" h="507349">
                <a:moveTo>
                  <a:pt x="0" y="507348"/>
                </a:moveTo>
                <a:lnTo>
                  <a:pt x="304800" y="507348"/>
                </a:lnTo>
                <a:lnTo>
                  <a:pt x="158449" y="253674"/>
                </a:lnTo>
                <a:lnTo>
                  <a:pt x="304800" y="0"/>
                </a:lnTo>
                <a:lnTo>
                  <a:pt x="0" y="0"/>
                </a:lnTo>
                <a:lnTo>
                  <a:pt x="146350" y="253674"/>
                </a:lnTo>
                <a:close/>
                <a:moveTo>
                  <a:pt x="317397" y="507348"/>
                </a:moveTo>
                <a:lnTo>
                  <a:pt x="622197" y="507348"/>
                </a:lnTo>
                <a:lnTo>
                  <a:pt x="475842" y="253666"/>
                </a:lnTo>
                <a:lnTo>
                  <a:pt x="622187" y="0"/>
                </a:lnTo>
                <a:lnTo>
                  <a:pt x="317387" y="0"/>
                </a:lnTo>
                <a:lnTo>
                  <a:pt x="463743" y="253683"/>
                </a:lnTo>
                <a:close/>
                <a:moveTo>
                  <a:pt x="634795" y="507348"/>
                </a:moveTo>
                <a:lnTo>
                  <a:pt x="939594" y="507348"/>
                </a:lnTo>
                <a:lnTo>
                  <a:pt x="793239" y="253666"/>
                </a:lnTo>
                <a:lnTo>
                  <a:pt x="939585" y="0"/>
                </a:lnTo>
                <a:lnTo>
                  <a:pt x="634785" y="0"/>
                </a:lnTo>
                <a:lnTo>
                  <a:pt x="781141" y="253683"/>
                </a:lnTo>
                <a:close/>
                <a:moveTo>
                  <a:pt x="952193" y="507348"/>
                </a:moveTo>
                <a:lnTo>
                  <a:pt x="1256993" y="507348"/>
                </a:lnTo>
                <a:lnTo>
                  <a:pt x="1110637" y="253667"/>
                </a:lnTo>
                <a:lnTo>
                  <a:pt x="1256984" y="0"/>
                </a:lnTo>
                <a:lnTo>
                  <a:pt x="952184" y="0"/>
                </a:lnTo>
                <a:lnTo>
                  <a:pt x="1098539" y="253682"/>
                </a:lnTo>
                <a:close/>
                <a:moveTo>
                  <a:pt x="1269590" y="507348"/>
                </a:moveTo>
                <a:lnTo>
                  <a:pt x="1574390" y="507348"/>
                </a:lnTo>
                <a:lnTo>
                  <a:pt x="1428036" y="253667"/>
                </a:lnTo>
                <a:lnTo>
                  <a:pt x="1574382" y="0"/>
                </a:lnTo>
                <a:lnTo>
                  <a:pt x="1269582" y="0"/>
                </a:lnTo>
                <a:lnTo>
                  <a:pt x="1415937" y="253682"/>
                </a:lnTo>
                <a:close/>
                <a:moveTo>
                  <a:pt x="1586989" y="507348"/>
                </a:moveTo>
                <a:lnTo>
                  <a:pt x="1891788" y="507348"/>
                </a:lnTo>
                <a:lnTo>
                  <a:pt x="1745434" y="253667"/>
                </a:lnTo>
                <a:lnTo>
                  <a:pt x="1891780" y="0"/>
                </a:lnTo>
                <a:lnTo>
                  <a:pt x="1586980" y="0"/>
                </a:lnTo>
                <a:lnTo>
                  <a:pt x="1733335" y="253682"/>
                </a:lnTo>
                <a:close/>
                <a:moveTo>
                  <a:pt x="1904387" y="507348"/>
                </a:moveTo>
                <a:lnTo>
                  <a:pt x="2209188" y="507348"/>
                </a:lnTo>
                <a:lnTo>
                  <a:pt x="2062831" y="253668"/>
                </a:lnTo>
                <a:lnTo>
                  <a:pt x="2209178" y="0"/>
                </a:lnTo>
                <a:lnTo>
                  <a:pt x="1904378" y="0"/>
                </a:lnTo>
                <a:lnTo>
                  <a:pt x="2050733" y="253681"/>
                </a:lnTo>
                <a:close/>
                <a:moveTo>
                  <a:pt x="2221787" y="507348"/>
                </a:moveTo>
                <a:lnTo>
                  <a:pt x="2526586" y="507348"/>
                </a:lnTo>
                <a:lnTo>
                  <a:pt x="2380230" y="253667"/>
                </a:lnTo>
                <a:lnTo>
                  <a:pt x="2526576" y="0"/>
                </a:lnTo>
                <a:lnTo>
                  <a:pt x="2221777" y="0"/>
                </a:lnTo>
                <a:lnTo>
                  <a:pt x="2368131" y="253682"/>
                </a:lnTo>
                <a:close/>
                <a:moveTo>
                  <a:pt x="2539183" y="507348"/>
                </a:moveTo>
                <a:lnTo>
                  <a:pt x="2843982" y="507348"/>
                </a:lnTo>
                <a:lnTo>
                  <a:pt x="2697628" y="253667"/>
                </a:lnTo>
                <a:lnTo>
                  <a:pt x="2843975" y="0"/>
                </a:lnTo>
                <a:lnTo>
                  <a:pt x="2539175" y="0"/>
                </a:lnTo>
                <a:lnTo>
                  <a:pt x="2685529" y="253682"/>
                </a:lnTo>
                <a:close/>
                <a:moveTo>
                  <a:pt x="2856582" y="507348"/>
                </a:moveTo>
                <a:lnTo>
                  <a:pt x="3161382" y="507348"/>
                </a:lnTo>
                <a:lnTo>
                  <a:pt x="3015026" y="253667"/>
                </a:lnTo>
                <a:lnTo>
                  <a:pt x="3161373" y="0"/>
                </a:lnTo>
                <a:lnTo>
                  <a:pt x="2856573" y="0"/>
                </a:lnTo>
                <a:lnTo>
                  <a:pt x="3002928" y="253682"/>
                </a:lnTo>
                <a:close/>
                <a:moveTo>
                  <a:pt x="3173980" y="507348"/>
                </a:moveTo>
                <a:lnTo>
                  <a:pt x="3478781" y="507348"/>
                </a:lnTo>
                <a:lnTo>
                  <a:pt x="3332425" y="253667"/>
                </a:lnTo>
                <a:lnTo>
                  <a:pt x="3478771" y="0"/>
                </a:lnTo>
                <a:lnTo>
                  <a:pt x="3173971" y="0"/>
                </a:lnTo>
                <a:lnTo>
                  <a:pt x="3320326" y="253682"/>
                </a:lnTo>
                <a:close/>
                <a:moveTo>
                  <a:pt x="3491378" y="507349"/>
                </a:moveTo>
                <a:lnTo>
                  <a:pt x="3796174" y="507349"/>
                </a:lnTo>
                <a:lnTo>
                  <a:pt x="3649823" y="253667"/>
                </a:lnTo>
                <a:lnTo>
                  <a:pt x="3796170" y="0"/>
                </a:lnTo>
                <a:lnTo>
                  <a:pt x="3491369" y="0"/>
                </a:lnTo>
                <a:lnTo>
                  <a:pt x="3637724" y="253682"/>
                </a:lnTo>
                <a:close/>
                <a:moveTo>
                  <a:pt x="3808774" y="507349"/>
                </a:moveTo>
                <a:lnTo>
                  <a:pt x="4113574" y="507349"/>
                </a:lnTo>
                <a:lnTo>
                  <a:pt x="3967220" y="253668"/>
                </a:lnTo>
                <a:lnTo>
                  <a:pt x="4113567" y="0"/>
                </a:lnTo>
                <a:lnTo>
                  <a:pt x="3808768" y="0"/>
                </a:lnTo>
                <a:lnTo>
                  <a:pt x="3955121" y="253681"/>
                </a:lnTo>
                <a:close/>
                <a:moveTo>
                  <a:pt x="4126172" y="507349"/>
                </a:moveTo>
                <a:lnTo>
                  <a:pt x="4430966" y="507349"/>
                </a:lnTo>
                <a:lnTo>
                  <a:pt x="4284614" y="253673"/>
                </a:lnTo>
                <a:lnTo>
                  <a:pt x="4430964" y="0"/>
                </a:lnTo>
                <a:lnTo>
                  <a:pt x="4126166" y="0"/>
                </a:lnTo>
                <a:lnTo>
                  <a:pt x="4272516" y="253676"/>
                </a:lnTo>
                <a:close/>
                <a:moveTo>
                  <a:pt x="4443564" y="507349"/>
                </a:moveTo>
                <a:lnTo>
                  <a:pt x="4748365" y="507349"/>
                </a:lnTo>
                <a:lnTo>
                  <a:pt x="4602013" y="253673"/>
                </a:lnTo>
                <a:lnTo>
                  <a:pt x="4748362" y="0"/>
                </a:lnTo>
                <a:lnTo>
                  <a:pt x="4443562" y="0"/>
                </a:lnTo>
                <a:lnTo>
                  <a:pt x="4589914" y="253676"/>
                </a:lnTo>
                <a:close/>
                <a:moveTo>
                  <a:pt x="4760963" y="507349"/>
                </a:moveTo>
                <a:lnTo>
                  <a:pt x="5065765" y="507349"/>
                </a:lnTo>
                <a:lnTo>
                  <a:pt x="4919410" y="253674"/>
                </a:lnTo>
                <a:lnTo>
                  <a:pt x="5065761" y="0"/>
                </a:lnTo>
                <a:lnTo>
                  <a:pt x="4760961" y="0"/>
                </a:lnTo>
                <a:lnTo>
                  <a:pt x="4907311" y="253675"/>
                </a:lnTo>
                <a:close/>
                <a:moveTo>
                  <a:pt x="5078364" y="507349"/>
                </a:moveTo>
                <a:lnTo>
                  <a:pt x="5383162" y="507349"/>
                </a:lnTo>
                <a:lnTo>
                  <a:pt x="5236808" y="253673"/>
                </a:lnTo>
                <a:lnTo>
                  <a:pt x="5383159" y="0"/>
                </a:lnTo>
                <a:lnTo>
                  <a:pt x="5078360" y="0"/>
                </a:lnTo>
                <a:lnTo>
                  <a:pt x="5224711" y="253676"/>
                </a:lnTo>
                <a:close/>
                <a:moveTo>
                  <a:pt x="5395759" y="507349"/>
                </a:moveTo>
                <a:lnTo>
                  <a:pt x="5700558" y="507349"/>
                </a:lnTo>
                <a:lnTo>
                  <a:pt x="5554207" y="253673"/>
                </a:lnTo>
                <a:lnTo>
                  <a:pt x="5700557" y="0"/>
                </a:lnTo>
                <a:lnTo>
                  <a:pt x="5395757" y="0"/>
                </a:lnTo>
                <a:lnTo>
                  <a:pt x="5542109" y="253676"/>
                </a:lnTo>
                <a:close/>
                <a:moveTo>
                  <a:pt x="5713156" y="507349"/>
                </a:moveTo>
                <a:lnTo>
                  <a:pt x="6017955" y="507349"/>
                </a:lnTo>
                <a:lnTo>
                  <a:pt x="5871604" y="253674"/>
                </a:lnTo>
                <a:lnTo>
                  <a:pt x="6017954" y="0"/>
                </a:lnTo>
                <a:lnTo>
                  <a:pt x="5713154" y="0"/>
                </a:lnTo>
                <a:lnTo>
                  <a:pt x="5859505" y="253675"/>
                </a:lnTo>
                <a:close/>
                <a:moveTo>
                  <a:pt x="6030552" y="507349"/>
                </a:moveTo>
                <a:lnTo>
                  <a:pt x="6335351" y="507349"/>
                </a:lnTo>
                <a:lnTo>
                  <a:pt x="6189000" y="253674"/>
                </a:lnTo>
                <a:lnTo>
                  <a:pt x="6335351" y="0"/>
                </a:lnTo>
                <a:lnTo>
                  <a:pt x="6030552" y="0"/>
                </a:lnTo>
                <a:lnTo>
                  <a:pt x="6176902" y="253674"/>
                </a:lnTo>
                <a:close/>
                <a:moveTo>
                  <a:pt x="6347949" y="507349"/>
                </a:moveTo>
                <a:lnTo>
                  <a:pt x="6652749" y="507349"/>
                </a:lnTo>
                <a:lnTo>
                  <a:pt x="6506399" y="253674"/>
                </a:lnTo>
                <a:lnTo>
                  <a:pt x="6652749" y="0"/>
                </a:lnTo>
                <a:lnTo>
                  <a:pt x="6347949" y="0"/>
                </a:lnTo>
                <a:lnTo>
                  <a:pt x="6494300" y="253674"/>
                </a:lnTo>
                <a:close/>
                <a:moveTo>
                  <a:pt x="6665347" y="507349"/>
                </a:moveTo>
                <a:lnTo>
                  <a:pt x="6970147" y="507349"/>
                </a:lnTo>
                <a:lnTo>
                  <a:pt x="6823797" y="253674"/>
                </a:lnTo>
                <a:lnTo>
                  <a:pt x="6970147" y="0"/>
                </a:lnTo>
                <a:lnTo>
                  <a:pt x="6665347" y="0"/>
                </a:lnTo>
                <a:lnTo>
                  <a:pt x="6811698" y="253674"/>
                </a:lnTo>
                <a:close/>
                <a:moveTo>
                  <a:pt x="6982745" y="507349"/>
                </a:moveTo>
                <a:lnTo>
                  <a:pt x="7287545" y="507349"/>
                </a:lnTo>
                <a:lnTo>
                  <a:pt x="7141195" y="253674"/>
                </a:lnTo>
                <a:lnTo>
                  <a:pt x="7287545" y="0"/>
                </a:lnTo>
                <a:lnTo>
                  <a:pt x="6982745" y="0"/>
                </a:lnTo>
                <a:lnTo>
                  <a:pt x="7129096" y="253674"/>
                </a:lnTo>
                <a:close/>
                <a:moveTo>
                  <a:pt x="7300143" y="507349"/>
                </a:moveTo>
                <a:lnTo>
                  <a:pt x="7604943" y="507349"/>
                </a:lnTo>
                <a:lnTo>
                  <a:pt x="7458593" y="253674"/>
                </a:lnTo>
                <a:lnTo>
                  <a:pt x="7604943" y="0"/>
                </a:lnTo>
                <a:lnTo>
                  <a:pt x="7300143" y="0"/>
                </a:lnTo>
                <a:lnTo>
                  <a:pt x="7446494" y="253674"/>
                </a:lnTo>
                <a:close/>
                <a:moveTo>
                  <a:pt x="7617541" y="507349"/>
                </a:moveTo>
                <a:lnTo>
                  <a:pt x="7922341" y="507349"/>
                </a:lnTo>
                <a:lnTo>
                  <a:pt x="7775991" y="253674"/>
                </a:lnTo>
                <a:lnTo>
                  <a:pt x="7922341" y="0"/>
                </a:lnTo>
                <a:lnTo>
                  <a:pt x="7617541" y="0"/>
                </a:lnTo>
                <a:lnTo>
                  <a:pt x="7763892" y="253674"/>
                </a:lnTo>
                <a:close/>
                <a:moveTo>
                  <a:pt x="7934939" y="507349"/>
                </a:moveTo>
                <a:lnTo>
                  <a:pt x="8239739" y="507349"/>
                </a:lnTo>
                <a:lnTo>
                  <a:pt x="8093389" y="253674"/>
                </a:lnTo>
                <a:lnTo>
                  <a:pt x="8239739" y="0"/>
                </a:lnTo>
                <a:lnTo>
                  <a:pt x="7934939" y="0"/>
                </a:lnTo>
                <a:lnTo>
                  <a:pt x="8081290" y="253674"/>
                </a:lnTo>
                <a:close/>
                <a:moveTo>
                  <a:pt x="8252337" y="507349"/>
                </a:moveTo>
                <a:lnTo>
                  <a:pt x="8557137" y="507349"/>
                </a:lnTo>
                <a:lnTo>
                  <a:pt x="8410786" y="253674"/>
                </a:lnTo>
                <a:lnTo>
                  <a:pt x="8557137" y="0"/>
                </a:lnTo>
                <a:lnTo>
                  <a:pt x="8252337" y="0"/>
                </a:lnTo>
                <a:lnTo>
                  <a:pt x="8398688" y="253674"/>
                </a:lnTo>
                <a:close/>
                <a:moveTo>
                  <a:pt x="8569735" y="507349"/>
                </a:moveTo>
                <a:lnTo>
                  <a:pt x="8874535" y="507349"/>
                </a:lnTo>
                <a:lnTo>
                  <a:pt x="8728184" y="253674"/>
                </a:lnTo>
                <a:lnTo>
                  <a:pt x="8874535" y="0"/>
                </a:lnTo>
                <a:lnTo>
                  <a:pt x="8569735" y="0"/>
                </a:lnTo>
                <a:lnTo>
                  <a:pt x="8716086" y="253674"/>
                </a:lnTo>
                <a:close/>
                <a:moveTo>
                  <a:pt x="8887133" y="507349"/>
                </a:moveTo>
                <a:lnTo>
                  <a:pt x="9191933" y="507349"/>
                </a:lnTo>
                <a:lnTo>
                  <a:pt x="9045582" y="253674"/>
                </a:lnTo>
                <a:lnTo>
                  <a:pt x="9191933" y="0"/>
                </a:lnTo>
                <a:lnTo>
                  <a:pt x="8887133" y="0"/>
                </a:lnTo>
                <a:lnTo>
                  <a:pt x="9033484" y="253674"/>
                </a:lnTo>
                <a:close/>
                <a:moveTo>
                  <a:pt x="9204531" y="507349"/>
                </a:moveTo>
                <a:lnTo>
                  <a:pt x="9509331" y="507349"/>
                </a:lnTo>
                <a:lnTo>
                  <a:pt x="9362980" y="253674"/>
                </a:lnTo>
                <a:lnTo>
                  <a:pt x="9509331" y="0"/>
                </a:lnTo>
                <a:lnTo>
                  <a:pt x="9204531" y="0"/>
                </a:lnTo>
                <a:lnTo>
                  <a:pt x="9350882" y="253674"/>
                </a:lnTo>
                <a:close/>
                <a:moveTo>
                  <a:pt x="9521929" y="507349"/>
                </a:moveTo>
                <a:lnTo>
                  <a:pt x="9826729" y="507349"/>
                </a:lnTo>
                <a:lnTo>
                  <a:pt x="9680378" y="253674"/>
                </a:lnTo>
                <a:lnTo>
                  <a:pt x="9826729" y="0"/>
                </a:lnTo>
                <a:lnTo>
                  <a:pt x="9521929" y="0"/>
                </a:lnTo>
                <a:lnTo>
                  <a:pt x="9668280" y="253674"/>
                </a:lnTo>
                <a:close/>
                <a:moveTo>
                  <a:pt x="9839327" y="507349"/>
                </a:moveTo>
                <a:lnTo>
                  <a:pt x="10144127" y="507349"/>
                </a:lnTo>
                <a:lnTo>
                  <a:pt x="9997776" y="253674"/>
                </a:lnTo>
                <a:lnTo>
                  <a:pt x="10144127" y="0"/>
                </a:lnTo>
                <a:lnTo>
                  <a:pt x="9839327" y="0"/>
                </a:lnTo>
                <a:lnTo>
                  <a:pt x="9985678" y="253674"/>
                </a:lnTo>
                <a:close/>
                <a:moveTo>
                  <a:pt x="10156725" y="507349"/>
                </a:moveTo>
                <a:lnTo>
                  <a:pt x="10461525" y="507349"/>
                </a:lnTo>
                <a:lnTo>
                  <a:pt x="10315174" y="253674"/>
                </a:lnTo>
                <a:lnTo>
                  <a:pt x="10461525" y="0"/>
                </a:lnTo>
                <a:lnTo>
                  <a:pt x="10156725" y="0"/>
                </a:lnTo>
                <a:lnTo>
                  <a:pt x="10303076" y="253674"/>
                </a:lnTo>
                <a:close/>
                <a:moveTo>
                  <a:pt x="10474123" y="507349"/>
                </a:moveTo>
                <a:lnTo>
                  <a:pt x="10778923" y="507349"/>
                </a:lnTo>
                <a:lnTo>
                  <a:pt x="10632572" y="253674"/>
                </a:lnTo>
                <a:lnTo>
                  <a:pt x="10778923" y="0"/>
                </a:lnTo>
                <a:lnTo>
                  <a:pt x="10474123" y="0"/>
                </a:lnTo>
                <a:lnTo>
                  <a:pt x="10620474" y="253674"/>
                </a:lnTo>
                <a:close/>
                <a:moveTo>
                  <a:pt x="10791521" y="507349"/>
                </a:moveTo>
                <a:lnTo>
                  <a:pt x="11096321" y="507349"/>
                </a:lnTo>
                <a:lnTo>
                  <a:pt x="10949970" y="253674"/>
                </a:lnTo>
                <a:lnTo>
                  <a:pt x="11096321" y="0"/>
                </a:lnTo>
                <a:lnTo>
                  <a:pt x="10791521" y="0"/>
                </a:lnTo>
                <a:lnTo>
                  <a:pt x="10937872" y="253674"/>
                </a:lnTo>
                <a:close/>
                <a:moveTo>
                  <a:pt x="11108919" y="507349"/>
                </a:moveTo>
                <a:lnTo>
                  <a:pt x="11413719" y="507349"/>
                </a:lnTo>
                <a:lnTo>
                  <a:pt x="11267368" y="253674"/>
                </a:lnTo>
                <a:lnTo>
                  <a:pt x="11413719" y="0"/>
                </a:lnTo>
                <a:lnTo>
                  <a:pt x="11108919" y="0"/>
                </a:lnTo>
                <a:lnTo>
                  <a:pt x="11255270" y="253674"/>
                </a:lnTo>
                <a:close/>
                <a:moveTo>
                  <a:pt x="11426317" y="507349"/>
                </a:moveTo>
                <a:lnTo>
                  <a:pt x="11731117" y="507349"/>
                </a:lnTo>
                <a:lnTo>
                  <a:pt x="11584766" y="253674"/>
                </a:lnTo>
                <a:lnTo>
                  <a:pt x="11731117" y="0"/>
                </a:lnTo>
                <a:lnTo>
                  <a:pt x="11426317" y="0"/>
                </a:lnTo>
                <a:lnTo>
                  <a:pt x="11572668" y="253674"/>
                </a:lnTo>
                <a:close/>
                <a:moveTo>
                  <a:pt x="11743715" y="507349"/>
                </a:moveTo>
                <a:lnTo>
                  <a:pt x="12048515" y="507349"/>
                </a:lnTo>
                <a:lnTo>
                  <a:pt x="11902164" y="253674"/>
                </a:lnTo>
                <a:lnTo>
                  <a:pt x="12048515" y="0"/>
                </a:lnTo>
                <a:lnTo>
                  <a:pt x="11743715" y="0"/>
                </a:lnTo>
                <a:lnTo>
                  <a:pt x="11890066" y="253674"/>
                </a:lnTo>
                <a:close/>
                <a:moveTo>
                  <a:pt x="12061129" y="507349"/>
                </a:moveTo>
                <a:lnTo>
                  <a:pt x="12213529" y="507349"/>
                </a:lnTo>
                <a:lnTo>
                  <a:pt x="12213529" y="264160"/>
                </a:lnTo>
                <a:lnTo>
                  <a:pt x="12213529" y="243189"/>
                </a:lnTo>
                <a:lnTo>
                  <a:pt x="12213529" y="0"/>
                </a:lnTo>
                <a:lnTo>
                  <a:pt x="12061129" y="0"/>
                </a:lnTo>
                <a:lnTo>
                  <a:pt x="12207480" y="253674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480402" y="2162427"/>
            <a:ext cx="3309278" cy="205440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700" dirty="0">
                <a:ln w="12700">
                  <a:noFill/>
                </a:ln>
                <a:gradFill>
                  <a:gsLst>
                    <a:gs pos="2000">
                      <a:srgbClr val="53320A">
                        <a:alpha val="100000"/>
                      </a:srgbClr>
                    </a:gs>
                    <a:gs pos="100000">
                      <a:srgbClr val="7D4B0F">
                        <a:alpha val="100000"/>
                      </a:srgbClr>
                    </a:gs>
                  </a:gsLst>
                  <a:lin ang="0" scaled="0"/>
                </a:gradFill>
                <a:latin typeface="Source Han Sans CN Bold"/>
                <a:ea typeface="Source Han Sans CN Bold"/>
                <a:cs typeface="Source Han Sans CN Bold"/>
              </a:rPr>
              <a:t>掩 护 配 合</a:t>
            </a:r>
            <a:endParaRPr kumimoji="1" lang="zh-CN" altLang="en-US" dirty="0"/>
          </a:p>
        </p:txBody>
      </p:sp>
      <p:sp>
        <p:nvSpPr>
          <p:cNvPr id="7" name="标题 1"/>
          <p:cNvSpPr txBox="1"/>
          <p:nvPr/>
        </p:nvSpPr>
        <p:spPr>
          <a:xfrm rot="16200000">
            <a:off x="1160207" y="1691204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5400000" flipH="1">
            <a:off x="1160207" y="4076889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2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0" y="6350650"/>
            <a:ext cx="12191989" cy="507349"/>
          </a:xfrm>
          <a:custGeom>
            <a:avLst/>
            <a:gdLst>
              <a:gd name="connsiteX0" fmla="*/ 12061140 w 12213540"/>
              <a:gd name="connsiteY0" fmla="*/ 507349 h 507349"/>
              <a:gd name="connsiteX1" fmla="*/ 12213540 w 12213540"/>
              <a:gd name="connsiteY1" fmla="*/ 507349 h 507349"/>
              <a:gd name="connsiteX2" fmla="*/ 12213540 w 12213540"/>
              <a:gd name="connsiteY2" fmla="*/ 264160 h 507349"/>
              <a:gd name="connsiteX3" fmla="*/ 12213540 w 12213540"/>
              <a:gd name="connsiteY3" fmla="*/ 243189 h 507349"/>
              <a:gd name="connsiteX4" fmla="*/ 12213540 w 12213540"/>
              <a:gd name="connsiteY4" fmla="*/ 0 h 507349"/>
              <a:gd name="connsiteX5" fmla="*/ 12061140 w 12213540"/>
              <a:gd name="connsiteY5" fmla="*/ 0 h 507349"/>
              <a:gd name="connsiteX6" fmla="*/ 12207491 w 12213540"/>
              <a:gd name="connsiteY6" fmla="*/ 253675 h 507349"/>
              <a:gd name="connsiteX7" fmla="*/ 11743726 w 12213540"/>
              <a:gd name="connsiteY7" fmla="*/ 507349 h 507349"/>
              <a:gd name="connsiteX8" fmla="*/ 12048526 w 12213540"/>
              <a:gd name="connsiteY8" fmla="*/ 507349 h 507349"/>
              <a:gd name="connsiteX9" fmla="*/ 11902175 w 12213540"/>
              <a:gd name="connsiteY9" fmla="*/ 253675 h 507349"/>
              <a:gd name="connsiteX10" fmla="*/ 12048526 w 12213540"/>
              <a:gd name="connsiteY10" fmla="*/ 0 h 507349"/>
              <a:gd name="connsiteX11" fmla="*/ 11743726 w 12213540"/>
              <a:gd name="connsiteY11" fmla="*/ 0 h 507349"/>
              <a:gd name="connsiteX12" fmla="*/ 11890077 w 12213540"/>
              <a:gd name="connsiteY12" fmla="*/ 253675 h 507349"/>
              <a:gd name="connsiteX13" fmla="*/ 11426328 w 12213540"/>
              <a:gd name="connsiteY13" fmla="*/ 507349 h 507349"/>
              <a:gd name="connsiteX14" fmla="*/ 11731128 w 12213540"/>
              <a:gd name="connsiteY14" fmla="*/ 507349 h 507349"/>
              <a:gd name="connsiteX15" fmla="*/ 11584777 w 12213540"/>
              <a:gd name="connsiteY15" fmla="*/ 253675 h 507349"/>
              <a:gd name="connsiteX16" fmla="*/ 11731128 w 12213540"/>
              <a:gd name="connsiteY16" fmla="*/ 0 h 507349"/>
              <a:gd name="connsiteX17" fmla="*/ 11426328 w 12213540"/>
              <a:gd name="connsiteY17" fmla="*/ 0 h 507349"/>
              <a:gd name="connsiteX18" fmla="*/ 11572679 w 12213540"/>
              <a:gd name="connsiteY18" fmla="*/ 253675 h 507349"/>
              <a:gd name="connsiteX19" fmla="*/ 11108930 w 12213540"/>
              <a:gd name="connsiteY19" fmla="*/ 507349 h 507349"/>
              <a:gd name="connsiteX20" fmla="*/ 11413730 w 12213540"/>
              <a:gd name="connsiteY20" fmla="*/ 507349 h 507349"/>
              <a:gd name="connsiteX21" fmla="*/ 11267379 w 12213540"/>
              <a:gd name="connsiteY21" fmla="*/ 253675 h 507349"/>
              <a:gd name="connsiteX22" fmla="*/ 11413730 w 12213540"/>
              <a:gd name="connsiteY22" fmla="*/ 0 h 507349"/>
              <a:gd name="connsiteX23" fmla="*/ 11108930 w 12213540"/>
              <a:gd name="connsiteY23" fmla="*/ 0 h 507349"/>
              <a:gd name="connsiteX24" fmla="*/ 11255281 w 12213540"/>
              <a:gd name="connsiteY24" fmla="*/ 253675 h 507349"/>
              <a:gd name="connsiteX25" fmla="*/ 10791532 w 12213540"/>
              <a:gd name="connsiteY25" fmla="*/ 507349 h 507349"/>
              <a:gd name="connsiteX26" fmla="*/ 11096332 w 12213540"/>
              <a:gd name="connsiteY26" fmla="*/ 507349 h 507349"/>
              <a:gd name="connsiteX27" fmla="*/ 10949981 w 12213540"/>
              <a:gd name="connsiteY27" fmla="*/ 253675 h 507349"/>
              <a:gd name="connsiteX28" fmla="*/ 11096332 w 12213540"/>
              <a:gd name="connsiteY28" fmla="*/ 0 h 507349"/>
              <a:gd name="connsiteX29" fmla="*/ 10791532 w 12213540"/>
              <a:gd name="connsiteY29" fmla="*/ 0 h 507349"/>
              <a:gd name="connsiteX30" fmla="*/ 10937883 w 12213540"/>
              <a:gd name="connsiteY30" fmla="*/ 253675 h 507349"/>
              <a:gd name="connsiteX31" fmla="*/ 10474134 w 12213540"/>
              <a:gd name="connsiteY31" fmla="*/ 507349 h 507349"/>
              <a:gd name="connsiteX32" fmla="*/ 10778934 w 12213540"/>
              <a:gd name="connsiteY32" fmla="*/ 507349 h 507349"/>
              <a:gd name="connsiteX33" fmla="*/ 10632583 w 12213540"/>
              <a:gd name="connsiteY33" fmla="*/ 253675 h 507349"/>
              <a:gd name="connsiteX34" fmla="*/ 10778934 w 12213540"/>
              <a:gd name="connsiteY34" fmla="*/ 0 h 507349"/>
              <a:gd name="connsiteX35" fmla="*/ 10474134 w 12213540"/>
              <a:gd name="connsiteY35" fmla="*/ 0 h 507349"/>
              <a:gd name="connsiteX36" fmla="*/ 10620485 w 12213540"/>
              <a:gd name="connsiteY36" fmla="*/ 253675 h 507349"/>
              <a:gd name="connsiteX37" fmla="*/ 10156736 w 12213540"/>
              <a:gd name="connsiteY37" fmla="*/ 507349 h 507349"/>
              <a:gd name="connsiteX38" fmla="*/ 10461536 w 12213540"/>
              <a:gd name="connsiteY38" fmla="*/ 507349 h 507349"/>
              <a:gd name="connsiteX39" fmla="*/ 10315185 w 12213540"/>
              <a:gd name="connsiteY39" fmla="*/ 253675 h 507349"/>
              <a:gd name="connsiteX40" fmla="*/ 10461536 w 12213540"/>
              <a:gd name="connsiteY40" fmla="*/ 0 h 507349"/>
              <a:gd name="connsiteX41" fmla="*/ 10156736 w 12213540"/>
              <a:gd name="connsiteY41" fmla="*/ 0 h 507349"/>
              <a:gd name="connsiteX42" fmla="*/ 10303087 w 12213540"/>
              <a:gd name="connsiteY42" fmla="*/ 253675 h 507349"/>
              <a:gd name="connsiteX43" fmla="*/ 9839338 w 12213540"/>
              <a:gd name="connsiteY43" fmla="*/ 507349 h 507349"/>
              <a:gd name="connsiteX44" fmla="*/ 10144138 w 12213540"/>
              <a:gd name="connsiteY44" fmla="*/ 507349 h 507349"/>
              <a:gd name="connsiteX45" fmla="*/ 9997787 w 12213540"/>
              <a:gd name="connsiteY45" fmla="*/ 253675 h 507349"/>
              <a:gd name="connsiteX46" fmla="*/ 10144138 w 12213540"/>
              <a:gd name="connsiteY46" fmla="*/ 0 h 507349"/>
              <a:gd name="connsiteX47" fmla="*/ 9839338 w 12213540"/>
              <a:gd name="connsiteY47" fmla="*/ 0 h 507349"/>
              <a:gd name="connsiteX48" fmla="*/ 9985689 w 12213540"/>
              <a:gd name="connsiteY48" fmla="*/ 253675 h 507349"/>
              <a:gd name="connsiteX49" fmla="*/ 9521940 w 12213540"/>
              <a:gd name="connsiteY49" fmla="*/ 507349 h 507349"/>
              <a:gd name="connsiteX50" fmla="*/ 9826740 w 12213540"/>
              <a:gd name="connsiteY50" fmla="*/ 507349 h 507349"/>
              <a:gd name="connsiteX51" fmla="*/ 9680389 w 12213540"/>
              <a:gd name="connsiteY51" fmla="*/ 253675 h 507349"/>
              <a:gd name="connsiteX52" fmla="*/ 9826740 w 12213540"/>
              <a:gd name="connsiteY52" fmla="*/ 0 h 507349"/>
              <a:gd name="connsiteX53" fmla="*/ 9521940 w 12213540"/>
              <a:gd name="connsiteY53" fmla="*/ 0 h 507349"/>
              <a:gd name="connsiteX54" fmla="*/ 9668291 w 12213540"/>
              <a:gd name="connsiteY54" fmla="*/ 253675 h 507349"/>
              <a:gd name="connsiteX55" fmla="*/ 9204542 w 12213540"/>
              <a:gd name="connsiteY55" fmla="*/ 507349 h 507349"/>
              <a:gd name="connsiteX56" fmla="*/ 9509342 w 12213540"/>
              <a:gd name="connsiteY56" fmla="*/ 507349 h 507349"/>
              <a:gd name="connsiteX57" fmla="*/ 9362991 w 12213540"/>
              <a:gd name="connsiteY57" fmla="*/ 253675 h 507349"/>
              <a:gd name="connsiteX58" fmla="*/ 9509342 w 12213540"/>
              <a:gd name="connsiteY58" fmla="*/ 0 h 507349"/>
              <a:gd name="connsiteX59" fmla="*/ 9204542 w 12213540"/>
              <a:gd name="connsiteY59" fmla="*/ 0 h 507349"/>
              <a:gd name="connsiteX60" fmla="*/ 9350893 w 12213540"/>
              <a:gd name="connsiteY60" fmla="*/ 253675 h 507349"/>
              <a:gd name="connsiteX61" fmla="*/ 8887144 w 12213540"/>
              <a:gd name="connsiteY61" fmla="*/ 507349 h 507349"/>
              <a:gd name="connsiteX62" fmla="*/ 9191944 w 12213540"/>
              <a:gd name="connsiteY62" fmla="*/ 507349 h 507349"/>
              <a:gd name="connsiteX63" fmla="*/ 9045593 w 12213540"/>
              <a:gd name="connsiteY63" fmla="*/ 253675 h 507349"/>
              <a:gd name="connsiteX64" fmla="*/ 9191944 w 12213540"/>
              <a:gd name="connsiteY64" fmla="*/ 0 h 507349"/>
              <a:gd name="connsiteX65" fmla="*/ 8887144 w 12213540"/>
              <a:gd name="connsiteY65" fmla="*/ 0 h 507349"/>
              <a:gd name="connsiteX66" fmla="*/ 9033495 w 12213540"/>
              <a:gd name="connsiteY66" fmla="*/ 253675 h 507349"/>
              <a:gd name="connsiteX67" fmla="*/ 8569746 w 12213540"/>
              <a:gd name="connsiteY67" fmla="*/ 507349 h 507349"/>
              <a:gd name="connsiteX68" fmla="*/ 8874546 w 12213540"/>
              <a:gd name="connsiteY68" fmla="*/ 507349 h 507349"/>
              <a:gd name="connsiteX69" fmla="*/ 8728195 w 12213540"/>
              <a:gd name="connsiteY69" fmla="*/ 253675 h 507349"/>
              <a:gd name="connsiteX70" fmla="*/ 8874546 w 12213540"/>
              <a:gd name="connsiteY70" fmla="*/ 0 h 507349"/>
              <a:gd name="connsiteX71" fmla="*/ 8569746 w 12213540"/>
              <a:gd name="connsiteY71" fmla="*/ 0 h 507349"/>
              <a:gd name="connsiteX72" fmla="*/ 8716097 w 12213540"/>
              <a:gd name="connsiteY72" fmla="*/ 253675 h 507349"/>
              <a:gd name="connsiteX73" fmla="*/ 8252348 w 12213540"/>
              <a:gd name="connsiteY73" fmla="*/ 507349 h 507349"/>
              <a:gd name="connsiteX74" fmla="*/ 8557148 w 12213540"/>
              <a:gd name="connsiteY74" fmla="*/ 507349 h 507349"/>
              <a:gd name="connsiteX75" fmla="*/ 8410797 w 12213540"/>
              <a:gd name="connsiteY75" fmla="*/ 253675 h 507349"/>
              <a:gd name="connsiteX76" fmla="*/ 8557148 w 12213540"/>
              <a:gd name="connsiteY76" fmla="*/ 0 h 507349"/>
              <a:gd name="connsiteX77" fmla="*/ 8252348 w 12213540"/>
              <a:gd name="connsiteY77" fmla="*/ 0 h 507349"/>
              <a:gd name="connsiteX78" fmla="*/ 8398699 w 12213540"/>
              <a:gd name="connsiteY78" fmla="*/ 253675 h 507349"/>
              <a:gd name="connsiteX79" fmla="*/ 7934950 w 12213540"/>
              <a:gd name="connsiteY79" fmla="*/ 507349 h 507349"/>
              <a:gd name="connsiteX80" fmla="*/ 8239750 w 12213540"/>
              <a:gd name="connsiteY80" fmla="*/ 507349 h 507349"/>
              <a:gd name="connsiteX81" fmla="*/ 8093399 w 12213540"/>
              <a:gd name="connsiteY81" fmla="*/ 253675 h 507349"/>
              <a:gd name="connsiteX82" fmla="*/ 8239750 w 12213540"/>
              <a:gd name="connsiteY82" fmla="*/ 0 h 507349"/>
              <a:gd name="connsiteX83" fmla="*/ 7934950 w 12213540"/>
              <a:gd name="connsiteY83" fmla="*/ 0 h 507349"/>
              <a:gd name="connsiteX84" fmla="*/ 8081301 w 12213540"/>
              <a:gd name="connsiteY84" fmla="*/ 253675 h 507349"/>
              <a:gd name="connsiteX85" fmla="*/ 7617552 w 12213540"/>
              <a:gd name="connsiteY85" fmla="*/ 507349 h 507349"/>
              <a:gd name="connsiteX86" fmla="*/ 7922352 w 12213540"/>
              <a:gd name="connsiteY86" fmla="*/ 507349 h 507349"/>
              <a:gd name="connsiteX87" fmla="*/ 7776001 w 12213540"/>
              <a:gd name="connsiteY87" fmla="*/ 253675 h 507349"/>
              <a:gd name="connsiteX88" fmla="*/ 7922352 w 12213540"/>
              <a:gd name="connsiteY88" fmla="*/ 0 h 507349"/>
              <a:gd name="connsiteX89" fmla="*/ 7617552 w 12213540"/>
              <a:gd name="connsiteY89" fmla="*/ 0 h 507349"/>
              <a:gd name="connsiteX90" fmla="*/ 7763903 w 12213540"/>
              <a:gd name="connsiteY90" fmla="*/ 253675 h 507349"/>
              <a:gd name="connsiteX91" fmla="*/ 7300154 w 12213540"/>
              <a:gd name="connsiteY91" fmla="*/ 507349 h 507349"/>
              <a:gd name="connsiteX92" fmla="*/ 7604954 w 12213540"/>
              <a:gd name="connsiteY92" fmla="*/ 507349 h 507349"/>
              <a:gd name="connsiteX93" fmla="*/ 7458603 w 12213540"/>
              <a:gd name="connsiteY93" fmla="*/ 253675 h 507349"/>
              <a:gd name="connsiteX94" fmla="*/ 7604954 w 12213540"/>
              <a:gd name="connsiteY94" fmla="*/ 0 h 507349"/>
              <a:gd name="connsiteX95" fmla="*/ 7300154 w 12213540"/>
              <a:gd name="connsiteY95" fmla="*/ 0 h 507349"/>
              <a:gd name="connsiteX96" fmla="*/ 7446504 w 12213540"/>
              <a:gd name="connsiteY96" fmla="*/ 253675 h 507349"/>
              <a:gd name="connsiteX97" fmla="*/ 6982756 w 12213540"/>
              <a:gd name="connsiteY97" fmla="*/ 507349 h 507349"/>
              <a:gd name="connsiteX98" fmla="*/ 7287556 w 12213540"/>
              <a:gd name="connsiteY98" fmla="*/ 507349 h 507349"/>
              <a:gd name="connsiteX99" fmla="*/ 7141205 w 12213540"/>
              <a:gd name="connsiteY99" fmla="*/ 253675 h 507349"/>
              <a:gd name="connsiteX100" fmla="*/ 7287556 w 12213540"/>
              <a:gd name="connsiteY100" fmla="*/ 0 h 507349"/>
              <a:gd name="connsiteX101" fmla="*/ 6982756 w 12213540"/>
              <a:gd name="connsiteY101" fmla="*/ 0 h 507349"/>
              <a:gd name="connsiteX102" fmla="*/ 7129106 w 12213540"/>
              <a:gd name="connsiteY102" fmla="*/ 253675 h 507349"/>
              <a:gd name="connsiteX103" fmla="*/ 6665358 w 12213540"/>
              <a:gd name="connsiteY103" fmla="*/ 507349 h 507349"/>
              <a:gd name="connsiteX104" fmla="*/ 6970158 w 12213540"/>
              <a:gd name="connsiteY104" fmla="*/ 507349 h 507349"/>
              <a:gd name="connsiteX105" fmla="*/ 6823807 w 12213540"/>
              <a:gd name="connsiteY105" fmla="*/ 253675 h 507349"/>
              <a:gd name="connsiteX106" fmla="*/ 6970158 w 12213540"/>
              <a:gd name="connsiteY106" fmla="*/ 0 h 507349"/>
              <a:gd name="connsiteX107" fmla="*/ 6665358 w 12213540"/>
              <a:gd name="connsiteY107" fmla="*/ 0 h 507349"/>
              <a:gd name="connsiteX108" fmla="*/ 6811708 w 12213540"/>
              <a:gd name="connsiteY108" fmla="*/ 253675 h 507349"/>
              <a:gd name="connsiteX109" fmla="*/ 6347960 w 12213540"/>
              <a:gd name="connsiteY109" fmla="*/ 507349 h 507349"/>
              <a:gd name="connsiteX110" fmla="*/ 6652760 w 12213540"/>
              <a:gd name="connsiteY110" fmla="*/ 507349 h 507349"/>
              <a:gd name="connsiteX111" fmla="*/ 6506409 w 12213540"/>
              <a:gd name="connsiteY111" fmla="*/ 253675 h 507349"/>
              <a:gd name="connsiteX112" fmla="*/ 6652760 w 12213540"/>
              <a:gd name="connsiteY112" fmla="*/ 0 h 507349"/>
              <a:gd name="connsiteX113" fmla="*/ 6347960 w 12213540"/>
              <a:gd name="connsiteY113" fmla="*/ 0 h 507349"/>
              <a:gd name="connsiteX114" fmla="*/ 6494311 w 12213540"/>
              <a:gd name="connsiteY114" fmla="*/ 253675 h 507349"/>
              <a:gd name="connsiteX115" fmla="*/ 6030562 w 12213540"/>
              <a:gd name="connsiteY115" fmla="*/ 507349 h 507349"/>
              <a:gd name="connsiteX116" fmla="*/ 6335362 w 12213540"/>
              <a:gd name="connsiteY116" fmla="*/ 507349 h 507349"/>
              <a:gd name="connsiteX117" fmla="*/ 6189012 w 12213540"/>
              <a:gd name="connsiteY117" fmla="*/ 253675 h 507349"/>
              <a:gd name="connsiteX118" fmla="*/ 6335362 w 12213540"/>
              <a:gd name="connsiteY118" fmla="*/ 0 h 507349"/>
              <a:gd name="connsiteX119" fmla="*/ 6030562 w 12213540"/>
              <a:gd name="connsiteY119" fmla="*/ 0 h 507349"/>
              <a:gd name="connsiteX120" fmla="*/ 6176912 w 12213540"/>
              <a:gd name="connsiteY120" fmla="*/ 253675 h 507349"/>
              <a:gd name="connsiteX121" fmla="*/ 5713165 w 12213540"/>
              <a:gd name="connsiteY121" fmla="*/ 507349 h 507349"/>
              <a:gd name="connsiteX122" fmla="*/ 6017964 w 12213540"/>
              <a:gd name="connsiteY122" fmla="*/ 507349 h 507349"/>
              <a:gd name="connsiteX123" fmla="*/ 5871613 w 12213540"/>
              <a:gd name="connsiteY123" fmla="*/ 253675 h 507349"/>
              <a:gd name="connsiteX124" fmla="*/ 6017964 w 12213540"/>
              <a:gd name="connsiteY124" fmla="*/ 0 h 507349"/>
              <a:gd name="connsiteX125" fmla="*/ 5713165 w 12213540"/>
              <a:gd name="connsiteY125" fmla="*/ 0 h 507349"/>
              <a:gd name="connsiteX126" fmla="*/ 5859514 w 12213540"/>
              <a:gd name="connsiteY126" fmla="*/ 253675 h 507349"/>
              <a:gd name="connsiteX127" fmla="*/ 5395766 w 12213540"/>
              <a:gd name="connsiteY127" fmla="*/ 507349 h 507349"/>
              <a:gd name="connsiteX128" fmla="*/ 5700566 w 12213540"/>
              <a:gd name="connsiteY128" fmla="*/ 507349 h 507349"/>
              <a:gd name="connsiteX129" fmla="*/ 5554215 w 12213540"/>
              <a:gd name="connsiteY129" fmla="*/ 253675 h 507349"/>
              <a:gd name="connsiteX130" fmla="*/ 5700566 w 12213540"/>
              <a:gd name="connsiteY130" fmla="*/ 0 h 507349"/>
              <a:gd name="connsiteX131" fmla="*/ 5395766 w 12213540"/>
              <a:gd name="connsiteY131" fmla="*/ 0 h 507349"/>
              <a:gd name="connsiteX132" fmla="*/ 5542116 w 12213540"/>
              <a:gd name="connsiteY132" fmla="*/ 253675 h 507349"/>
              <a:gd name="connsiteX133" fmla="*/ 5078368 w 12213540"/>
              <a:gd name="connsiteY133" fmla="*/ 507349 h 507349"/>
              <a:gd name="connsiteX134" fmla="*/ 5383169 w 12213540"/>
              <a:gd name="connsiteY134" fmla="*/ 507349 h 507349"/>
              <a:gd name="connsiteX135" fmla="*/ 5236817 w 12213540"/>
              <a:gd name="connsiteY135" fmla="*/ 253675 h 507349"/>
              <a:gd name="connsiteX136" fmla="*/ 5383169 w 12213540"/>
              <a:gd name="connsiteY136" fmla="*/ 0 h 507349"/>
              <a:gd name="connsiteX137" fmla="*/ 5078368 w 12213540"/>
              <a:gd name="connsiteY137" fmla="*/ 0 h 507349"/>
              <a:gd name="connsiteX138" fmla="*/ 5224719 w 12213540"/>
              <a:gd name="connsiteY138" fmla="*/ 253675 h 507349"/>
              <a:gd name="connsiteX139" fmla="*/ 4760970 w 12213540"/>
              <a:gd name="connsiteY139" fmla="*/ 507349 h 507349"/>
              <a:gd name="connsiteX140" fmla="*/ 5065770 w 12213540"/>
              <a:gd name="connsiteY140" fmla="*/ 507349 h 507349"/>
              <a:gd name="connsiteX141" fmla="*/ 4919419 w 12213540"/>
              <a:gd name="connsiteY141" fmla="*/ 253675 h 507349"/>
              <a:gd name="connsiteX142" fmla="*/ 5065770 w 12213540"/>
              <a:gd name="connsiteY142" fmla="*/ 0 h 507349"/>
              <a:gd name="connsiteX143" fmla="*/ 4760970 w 12213540"/>
              <a:gd name="connsiteY143" fmla="*/ 0 h 507349"/>
              <a:gd name="connsiteX144" fmla="*/ 4907321 w 12213540"/>
              <a:gd name="connsiteY144" fmla="*/ 253675 h 507349"/>
              <a:gd name="connsiteX145" fmla="*/ 4443572 w 12213540"/>
              <a:gd name="connsiteY145" fmla="*/ 507349 h 507349"/>
              <a:gd name="connsiteX146" fmla="*/ 4748372 w 12213540"/>
              <a:gd name="connsiteY146" fmla="*/ 507349 h 507349"/>
              <a:gd name="connsiteX147" fmla="*/ 4602021 w 12213540"/>
              <a:gd name="connsiteY147" fmla="*/ 253675 h 507349"/>
              <a:gd name="connsiteX148" fmla="*/ 4748372 w 12213540"/>
              <a:gd name="connsiteY148" fmla="*/ 0 h 507349"/>
              <a:gd name="connsiteX149" fmla="*/ 4443572 w 12213540"/>
              <a:gd name="connsiteY149" fmla="*/ 0 h 507349"/>
              <a:gd name="connsiteX150" fmla="*/ 4589923 w 12213540"/>
              <a:gd name="connsiteY150" fmla="*/ 253675 h 507349"/>
              <a:gd name="connsiteX151" fmla="*/ 4126177 w 12213540"/>
              <a:gd name="connsiteY151" fmla="*/ 507349 h 507349"/>
              <a:gd name="connsiteX152" fmla="*/ 4430974 w 12213540"/>
              <a:gd name="connsiteY152" fmla="*/ 507349 h 507349"/>
              <a:gd name="connsiteX153" fmla="*/ 4284623 w 12213540"/>
              <a:gd name="connsiteY153" fmla="*/ 253675 h 507349"/>
              <a:gd name="connsiteX154" fmla="*/ 4430974 w 12213540"/>
              <a:gd name="connsiteY154" fmla="*/ 0 h 507349"/>
              <a:gd name="connsiteX155" fmla="*/ 4126177 w 12213540"/>
              <a:gd name="connsiteY155" fmla="*/ 0 h 507349"/>
              <a:gd name="connsiteX156" fmla="*/ 4272525 w 12213540"/>
              <a:gd name="connsiteY156" fmla="*/ 253675 h 507349"/>
              <a:gd name="connsiteX157" fmla="*/ 3808779 w 12213540"/>
              <a:gd name="connsiteY157" fmla="*/ 507349 h 507349"/>
              <a:gd name="connsiteX158" fmla="*/ 4113580 w 12213540"/>
              <a:gd name="connsiteY158" fmla="*/ 507349 h 507349"/>
              <a:gd name="connsiteX159" fmla="*/ 3967228 w 12213540"/>
              <a:gd name="connsiteY159" fmla="*/ 253675 h 507349"/>
              <a:gd name="connsiteX160" fmla="*/ 4113578 w 12213540"/>
              <a:gd name="connsiteY160" fmla="*/ 0 h 507349"/>
              <a:gd name="connsiteX161" fmla="*/ 3808779 w 12213540"/>
              <a:gd name="connsiteY161" fmla="*/ 0 h 507349"/>
              <a:gd name="connsiteX162" fmla="*/ 3955129 w 12213540"/>
              <a:gd name="connsiteY162" fmla="*/ 253675 h 507349"/>
              <a:gd name="connsiteX163" fmla="*/ 3491382 w 12213540"/>
              <a:gd name="connsiteY163" fmla="*/ 507349 h 507349"/>
              <a:gd name="connsiteX164" fmla="*/ 3796182 w 12213540"/>
              <a:gd name="connsiteY164" fmla="*/ 507349 h 507349"/>
              <a:gd name="connsiteX165" fmla="*/ 3649830 w 12213540"/>
              <a:gd name="connsiteY165" fmla="*/ 253675 h 507349"/>
              <a:gd name="connsiteX166" fmla="*/ 3796182 w 12213540"/>
              <a:gd name="connsiteY166" fmla="*/ 0 h 507349"/>
              <a:gd name="connsiteX167" fmla="*/ 3491382 w 12213540"/>
              <a:gd name="connsiteY167" fmla="*/ 0 h 507349"/>
              <a:gd name="connsiteX168" fmla="*/ 3637731 w 12213540"/>
              <a:gd name="connsiteY168" fmla="*/ 253675 h 507349"/>
              <a:gd name="connsiteX169" fmla="*/ 3173982 w 12213540"/>
              <a:gd name="connsiteY169" fmla="*/ 507349 h 507349"/>
              <a:gd name="connsiteX170" fmla="*/ 3478783 w 12213540"/>
              <a:gd name="connsiteY170" fmla="*/ 507349 h 507349"/>
              <a:gd name="connsiteX171" fmla="*/ 3332432 w 12213540"/>
              <a:gd name="connsiteY171" fmla="*/ 253675 h 507349"/>
              <a:gd name="connsiteX172" fmla="*/ 3478783 w 12213540"/>
              <a:gd name="connsiteY172" fmla="*/ 0 h 507349"/>
              <a:gd name="connsiteX173" fmla="*/ 3173982 w 12213540"/>
              <a:gd name="connsiteY173" fmla="*/ 0 h 507349"/>
              <a:gd name="connsiteX174" fmla="*/ 3320334 w 12213540"/>
              <a:gd name="connsiteY174" fmla="*/ 253675 h 507349"/>
              <a:gd name="connsiteX175" fmla="*/ 2856585 w 12213540"/>
              <a:gd name="connsiteY175" fmla="*/ 507349 h 507349"/>
              <a:gd name="connsiteX176" fmla="*/ 3161385 w 12213540"/>
              <a:gd name="connsiteY176" fmla="*/ 507349 h 507349"/>
              <a:gd name="connsiteX177" fmla="*/ 3015033 w 12213540"/>
              <a:gd name="connsiteY177" fmla="*/ 253675 h 507349"/>
              <a:gd name="connsiteX178" fmla="*/ 3161385 w 12213540"/>
              <a:gd name="connsiteY178" fmla="*/ 0 h 507349"/>
              <a:gd name="connsiteX179" fmla="*/ 2856585 w 12213540"/>
              <a:gd name="connsiteY179" fmla="*/ 0 h 507349"/>
              <a:gd name="connsiteX180" fmla="*/ 3002936 w 12213540"/>
              <a:gd name="connsiteY180" fmla="*/ 253675 h 507349"/>
              <a:gd name="connsiteX181" fmla="*/ 2539187 w 12213540"/>
              <a:gd name="connsiteY181" fmla="*/ 507349 h 507349"/>
              <a:gd name="connsiteX182" fmla="*/ 2843987 w 12213540"/>
              <a:gd name="connsiteY182" fmla="*/ 507349 h 507349"/>
              <a:gd name="connsiteX183" fmla="*/ 2697637 w 12213540"/>
              <a:gd name="connsiteY183" fmla="*/ 253674 h 507349"/>
              <a:gd name="connsiteX184" fmla="*/ 2843987 w 12213540"/>
              <a:gd name="connsiteY184" fmla="*/ 0 h 507349"/>
              <a:gd name="connsiteX185" fmla="*/ 2539187 w 12213540"/>
              <a:gd name="connsiteY185" fmla="*/ 0 h 507349"/>
              <a:gd name="connsiteX186" fmla="*/ 2685537 w 12213540"/>
              <a:gd name="connsiteY186" fmla="*/ 253675 h 507349"/>
              <a:gd name="connsiteX187" fmla="*/ 2221788 w 12213540"/>
              <a:gd name="connsiteY187" fmla="*/ 507349 h 507349"/>
              <a:gd name="connsiteX188" fmla="*/ 2526589 w 12213540"/>
              <a:gd name="connsiteY188" fmla="*/ 507349 h 507349"/>
              <a:gd name="connsiteX189" fmla="*/ 2380238 w 12213540"/>
              <a:gd name="connsiteY189" fmla="*/ 253675 h 507349"/>
              <a:gd name="connsiteX190" fmla="*/ 2526589 w 12213540"/>
              <a:gd name="connsiteY190" fmla="*/ 0 h 507349"/>
              <a:gd name="connsiteX191" fmla="*/ 2221788 w 12213540"/>
              <a:gd name="connsiteY191" fmla="*/ 0 h 507349"/>
              <a:gd name="connsiteX192" fmla="*/ 2368140 w 12213540"/>
              <a:gd name="connsiteY192" fmla="*/ 253675 h 507349"/>
              <a:gd name="connsiteX193" fmla="*/ 1904391 w 12213540"/>
              <a:gd name="connsiteY193" fmla="*/ 507349 h 507349"/>
              <a:gd name="connsiteX194" fmla="*/ 2209189 w 12213540"/>
              <a:gd name="connsiteY194" fmla="*/ 507349 h 507349"/>
              <a:gd name="connsiteX195" fmla="*/ 2062840 w 12213540"/>
              <a:gd name="connsiteY195" fmla="*/ 253675 h 507349"/>
              <a:gd name="connsiteX196" fmla="*/ 2209189 w 12213540"/>
              <a:gd name="connsiteY196" fmla="*/ 0 h 507349"/>
              <a:gd name="connsiteX197" fmla="*/ 1904390 w 12213540"/>
              <a:gd name="connsiteY197" fmla="*/ 0 h 507349"/>
              <a:gd name="connsiteX198" fmla="*/ 2050741 w 12213540"/>
              <a:gd name="connsiteY198" fmla="*/ 253675 h 507349"/>
              <a:gd name="connsiteX199" fmla="*/ 1586992 w 12213540"/>
              <a:gd name="connsiteY199" fmla="*/ 507349 h 507349"/>
              <a:gd name="connsiteX200" fmla="*/ 1891792 w 12213540"/>
              <a:gd name="connsiteY200" fmla="*/ 507349 h 507349"/>
              <a:gd name="connsiteX201" fmla="*/ 1745441 w 12213540"/>
              <a:gd name="connsiteY201" fmla="*/ 253675 h 507349"/>
              <a:gd name="connsiteX202" fmla="*/ 1891792 w 12213540"/>
              <a:gd name="connsiteY202" fmla="*/ 0 h 507349"/>
              <a:gd name="connsiteX203" fmla="*/ 1586992 w 12213540"/>
              <a:gd name="connsiteY203" fmla="*/ 0 h 507349"/>
              <a:gd name="connsiteX204" fmla="*/ 1733342 w 12213540"/>
              <a:gd name="connsiteY204" fmla="*/ 253675 h 507349"/>
              <a:gd name="connsiteX205" fmla="*/ 1269593 w 12213540"/>
              <a:gd name="connsiteY205" fmla="*/ 507349 h 507349"/>
              <a:gd name="connsiteX206" fmla="*/ 1574394 w 12213540"/>
              <a:gd name="connsiteY206" fmla="*/ 507349 h 507349"/>
              <a:gd name="connsiteX207" fmla="*/ 1428043 w 12213540"/>
              <a:gd name="connsiteY207" fmla="*/ 253675 h 507349"/>
              <a:gd name="connsiteX208" fmla="*/ 1574394 w 12213540"/>
              <a:gd name="connsiteY208" fmla="*/ 0 h 507349"/>
              <a:gd name="connsiteX209" fmla="*/ 1269593 w 12213540"/>
              <a:gd name="connsiteY209" fmla="*/ 0 h 507349"/>
              <a:gd name="connsiteX210" fmla="*/ 1415944 w 12213540"/>
              <a:gd name="connsiteY210" fmla="*/ 253675 h 507349"/>
              <a:gd name="connsiteX211" fmla="*/ 952195 w 12213540"/>
              <a:gd name="connsiteY211" fmla="*/ 507349 h 507349"/>
              <a:gd name="connsiteX212" fmla="*/ 1256996 w 12213540"/>
              <a:gd name="connsiteY212" fmla="*/ 507349 h 507349"/>
              <a:gd name="connsiteX213" fmla="*/ 1110644 w 12213540"/>
              <a:gd name="connsiteY213" fmla="*/ 253675 h 507349"/>
              <a:gd name="connsiteX214" fmla="*/ 1256995 w 12213540"/>
              <a:gd name="connsiteY214" fmla="*/ 0 h 507349"/>
              <a:gd name="connsiteX215" fmla="*/ 952195 w 12213540"/>
              <a:gd name="connsiteY215" fmla="*/ 0 h 507349"/>
              <a:gd name="connsiteX216" fmla="*/ 1098546 w 12213540"/>
              <a:gd name="connsiteY216" fmla="*/ 253675 h 507349"/>
              <a:gd name="connsiteX217" fmla="*/ 634797 w 12213540"/>
              <a:gd name="connsiteY217" fmla="*/ 507349 h 507349"/>
              <a:gd name="connsiteX218" fmla="*/ 939597 w 12213540"/>
              <a:gd name="connsiteY218" fmla="*/ 507349 h 507349"/>
              <a:gd name="connsiteX219" fmla="*/ 793246 w 12213540"/>
              <a:gd name="connsiteY219" fmla="*/ 253675 h 507349"/>
              <a:gd name="connsiteX220" fmla="*/ 939597 w 12213540"/>
              <a:gd name="connsiteY220" fmla="*/ 0 h 507349"/>
              <a:gd name="connsiteX221" fmla="*/ 634797 w 12213540"/>
              <a:gd name="connsiteY221" fmla="*/ 0 h 507349"/>
              <a:gd name="connsiteX222" fmla="*/ 781148 w 12213540"/>
              <a:gd name="connsiteY222" fmla="*/ 253675 h 507349"/>
              <a:gd name="connsiteX223" fmla="*/ 317399 w 12213540"/>
              <a:gd name="connsiteY223" fmla="*/ 507349 h 507349"/>
              <a:gd name="connsiteX224" fmla="*/ 622199 w 12213540"/>
              <a:gd name="connsiteY224" fmla="*/ 507349 h 507349"/>
              <a:gd name="connsiteX225" fmla="*/ 475848 w 12213540"/>
              <a:gd name="connsiteY225" fmla="*/ 253675 h 507349"/>
              <a:gd name="connsiteX226" fmla="*/ 622199 w 12213540"/>
              <a:gd name="connsiteY226" fmla="*/ 0 h 507349"/>
              <a:gd name="connsiteX227" fmla="*/ 317399 w 12213540"/>
              <a:gd name="connsiteY227" fmla="*/ 0 h 507349"/>
              <a:gd name="connsiteX228" fmla="*/ 463749 w 12213540"/>
              <a:gd name="connsiteY228" fmla="*/ 253675 h 507349"/>
              <a:gd name="connsiteX229" fmla="*/ 0 w 12213540"/>
              <a:gd name="connsiteY229" fmla="*/ 507349 h 507349"/>
              <a:gd name="connsiteX230" fmla="*/ 304800 w 12213540"/>
              <a:gd name="connsiteY230" fmla="*/ 507349 h 507349"/>
              <a:gd name="connsiteX231" fmla="*/ 158450 w 12213540"/>
              <a:gd name="connsiteY231" fmla="*/ 253675 h 507349"/>
              <a:gd name="connsiteX232" fmla="*/ 304800 w 12213540"/>
              <a:gd name="connsiteY232" fmla="*/ 0 h 507349"/>
              <a:gd name="connsiteX233" fmla="*/ 0 w 12213540"/>
              <a:gd name="connsiteY233" fmla="*/ 0 h 507349"/>
              <a:gd name="connsiteX234" fmla="*/ 146351 w 12213540"/>
              <a:gd name="connsiteY234" fmla="*/ 253675 h 507349"/>
            </a:gdLst>
            <a:ahLst/>
            <a:cxnLst/>
            <a:rect l="l" t="t" r="r" b="b"/>
            <a:pathLst>
              <a:path w="12213540" h="507349">
                <a:moveTo>
                  <a:pt x="12061140" y="507349"/>
                </a:moveTo>
                <a:lnTo>
                  <a:pt x="12213540" y="507349"/>
                </a:lnTo>
                <a:lnTo>
                  <a:pt x="12213540" y="264160"/>
                </a:lnTo>
                <a:lnTo>
                  <a:pt x="12213540" y="243189"/>
                </a:lnTo>
                <a:lnTo>
                  <a:pt x="12213540" y="0"/>
                </a:lnTo>
                <a:lnTo>
                  <a:pt x="12061140" y="0"/>
                </a:lnTo>
                <a:lnTo>
                  <a:pt x="12207491" y="253675"/>
                </a:lnTo>
                <a:close/>
                <a:moveTo>
                  <a:pt x="11743726" y="507349"/>
                </a:moveTo>
                <a:lnTo>
                  <a:pt x="12048526" y="507349"/>
                </a:lnTo>
                <a:lnTo>
                  <a:pt x="11902175" y="253675"/>
                </a:lnTo>
                <a:lnTo>
                  <a:pt x="12048526" y="0"/>
                </a:lnTo>
                <a:lnTo>
                  <a:pt x="11743726" y="0"/>
                </a:lnTo>
                <a:lnTo>
                  <a:pt x="11890077" y="253675"/>
                </a:lnTo>
                <a:close/>
                <a:moveTo>
                  <a:pt x="11426328" y="507349"/>
                </a:moveTo>
                <a:lnTo>
                  <a:pt x="11731128" y="507349"/>
                </a:lnTo>
                <a:lnTo>
                  <a:pt x="11584777" y="253675"/>
                </a:lnTo>
                <a:lnTo>
                  <a:pt x="11731128" y="0"/>
                </a:lnTo>
                <a:lnTo>
                  <a:pt x="11426328" y="0"/>
                </a:lnTo>
                <a:lnTo>
                  <a:pt x="11572679" y="253675"/>
                </a:lnTo>
                <a:close/>
                <a:moveTo>
                  <a:pt x="11108930" y="507349"/>
                </a:moveTo>
                <a:lnTo>
                  <a:pt x="11413730" y="507349"/>
                </a:lnTo>
                <a:lnTo>
                  <a:pt x="11267379" y="253675"/>
                </a:lnTo>
                <a:lnTo>
                  <a:pt x="11413730" y="0"/>
                </a:lnTo>
                <a:lnTo>
                  <a:pt x="11108930" y="0"/>
                </a:lnTo>
                <a:lnTo>
                  <a:pt x="11255281" y="253675"/>
                </a:lnTo>
                <a:close/>
                <a:moveTo>
                  <a:pt x="10791532" y="507349"/>
                </a:moveTo>
                <a:lnTo>
                  <a:pt x="11096332" y="507349"/>
                </a:lnTo>
                <a:lnTo>
                  <a:pt x="10949981" y="253675"/>
                </a:lnTo>
                <a:lnTo>
                  <a:pt x="11096332" y="0"/>
                </a:lnTo>
                <a:lnTo>
                  <a:pt x="10791532" y="0"/>
                </a:lnTo>
                <a:lnTo>
                  <a:pt x="10937883" y="253675"/>
                </a:lnTo>
                <a:close/>
                <a:moveTo>
                  <a:pt x="10474134" y="507349"/>
                </a:moveTo>
                <a:lnTo>
                  <a:pt x="10778934" y="507349"/>
                </a:lnTo>
                <a:lnTo>
                  <a:pt x="10632583" y="253675"/>
                </a:lnTo>
                <a:lnTo>
                  <a:pt x="10778934" y="0"/>
                </a:lnTo>
                <a:lnTo>
                  <a:pt x="10474134" y="0"/>
                </a:lnTo>
                <a:lnTo>
                  <a:pt x="10620485" y="253675"/>
                </a:lnTo>
                <a:close/>
                <a:moveTo>
                  <a:pt x="10156736" y="507349"/>
                </a:moveTo>
                <a:lnTo>
                  <a:pt x="10461536" y="507349"/>
                </a:lnTo>
                <a:lnTo>
                  <a:pt x="10315185" y="253675"/>
                </a:lnTo>
                <a:lnTo>
                  <a:pt x="10461536" y="0"/>
                </a:lnTo>
                <a:lnTo>
                  <a:pt x="10156736" y="0"/>
                </a:lnTo>
                <a:lnTo>
                  <a:pt x="10303087" y="253675"/>
                </a:lnTo>
                <a:close/>
                <a:moveTo>
                  <a:pt x="9839338" y="507349"/>
                </a:moveTo>
                <a:lnTo>
                  <a:pt x="10144138" y="507349"/>
                </a:lnTo>
                <a:lnTo>
                  <a:pt x="9997787" y="253675"/>
                </a:lnTo>
                <a:lnTo>
                  <a:pt x="10144138" y="0"/>
                </a:lnTo>
                <a:lnTo>
                  <a:pt x="9839338" y="0"/>
                </a:lnTo>
                <a:lnTo>
                  <a:pt x="9985689" y="253675"/>
                </a:lnTo>
                <a:close/>
                <a:moveTo>
                  <a:pt x="9521940" y="507349"/>
                </a:moveTo>
                <a:lnTo>
                  <a:pt x="9826740" y="507349"/>
                </a:lnTo>
                <a:lnTo>
                  <a:pt x="9680389" y="253675"/>
                </a:lnTo>
                <a:lnTo>
                  <a:pt x="9826740" y="0"/>
                </a:lnTo>
                <a:lnTo>
                  <a:pt x="9521940" y="0"/>
                </a:lnTo>
                <a:lnTo>
                  <a:pt x="9668291" y="253675"/>
                </a:lnTo>
                <a:close/>
                <a:moveTo>
                  <a:pt x="9204542" y="507349"/>
                </a:moveTo>
                <a:lnTo>
                  <a:pt x="9509342" y="507349"/>
                </a:lnTo>
                <a:lnTo>
                  <a:pt x="9362991" y="253675"/>
                </a:lnTo>
                <a:lnTo>
                  <a:pt x="9509342" y="0"/>
                </a:lnTo>
                <a:lnTo>
                  <a:pt x="9204542" y="0"/>
                </a:lnTo>
                <a:lnTo>
                  <a:pt x="9350893" y="253675"/>
                </a:lnTo>
                <a:close/>
                <a:moveTo>
                  <a:pt x="8887144" y="507349"/>
                </a:moveTo>
                <a:lnTo>
                  <a:pt x="9191944" y="507349"/>
                </a:lnTo>
                <a:lnTo>
                  <a:pt x="9045593" y="253675"/>
                </a:lnTo>
                <a:lnTo>
                  <a:pt x="9191944" y="0"/>
                </a:lnTo>
                <a:lnTo>
                  <a:pt x="8887144" y="0"/>
                </a:lnTo>
                <a:lnTo>
                  <a:pt x="9033495" y="253675"/>
                </a:lnTo>
                <a:close/>
                <a:moveTo>
                  <a:pt x="8569746" y="507349"/>
                </a:moveTo>
                <a:lnTo>
                  <a:pt x="8874546" y="507349"/>
                </a:lnTo>
                <a:lnTo>
                  <a:pt x="8728195" y="253675"/>
                </a:lnTo>
                <a:lnTo>
                  <a:pt x="8874546" y="0"/>
                </a:lnTo>
                <a:lnTo>
                  <a:pt x="8569746" y="0"/>
                </a:lnTo>
                <a:lnTo>
                  <a:pt x="8716097" y="253675"/>
                </a:lnTo>
                <a:close/>
                <a:moveTo>
                  <a:pt x="8252348" y="507349"/>
                </a:moveTo>
                <a:lnTo>
                  <a:pt x="8557148" y="507349"/>
                </a:lnTo>
                <a:lnTo>
                  <a:pt x="8410797" y="253675"/>
                </a:lnTo>
                <a:lnTo>
                  <a:pt x="8557148" y="0"/>
                </a:lnTo>
                <a:lnTo>
                  <a:pt x="8252348" y="0"/>
                </a:lnTo>
                <a:lnTo>
                  <a:pt x="8398699" y="253675"/>
                </a:lnTo>
                <a:close/>
                <a:moveTo>
                  <a:pt x="7934950" y="507349"/>
                </a:moveTo>
                <a:lnTo>
                  <a:pt x="8239750" y="507349"/>
                </a:lnTo>
                <a:lnTo>
                  <a:pt x="8093399" y="253675"/>
                </a:lnTo>
                <a:lnTo>
                  <a:pt x="8239750" y="0"/>
                </a:lnTo>
                <a:lnTo>
                  <a:pt x="7934950" y="0"/>
                </a:lnTo>
                <a:lnTo>
                  <a:pt x="8081301" y="253675"/>
                </a:lnTo>
                <a:close/>
                <a:moveTo>
                  <a:pt x="7617552" y="507349"/>
                </a:moveTo>
                <a:lnTo>
                  <a:pt x="7922352" y="507349"/>
                </a:lnTo>
                <a:lnTo>
                  <a:pt x="7776001" y="253675"/>
                </a:lnTo>
                <a:lnTo>
                  <a:pt x="7922352" y="0"/>
                </a:lnTo>
                <a:lnTo>
                  <a:pt x="7617552" y="0"/>
                </a:lnTo>
                <a:lnTo>
                  <a:pt x="7763903" y="253675"/>
                </a:lnTo>
                <a:close/>
                <a:moveTo>
                  <a:pt x="7300154" y="507349"/>
                </a:moveTo>
                <a:lnTo>
                  <a:pt x="7604954" y="507349"/>
                </a:lnTo>
                <a:lnTo>
                  <a:pt x="7458603" y="253675"/>
                </a:lnTo>
                <a:lnTo>
                  <a:pt x="7604954" y="0"/>
                </a:lnTo>
                <a:lnTo>
                  <a:pt x="7300154" y="0"/>
                </a:lnTo>
                <a:lnTo>
                  <a:pt x="7446504" y="253675"/>
                </a:lnTo>
                <a:close/>
                <a:moveTo>
                  <a:pt x="6982756" y="507349"/>
                </a:moveTo>
                <a:lnTo>
                  <a:pt x="7287556" y="507349"/>
                </a:lnTo>
                <a:lnTo>
                  <a:pt x="7141205" y="253675"/>
                </a:lnTo>
                <a:lnTo>
                  <a:pt x="7287556" y="0"/>
                </a:lnTo>
                <a:lnTo>
                  <a:pt x="6982756" y="0"/>
                </a:lnTo>
                <a:lnTo>
                  <a:pt x="7129106" y="253675"/>
                </a:lnTo>
                <a:close/>
                <a:moveTo>
                  <a:pt x="6665358" y="507349"/>
                </a:moveTo>
                <a:lnTo>
                  <a:pt x="6970158" y="507349"/>
                </a:lnTo>
                <a:lnTo>
                  <a:pt x="6823807" y="253675"/>
                </a:lnTo>
                <a:lnTo>
                  <a:pt x="6970158" y="0"/>
                </a:lnTo>
                <a:lnTo>
                  <a:pt x="6665358" y="0"/>
                </a:lnTo>
                <a:lnTo>
                  <a:pt x="6811708" y="253675"/>
                </a:lnTo>
                <a:close/>
                <a:moveTo>
                  <a:pt x="6347960" y="507349"/>
                </a:moveTo>
                <a:lnTo>
                  <a:pt x="6652760" y="507349"/>
                </a:lnTo>
                <a:lnTo>
                  <a:pt x="6506409" y="253675"/>
                </a:lnTo>
                <a:lnTo>
                  <a:pt x="6652760" y="0"/>
                </a:lnTo>
                <a:lnTo>
                  <a:pt x="6347960" y="0"/>
                </a:lnTo>
                <a:lnTo>
                  <a:pt x="6494311" y="253675"/>
                </a:lnTo>
                <a:close/>
                <a:moveTo>
                  <a:pt x="6030562" y="507349"/>
                </a:moveTo>
                <a:lnTo>
                  <a:pt x="6335362" y="507349"/>
                </a:lnTo>
                <a:lnTo>
                  <a:pt x="6189012" y="253675"/>
                </a:lnTo>
                <a:lnTo>
                  <a:pt x="6335362" y="0"/>
                </a:lnTo>
                <a:lnTo>
                  <a:pt x="6030562" y="0"/>
                </a:lnTo>
                <a:lnTo>
                  <a:pt x="6176912" y="253675"/>
                </a:lnTo>
                <a:close/>
                <a:moveTo>
                  <a:pt x="5713165" y="507349"/>
                </a:moveTo>
                <a:lnTo>
                  <a:pt x="6017964" y="507349"/>
                </a:lnTo>
                <a:lnTo>
                  <a:pt x="5871613" y="253675"/>
                </a:lnTo>
                <a:lnTo>
                  <a:pt x="6017964" y="0"/>
                </a:lnTo>
                <a:lnTo>
                  <a:pt x="5713165" y="0"/>
                </a:lnTo>
                <a:lnTo>
                  <a:pt x="5859514" y="253675"/>
                </a:lnTo>
                <a:close/>
                <a:moveTo>
                  <a:pt x="5395766" y="507349"/>
                </a:moveTo>
                <a:lnTo>
                  <a:pt x="5700566" y="507349"/>
                </a:lnTo>
                <a:lnTo>
                  <a:pt x="5554215" y="253675"/>
                </a:lnTo>
                <a:lnTo>
                  <a:pt x="5700566" y="0"/>
                </a:lnTo>
                <a:lnTo>
                  <a:pt x="5395766" y="0"/>
                </a:lnTo>
                <a:lnTo>
                  <a:pt x="5542116" y="253675"/>
                </a:lnTo>
                <a:close/>
                <a:moveTo>
                  <a:pt x="5078368" y="507349"/>
                </a:moveTo>
                <a:lnTo>
                  <a:pt x="5383169" y="507349"/>
                </a:lnTo>
                <a:lnTo>
                  <a:pt x="5236817" y="253675"/>
                </a:lnTo>
                <a:lnTo>
                  <a:pt x="5383169" y="0"/>
                </a:lnTo>
                <a:lnTo>
                  <a:pt x="5078368" y="0"/>
                </a:lnTo>
                <a:lnTo>
                  <a:pt x="5224719" y="253675"/>
                </a:lnTo>
                <a:close/>
                <a:moveTo>
                  <a:pt x="4760970" y="507349"/>
                </a:moveTo>
                <a:lnTo>
                  <a:pt x="5065770" y="507349"/>
                </a:lnTo>
                <a:lnTo>
                  <a:pt x="4919419" y="253675"/>
                </a:lnTo>
                <a:lnTo>
                  <a:pt x="5065770" y="0"/>
                </a:lnTo>
                <a:lnTo>
                  <a:pt x="4760970" y="0"/>
                </a:lnTo>
                <a:lnTo>
                  <a:pt x="4907321" y="253675"/>
                </a:lnTo>
                <a:close/>
                <a:moveTo>
                  <a:pt x="4443572" y="507349"/>
                </a:moveTo>
                <a:lnTo>
                  <a:pt x="4748372" y="507349"/>
                </a:lnTo>
                <a:lnTo>
                  <a:pt x="4602021" y="253675"/>
                </a:lnTo>
                <a:lnTo>
                  <a:pt x="4748372" y="0"/>
                </a:lnTo>
                <a:lnTo>
                  <a:pt x="4443572" y="0"/>
                </a:lnTo>
                <a:lnTo>
                  <a:pt x="4589923" y="253675"/>
                </a:lnTo>
                <a:close/>
                <a:moveTo>
                  <a:pt x="4126177" y="507349"/>
                </a:moveTo>
                <a:lnTo>
                  <a:pt x="4430974" y="507349"/>
                </a:lnTo>
                <a:lnTo>
                  <a:pt x="4284623" y="253675"/>
                </a:lnTo>
                <a:lnTo>
                  <a:pt x="4430974" y="0"/>
                </a:lnTo>
                <a:lnTo>
                  <a:pt x="4126177" y="0"/>
                </a:lnTo>
                <a:lnTo>
                  <a:pt x="4272525" y="253675"/>
                </a:lnTo>
                <a:close/>
                <a:moveTo>
                  <a:pt x="3808779" y="507349"/>
                </a:moveTo>
                <a:lnTo>
                  <a:pt x="4113580" y="507349"/>
                </a:lnTo>
                <a:lnTo>
                  <a:pt x="3967228" y="253675"/>
                </a:lnTo>
                <a:lnTo>
                  <a:pt x="4113578" y="0"/>
                </a:lnTo>
                <a:lnTo>
                  <a:pt x="3808779" y="0"/>
                </a:lnTo>
                <a:lnTo>
                  <a:pt x="3955129" y="253675"/>
                </a:lnTo>
                <a:close/>
                <a:moveTo>
                  <a:pt x="3491382" y="507349"/>
                </a:moveTo>
                <a:lnTo>
                  <a:pt x="3796182" y="507349"/>
                </a:lnTo>
                <a:lnTo>
                  <a:pt x="3649830" y="253675"/>
                </a:lnTo>
                <a:lnTo>
                  <a:pt x="3796182" y="0"/>
                </a:lnTo>
                <a:lnTo>
                  <a:pt x="3491382" y="0"/>
                </a:lnTo>
                <a:lnTo>
                  <a:pt x="3637731" y="253675"/>
                </a:lnTo>
                <a:close/>
                <a:moveTo>
                  <a:pt x="3173982" y="507349"/>
                </a:moveTo>
                <a:lnTo>
                  <a:pt x="3478783" y="507349"/>
                </a:lnTo>
                <a:lnTo>
                  <a:pt x="3332432" y="253675"/>
                </a:lnTo>
                <a:lnTo>
                  <a:pt x="3478783" y="0"/>
                </a:lnTo>
                <a:lnTo>
                  <a:pt x="3173982" y="0"/>
                </a:lnTo>
                <a:lnTo>
                  <a:pt x="3320334" y="253675"/>
                </a:lnTo>
                <a:close/>
                <a:moveTo>
                  <a:pt x="2856585" y="507349"/>
                </a:moveTo>
                <a:lnTo>
                  <a:pt x="3161385" y="507349"/>
                </a:lnTo>
                <a:lnTo>
                  <a:pt x="3015033" y="253675"/>
                </a:lnTo>
                <a:lnTo>
                  <a:pt x="3161385" y="0"/>
                </a:lnTo>
                <a:lnTo>
                  <a:pt x="2856585" y="0"/>
                </a:lnTo>
                <a:lnTo>
                  <a:pt x="3002936" y="253675"/>
                </a:lnTo>
                <a:close/>
                <a:moveTo>
                  <a:pt x="2539187" y="507349"/>
                </a:moveTo>
                <a:lnTo>
                  <a:pt x="2843987" y="507349"/>
                </a:lnTo>
                <a:lnTo>
                  <a:pt x="2697637" y="253674"/>
                </a:lnTo>
                <a:lnTo>
                  <a:pt x="2843987" y="0"/>
                </a:lnTo>
                <a:lnTo>
                  <a:pt x="2539187" y="0"/>
                </a:lnTo>
                <a:lnTo>
                  <a:pt x="2685537" y="253675"/>
                </a:lnTo>
                <a:close/>
                <a:moveTo>
                  <a:pt x="2221788" y="507349"/>
                </a:moveTo>
                <a:lnTo>
                  <a:pt x="2526589" y="507349"/>
                </a:lnTo>
                <a:lnTo>
                  <a:pt x="2380238" y="253675"/>
                </a:lnTo>
                <a:lnTo>
                  <a:pt x="2526589" y="0"/>
                </a:lnTo>
                <a:lnTo>
                  <a:pt x="2221788" y="0"/>
                </a:lnTo>
                <a:lnTo>
                  <a:pt x="2368140" y="253675"/>
                </a:lnTo>
                <a:close/>
                <a:moveTo>
                  <a:pt x="1904391" y="507349"/>
                </a:moveTo>
                <a:lnTo>
                  <a:pt x="2209189" y="507349"/>
                </a:lnTo>
                <a:lnTo>
                  <a:pt x="2062840" y="253675"/>
                </a:lnTo>
                <a:lnTo>
                  <a:pt x="2209189" y="0"/>
                </a:lnTo>
                <a:lnTo>
                  <a:pt x="1904390" y="0"/>
                </a:lnTo>
                <a:lnTo>
                  <a:pt x="2050741" y="253675"/>
                </a:lnTo>
                <a:close/>
                <a:moveTo>
                  <a:pt x="1586992" y="507349"/>
                </a:moveTo>
                <a:lnTo>
                  <a:pt x="1891792" y="507349"/>
                </a:lnTo>
                <a:lnTo>
                  <a:pt x="1745441" y="253675"/>
                </a:lnTo>
                <a:lnTo>
                  <a:pt x="1891792" y="0"/>
                </a:lnTo>
                <a:lnTo>
                  <a:pt x="1586992" y="0"/>
                </a:lnTo>
                <a:lnTo>
                  <a:pt x="1733342" y="253675"/>
                </a:lnTo>
                <a:close/>
                <a:moveTo>
                  <a:pt x="1269593" y="507349"/>
                </a:moveTo>
                <a:lnTo>
                  <a:pt x="1574394" y="507349"/>
                </a:lnTo>
                <a:lnTo>
                  <a:pt x="1428043" y="253675"/>
                </a:lnTo>
                <a:lnTo>
                  <a:pt x="1574394" y="0"/>
                </a:lnTo>
                <a:lnTo>
                  <a:pt x="1269593" y="0"/>
                </a:lnTo>
                <a:lnTo>
                  <a:pt x="1415944" y="253675"/>
                </a:lnTo>
                <a:close/>
                <a:moveTo>
                  <a:pt x="952195" y="507349"/>
                </a:moveTo>
                <a:lnTo>
                  <a:pt x="1256996" y="507349"/>
                </a:lnTo>
                <a:lnTo>
                  <a:pt x="1110644" y="253675"/>
                </a:lnTo>
                <a:lnTo>
                  <a:pt x="1256995" y="0"/>
                </a:lnTo>
                <a:lnTo>
                  <a:pt x="952195" y="0"/>
                </a:lnTo>
                <a:lnTo>
                  <a:pt x="1098546" y="253675"/>
                </a:lnTo>
                <a:close/>
                <a:moveTo>
                  <a:pt x="634797" y="507349"/>
                </a:moveTo>
                <a:lnTo>
                  <a:pt x="939597" y="507349"/>
                </a:lnTo>
                <a:lnTo>
                  <a:pt x="793246" y="253675"/>
                </a:lnTo>
                <a:lnTo>
                  <a:pt x="939597" y="0"/>
                </a:lnTo>
                <a:lnTo>
                  <a:pt x="634797" y="0"/>
                </a:lnTo>
                <a:lnTo>
                  <a:pt x="781148" y="253675"/>
                </a:lnTo>
                <a:close/>
                <a:moveTo>
                  <a:pt x="317399" y="507349"/>
                </a:moveTo>
                <a:lnTo>
                  <a:pt x="622199" y="507349"/>
                </a:lnTo>
                <a:lnTo>
                  <a:pt x="475848" y="253675"/>
                </a:lnTo>
                <a:lnTo>
                  <a:pt x="622199" y="0"/>
                </a:lnTo>
                <a:lnTo>
                  <a:pt x="317399" y="0"/>
                </a:lnTo>
                <a:lnTo>
                  <a:pt x="463749" y="253675"/>
                </a:lnTo>
                <a:close/>
                <a:moveTo>
                  <a:pt x="0" y="507349"/>
                </a:moveTo>
                <a:lnTo>
                  <a:pt x="304800" y="507349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8108570">
            <a:off x="10449300" y="1012987"/>
            <a:ext cx="780673" cy="780673"/>
          </a:xfrm>
          <a:prstGeom prst="ellipse">
            <a:avLst/>
          </a:prstGeom>
          <a:gradFill>
            <a:gsLst>
              <a:gs pos="2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2700000">
            <a:off x="7324552" y="1166794"/>
            <a:ext cx="4452923" cy="4452923"/>
          </a:xfrm>
          <a:custGeom>
            <a:avLst/>
            <a:gdLst>
              <a:gd name="connsiteX0" fmla="*/ 217377 w 4452923"/>
              <a:gd name="connsiteY0" fmla="*/ 217376 h 4452923"/>
              <a:gd name="connsiteX1" fmla="*/ 742169 w 4452923"/>
              <a:gd name="connsiteY1" fmla="*/ 0 h 4452923"/>
              <a:gd name="connsiteX2" fmla="*/ 3710754 w 4452923"/>
              <a:gd name="connsiteY2" fmla="*/ 0 h 4452923"/>
              <a:gd name="connsiteX3" fmla="*/ 3771505 w 4452923"/>
              <a:gd name="connsiteY3" fmla="*/ 6124 h 4452923"/>
              <a:gd name="connsiteX4" fmla="*/ 4446799 w 4452923"/>
              <a:gd name="connsiteY4" fmla="*/ 681418 h 4452923"/>
              <a:gd name="connsiteX5" fmla="*/ 4452923 w 4452923"/>
              <a:gd name="connsiteY5" fmla="*/ 742169 h 4452923"/>
              <a:gd name="connsiteX6" fmla="*/ 4452923 w 4452923"/>
              <a:gd name="connsiteY6" fmla="*/ 3710754 h 4452923"/>
              <a:gd name="connsiteX7" fmla="*/ 3710754 w 4452923"/>
              <a:gd name="connsiteY7" fmla="*/ 4452923 h 4452923"/>
              <a:gd name="connsiteX8" fmla="*/ 742169 w 4452923"/>
              <a:gd name="connsiteY8" fmla="*/ 4452923 h 4452923"/>
              <a:gd name="connsiteX9" fmla="*/ 0 w 4452923"/>
              <a:gd name="connsiteY9" fmla="*/ 3710754 h 4452923"/>
              <a:gd name="connsiteX10" fmla="*/ 0 w 4452923"/>
              <a:gd name="connsiteY10" fmla="*/ 742169 h 4452923"/>
              <a:gd name="connsiteX11" fmla="*/ 217377 w 4452923"/>
              <a:gd name="connsiteY11" fmla="*/ 217376 h 4452923"/>
            </a:gdLst>
            <a:ahLst/>
            <a:cxnLst/>
            <a:rect l="l" t="t" r="r" b="b"/>
            <a:pathLst>
              <a:path w="4452923" h="4452923">
                <a:moveTo>
                  <a:pt x="217377" y="217376"/>
                </a:moveTo>
                <a:cubicBezTo>
                  <a:pt x="351682" y="83070"/>
                  <a:pt x="537225" y="0"/>
                  <a:pt x="742169" y="0"/>
                </a:cubicBezTo>
                <a:lnTo>
                  <a:pt x="3710754" y="0"/>
                </a:lnTo>
                <a:lnTo>
                  <a:pt x="3771505" y="6124"/>
                </a:lnTo>
                <a:lnTo>
                  <a:pt x="4446799" y="681418"/>
                </a:lnTo>
                <a:lnTo>
                  <a:pt x="4452923" y="742169"/>
                </a:lnTo>
                <a:lnTo>
                  <a:pt x="4452923" y="3710754"/>
                </a:lnTo>
                <a:cubicBezTo>
                  <a:pt x="4452923" y="4120643"/>
                  <a:pt x="4120643" y="4452923"/>
                  <a:pt x="3710754" y="4452923"/>
                </a:cubicBezTo>
                <a:lnTo>
                  <a:pt x="742169" y="4452923"/>
                </a:lnTo>
                <a:cubicBezTo>
                  <a:pt x="332280" y="4452923"/>
                  <a:pt x="0" y="4120643"/>
                  <a:pt x="0" y="3710754"/>
                </a:cubicBezTo>
                <a:lnTo>
                  <a:pt x="0" y="742169"/>
                </a:lnTo>
                <a:cubicBezTo>
                  <a:pt x="0" y="537224"/>
                  <a:pt x="83070" y="351682"/>
                  <a:pt x="217377" y="21737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alphaModFix/>
          </a:blip>
          <a:srcRect l="12985" r="35891"/>
          <a:stretch>
            <a:fillRect/>
          </a:stretch>
        </p:blipFill>
        <p:spPr>
          <a:xfrm>
            <a:off x="7017154" y="551980"/>
            <a:ext cx="5174835" cy="5682551"/>
          </a:xfrm>
          <a:custGeom>
            <a:avLst/>
            <a:gdLst>
              <a:gd name="connsiteX0" fmla="*/ 2841277 w 5183686"/>
              <a:gd name="connsiteY0" fmla="*/ 0 h 5682551"/>
              <a:gd name="connsiteX1" fmla="*/ 3366069 w 5183686"/>
              <a:gd name="connsiteY1" fmla="*/ 217376 h 5682551"/>
              <a:gd name="connsiteX2" fmla="*/ 5183686 w 5183686"/>
              <a:gd name="connsiteY2" fmla="*/ 2034993 h 5682551"/>
              <a:gd name="connsiteX3" fmla="*/ 5183686 w 5183686"/>
              <a:gd name="connsiteY3" fmla="*/ 3647558 h 5682551"/>
              <a:gd name="connsiteX4" fmla="*/ 3366069 w 5183686"/>
              <a:gd name="connsiteY4" fmla="*/ 5465175 h 5682551"/>
              <a:gd name="connsiteX5" fmla="*/ 2316484 w 5183686"/>
              <a:gd name="connsiteY5" fmla="*/ 5465175 h 5682551"/>
              <a:gd name="connsiteX6" fmla="*/ 217377 w 5183686"/>
              <a:gd name="connsiteY6" fmla="*/ 3366068 h 5682551"/>
              <a:gd name="connsiteX7" fmla="*/ 217377 w 5183686"/>
              <a:gd name="connsiteY7" fmla="*/ 2316483 h 5682551"/>
              <a:gd name="connsiteX8" fmla="*/ 2316484 w 5183686"/>
              <a:gd name="connsiteY8" fmla="*/ 217376 h 5682551"/>
              <a:gd name="connsiteX9" fmla="*/ 2841277 w 5183686"/>
              <a:gd name="connsiteY9" fmla="*/ 0 h 5682551"/>
            </a:gdLst>
            <a:ahLst/>
            <a:cxnLst/>
            <a:rect l="l" t="t" r="r" b="b"/>
            <a:pathLst>
              <a:path w="5183686" h="5682551">
                <a:moveTo>
                  <a:pt x="2841277" y="0"/>
                </a:moveTo>
                <a:cubicBezTo>
                  <a:pt x="3031214" y="0"/>
                  <a:pt x="3221152" y="72459"/>
                  <a:pt x="3366069" y="217376"/>
                </a:cubicBezTo>
                <a:lnTo>
                  <a:pt x="5183686" y="2034993"/>
                </a:lnTo>
                <a:lnTo>
                  <a:pt x="5183686" y="3647558"/>
                </a:lnTo>
                <a:lnTo>
                  <a:pt x="3366069" y="5465175"/>
                </a:lnTo>
                <a:cubicBezTo>
                  <a:pt x="3076234" y="5755010"/>
                  <a:pt x="2606319" y="5755010"/>
                  <a:pt x="2316484" y="5465175"/>
                </a:cubicBezTo>
                <a:lnTo>
                  <a:pt x="217377" y="3366068"/>
                </a:lnTo>
                <a:cubicBezTo>
                  <a:pt x="-72458" y="3076233"/>
                  <a:pt x="-72458" y="2606318"/>
                  <a:pt x="217377" y="2316483"/>
                </a:cubicBezTo>
                <a:lnTo>
                  <a:pt x="2316484" y="217376"/>
                </a:lnTo>
                <a:cubicBezTo>
                  <a:pt x="2461402" y="72459"/>
                  <a:pt x="2651339" y="0"/>
                  <a:pt x="2841277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52" r="152"/>
          <a:stretch>
            <a:fillRect/>
          </a:stretch>
        </p:blipFill>
        <p:spPr>
          <a:xfrm>
            <a:off x="-7612" y="-1"/>
            <a:ext cx="12199612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-10770" y="-1"/>
            <a:ext cx="12213540" cy="6858001"/>
          </a:xfrm>
          <a:prstGeom prst="rect">
            <a:avLst/>
          </a:prstGeom>
          <a:solidFill>
            <a:schemeClr val="bg1">
              <a:alpha val="93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47598" y="5259786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433669" y="2875830"/>
            <a:ext cx="6043160" cy="26928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4500" dirty="0" err="1">
                <a:ln w="12700">
                  <a:noFill/>
                </a:ln>
                <a:gradFill>
                  <a:gsLst>
                    <a:gs pos="2000">
                      <a:srgbClr val="A66414">
                        <a:alpha val="100000"/>
                      </a:srgbClr>
                    </a:gs>
                    <a:gs pos="100000">
                      <a:srgbClr val="7D4B0F">
                        <a:alpha val="100000"/>
                      </a:srgbClr>
                    </a:gs>
                  </a:gsLst>
                  <a:lin ang="0" scaled="0"/>
                </a:gradFill>
                <a:latin typeface="Source Han Sans CN Bold"/>
                <a:ea typeface="Source Han Sans CN Bold"/>
                <a:cs typeface="Source Han Sans CN Bold"/>
              </a:rPr>
              <a:t>教学过程设计</a:t>
            </a:r>
            <a:endParaRPr kumimoji="1" lang="zh-CN" altLang="en-US" dirty="0"/>
          </a:p>
        </p:txBody>
      </p:sp>
      <p:sp>
        <p:nvSpPr>
          <p:cNvPr id="8" name="标题 1"/>
          <p:cNvSpPr txBox="1"/>
          <p:nvPr/>
        </p:nvSpPr>
        <p:spPr>
          <a:xfrm rot="16200000">
            <a:off x="973909" y="1284831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5400000" flipH="1">
            <a:off x="928668" y="4509288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2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4898" y="1847307"/>
            <a:ext cx="1676502" cy="6306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195774" y="983707"/>
            <a:ext cx="1676502" cy="14942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45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04</a:t>
            </a:r>
            <a:endParaRPr kumimoji="1" lang="zh-CN" altLang="en-US" dirty="0"/>
          </a:p>
        </p:txBody>
      </p:sp>
      <p:sp>
        <p:nvSpPr>
          <p:cNvPr id="12" name="标题 1"/>
          <p:cNvSpPr txBox="1"/>
          <p:nvPr/>
        </p:nvSpPr>
        <p:spPr>
          <a:xfrm flipV="1">
            <a:off x="7" y="0"/>
            <a:ext cx="12213533" cy="507349"/>
          </a:xfrm>
          <a:custGeom>
            <a:avLst/>
            <a:gdLst>
              <a:gd name="connsiteX0" fmla="*/ 0 w 12213533"/>
              <a:gd name="connsiteY0" fmla="*/ 507348 h 507349"/>
              <a:gd name="connsiteX1" fmla="*/ 304800 w 12213533"/>
              <a:gd name="connsiteY1" fmla="*/ 507348 h 507349"/>
              <a:gd name="connsiteX2" fmla="*/ 158450 w 12213533"/>
              <a:gd name="connsiteY2" fmla="*/ 253675 h 507349"/>
              <a:gd name="connsiteX3" fmla="*/ 304800 w 12213533"/>
              <a:gd name="connsiteY3" fmla="*/ 0 h 507349"/>
              <a:gd name="connsiteX4" fmla="*/ 0 w 12213533"/>
              <a:gd name="connsiteY4" fmla="*/ 0 h 507349"/>
              <a:gd name="connsiteX5" fmla="*/ 146351 w 12213533"/>
              <a:gd name="connsiteY5" fmla="*/ 253675 h 507349"/>
              <a:gd name="connsiteX6" fmla="*/ 317398 w 12213533"/>
              <a:gd name="connsiteY6" fmla="*/ 507348 h 507349"/>
              <a:gd name="connsiteX7" fmla="*/ 622198 w 12213533"/>
              <a:gd name="connsiteY7" fmla="*/ 507348 h 507349"/>
              <a:gd name="connsiteX8" fmla="*/ 475847 w 12213533"/>
              <a:gd name="connsiteY8" fmla="*/ 253674 h 507349"/>
              <a:gd name="connsiteX9" fmla="*/ 622198 w 12213533"/>
              <a:gd name="connsiteY9" fmla="*/ 0 h 507349"/>
              <a:gd name="connsiteX10" fmla="*/ 317398 w 12213533"/>
              <a:gd name="connsiteY10" fmla="*/ 0 h 507349"/>
              <a:gd name="connsiteX11" fmla="*/ 463749 w 12213533"/>
              <a:gd name="connsiteY11" fmla="*/ 253674 h 507349"/>
              <a:gd name="connsiteX12" fmla="*/ 634796 w 12213533"/>
              <a:gd name="connsiteY12" fmla="*/ 507348 h 507349"/>
              <a:gd name="connsiteX13" fmla="*/ 939596 w 12213533"/>
              <a:gd name="connsiteY13" fmla="*/ 507348 h 507349"/>
              <a:gd name="connsiteX14" fmla="*/ 793245 w 12213533"/>
              <a:gd name="connsiteY14" fmla="*/ 253675 h 507349"/>
              <a:gd name="connsiteX15" fmla="*/ 939596 w 12213533"/>
              <a:gd name="connsiteY15" fmla="*/ 0 h 507349"/>
              <a:gd name="connsiteX16" fmla="*/ 634796 w 12213533"/>
              <a:gd name="connsiteY16" fmla="*/ 0 h 507349"/>
              <a:gd name="connsiteX17" fmla="*/ 781147 w 12213533"/>
              <a:gd name="connsiteY17" fmla="*/ 253675 h 507349"/>
              <a:gd name="connsiteX18" fmla="*/ 952193 w 12213533"/>
              <a:gd name="connsiteY18" fmla="*/ 507348 h 507349"/>
              <a:gd name="connsiteX19" fmla="*/ 1256994 w 12213533"/>
              <a:gd name="connsiteY19" fmla="*/ 507348 h 507349"/>
              <a:gd name="connsiteX20" fmla="*/ 1110644 w 12213533"/>
              <a:gd name="connsiteY20" fmla="*/ 253675 h 507349"/>
              <a:gd name="connsiteX21" fmla="*/ 1256994 w 12213533"/>
              <a:gd name="connsiteY21" fmla="*/ 0 h 507349"/>
              <a:gd name="connsiteX22" fmla="*/ 952193 w 12213533"/>
              <a:gd name="connsiteY22" fmla="*/ 0 h 507349"/>
              <a:gd name="connsiteX23" fmla="*/ 1098544 w 12213533"/>
              <a:gd name="connsiteY23" fmla="*/ 253675 h 507349"/>
              <a:gd name="connsiteX24" fmla="*/ 1269592 w 12213533"/>
              <a:gd name="connsiteY24" fmla="*/ 507348 h 507349"/>
              <a:gd name="connsiteX25" fmla="*/ 1574392 w 12213533"/>
              <a:gd name="connsiteY25" fmla="*/ 507348 h 507349"/>
              <a:gd name="connsiteX26" fmla="*/ 1428041 w 12213533"/>
              <a:gd name="connsiteY26" fmla="*/ 253675 h 507349"/>
              <a:gd name="connsiteX27" fmla="*/ 1574392 w 12213533"/>
              <a:gd name="connsiteY27" fmla="*/ 0 h 507349"/>
              <a:gd name="connsiteX28" fmla="*/ 1269592 w 12213533"/>
              <a:gd name="connsiteY28" fmla="*/ 0 h 507349"/>
              <a:gd name="connsiteX29" fmla="*/ 1415943 w 12213533"/>
              <a:gd name="connsiteY29" fmla="*/ 253675 h 507349"/>
              <a:gd name="connsiteX30" fmla="*/ 1586989 w 12213533"/>
              <a:gd name="connsiteY30" fmla="*/ 507348 h 507349"/>
              <a:gd name="connsiteX31" fmla="*/ 1891790 w 12213533"/>
              <a:gd name="connsiteY31" fmla="*/ 507348 h 507349"/>
              <a:gd name="connsiteX32" fmla="*/ 1745439 w 12213533"/>
              <a:gd name="connsiteY32" fmla="*/ 253675 h 507349"/>
              <a:gd name="connsiteX33" fmla="*/ 1891790 w 12213533"/>
              <a:gd name="connsiteY33" fmla="*/ 0 h 507349"/>
              <a:gd name="connsiteX34" fmla="*/ 1586989 w 12213533"/>
              <a:gd name="connsiteY34" fmla="*/ 0 h 507349"/>
              <a:gd name="connsiteX35" fmla="*/ 1733341 w 12213533"/>
              <a:gd name="connsiteY35" fmla="*/ 253675 h 507349"/>
              <a:gd name="connsiteX36" fmla="*/ 1904388 w 12213533"/>
              <a:gd name="connsiteY36" fmla="*/ 507349 h 507349"/>
              <a:gd name="connsiteX37" fmla="*/ 2209187 w 12213533"/>
              <a:gd name="connsiteY37" fmla="*/ 507349 h 507349"/>
              <a:gd name="connsiteX38" fmla="*/ 2062837 w 12213533"/>
              <a:gd name="connsiteY38" fmla="*/ 253675 h 507349"/>
              <a:gd name="connsiteX39" fmla="*/ 2209187 w 12213533"/>
              <a:gd name="connsiteY39" fmla="*/ 0 h 507349"/>
              <a:gd name="connsiteX40" fmla="*/ 1904388 w 12213533"/>
              <a:gd name="connsiteY40" fmla="*/ 0 h 507349"/>
              <a:gd name="connsiteX41" fmla="*/ 2050739 w 12213533"/>
              <a:gd name="connsiteY41" fmla="*/ 253675 h 507349"/>
              <a:gd name="connsiteX42" fmla="*/ 2221784 w 12213533"/>
              <a:gd name="connsiteY42" fmla="*/ 507349 h 507349"/>
              <a:gd name="connsiteX43" fmla="*/ 2526585 w 12213533"/>
              <a:gd name="connsiteY43" fmla="*/ 507349 h 507349"/>
              <a:gd name="connsiteX44" fmla="*/ 2380235 w 12213533"/>
              <a:gd name="connsiteY44" fmla="*/ 253675 h 507349"/>
              <a:gd name="connsiteX45" fmla="*/ 2526585 w 12213533"/>
              <a:gd name="connsiteY45" fmla="*/ 0 h 507349"/>
              <a:gd name="connsiteX46" fmla="*/ 2221784 w 12213533"/>
              <a:gd name="connsiteY46" fmla="*/ 0 h 507349"/>
              <a:gd name="connsiteX47" fmla="*/ 2368136 w 12213533"/>
              <a:gd name="connsiteY47" fmla="*/ 253675 h 507349"/>
              <a:gd name="connsiteX48" fmla="*/ 2539182 w 12213533"/>
              <a:gd name="connsiteY48" fmla="*/ 507349 h 507349"/>
              <a:gd name="connsiteX49" fmla="*/ 2843983 w 12213533"/>
              <a:gd name="connsiteY49" fmla="*/ 507349 h 507349"/>
              <a:gd name="connsiteX50" fmla="*/ 2697632 w 12213533"/>
              <a:gd name="connsiteY50" fmla="*/ 253675 h 507349"/>
              <a:gd name="connsiteX51" fmla="*/ 2843983 w 12213533"/>
              <a:gd name="connsiteY51" fmla="*/ 0 h 507349"/>
              <a:gd name="connsiteX52" fmla="*/ 2539182 w 12213533"/>
              <a:gd name="connsiteY52" fmla="*/ 0 h 507349"/>
              <a:gd name="connsiteX53" fmla="*/ 2685533 w 12213533"/>
              <a:gd name="connsiteY53" fmla="*/ 253675 h 507349"/>
              <a:gd name="connsiteX54" fmla="*/ 2856581 w 12213533"/>
              <a:gd name="connsiteY54" fmla="*/ 507349 h 507349"/>
              <a:gd name="connsiteX55" fmla="*/ 3161381 w 12213533"/>
              <a:gd name="connsiteY55" fmla="*/ 507349 h 507349"/>
              <a:gd name="connsiteX56" fmla="*/ 3015030 w 12213533"/>
              <a:gd name="connsiteY56" fmla="*/ 253675 h 507349"/>
              <a:gd name="connsiteX57" fmla="*/ 3161381 w 12213533"/>
              <a:gd name="connsiteY57" fmla="*/ 0 h 507349"/>
              <a:gd name="connsiteX58" fmla="*/ 2856581 w 12213533"/>
              <a:gd name="connsiteY58" fmla="*/ 0 h 507349"/>
              <a:gd name="connsiteX59" fmla="*/ 3002931 w 12213533"/>
              <a:gd name="connsiteY59" fmla="*/ 253675 h 507349"/>
              <a:gd name="connsiteX60" fmla="*/ 3173980 w 12213533"/>
              <a:gd name="connsiteY60" fmla="*/ 507349 h 507349"/>
              <a:gd name="connsiteX61" fmla="*/ 3478779 w 12213533"/>
              <a:gd name="connsiteY61" fmla="*/ 507349 h 507349"/>
              <a:gd name="connsiteX62" fmla="*/ 3332428 w 12213533"/>
              <a:gd name="connsiteY62" fmla="*/ 253675 h 507349"/>
              <a:gd name="connsiteX63" fmla="*/ 3478779 w 12213533"/>
              <a:gd name="connsiteY63" fmla="*/ 0 h 507349"/>
              <a:gd name="connsiteX64" fmla="*/ 3173980 w 12213533"/>
              <a:gd name="connsiteY64" fmla="*/ 0 h 507349"/>
              <a:gd name="connsiteX65" fmla="*/ 3320330 w 12213533"/>
              <a:gd name="connsiteY65" fmla="*/ 253675 h 507349"/>
              <a:gd name="connsiteX66" fmla="*/ 3491376 w 12213533"/>
              <a:gd name="connsiteY66" fmla="*/ 507349 h 507349"/>
              <a:gd name="connsiteX67" fmla="*/ 3796177 w 12213533"/>
              <a:gd name="connsiteY67" fmla="*/ 507349 h 507349"/>
              <a:gd name="connsiteX68" fmla="*/ 3649825 w 12213533"/>
              <a:gd name="connsiteY68" fmla="*/ 253675 h 507349"/>
              <a:gd name="connsiteX69" fmla="*/ 3796177 w 12213533"/>
              <a:gd name="connsiteY69" fmla="*/ 0 h 507349"/>
              <a:gd name="connsiteX70" fmla="*/ 3491376 w 12213533"/>
              <a:gd name="connsiteY70" fmla="*/ 0 h 507349"/>
              <a:gd name="connsiteX71" fmla="*/ 3637728 w 12213533"/>
              <a:gd name="connsiteY71" fmla="*/ 253675 h 507349"/>
              <a:gd name="connsiteX72" fmla="*/ 3808775 w 12213533"/>
              <a:gd name="connsiteY72" fmla="*/ 507349 h 507349"/>
              <a:gd name="connsiteX73" fmla="*/ 4113575 w 12213533"/>
              <a:gd name="connsiteY73" fmla="*/ 507349 h 507349"/>
              <a:gd name="connsiteX74" fmla="*/ 3967223 w 12213533"/>
              <a:gd name="connsiteY74" fmla="*/ 253675 h 507349"/>
              <a:gd name="connsiteX75" fmla="*/ 4113575 w 12213533"/>
              <a:gd name="connsiteY75" fmla="*/ 0 h 507349"/>
              <a:gd name="connsiteX76" fmla="*/ 3808775 w 12213533"/>
              <a:gd name="connsiteY76" fmla="*/ 0 h 507349"/>
              <a:gd name="connsiteX77" fmla="*/ 3955126 w 12213533"/>
              <a:gd name="connsiteY77" fmla="*/ 253675 h 507349"/>
              <a:gd name="connsiteX78" fmla="*/ 4126172 w 12213533"/>
              <a:gd name="connsiteY78" fmla="*/ 507349 h 507349"/>
              <a:gd name="connsiteX79" fmla="*/ 4430967 w 12213533"/>
              <a:gd name="connsiteY79" fmla="*/ 507349 h 507349"/>
              <a:gd name="connsiteX80" fmla="*/ 4284617 w 12213533"/>
              <a:gd name="connsiteY80" fmla="*/ 253675 h 507349"/>
              <a:gd name="connsiteX81" fmla="*/ 4430967 w 12213533"/>
              <a:gd name="connsiteY81" fmla="*/ 0 h 507349"/>
              <a:gd name="connsiteX82" fmla="*/ 4126172 w 12213533"/>
              <a:gd name="connsiteY82" fmla="*/ 0 h 507349"/>
              <a:gd name="connsiteX83" fmla="*/ 4272518 w 12213533"/>
              <a:gd name="connsiteY83" fmla="*/ 253675 h 507349"/>
              <a:gd name="connsiteX84" fmla="*/ 4443565 w 12213533"/>
              <a:gd name="connsiteY84" fmla="*/ 507349 h 507349"/>
              <a:gd name="connsiteX85" fmla="*/ 4748366 w 12213533"/>
              <a:gd name="connsiteY85" fmla="*/ 507349 h 507349"/>
              <a:gd name="connsiteX86" fmla="*/ 4602015 w 12213533"/>
              <a:gd name="connsiteY86" fmla="*/ 253675 h 507349"/>
              <a:gd name="connsiteX87" fmla="*/ 4748366 w 12213533"/>
              <a:gd name="connsiteY87" fmla="*/ 0 h 507349"/>
              <a:gd name="connsiteX88" fmla="*/ 4443565 w 12213533"/>
              <a:gd name="connsiteY88" fmla="*/ 0 h 507349"/>
              <a:gd name="connsiteX89" fmla="*/ 4589916 w 12213533"/>
              <a:gd name="connsiteY89" fmla="*/ 253675 h 507349"/>
              <a:gd name="connsiteX90" fmla="*/ 4760964 w 12213533"/>
              <a:gd name="connsiteY90" fmla="*/ 507349 h 507349"/>
              <a:gd name="connsiteX91" fmla="*/ 5065764 w 12213533"/>
              <a:gd name="connsiteY91" fmla="*/ 507349 h 507349"/>
              <a:gd name="connsiteX92" fmla="*/ 4919413 w 12213533"/>
              <a:gd name="connsiteY92" fmla="*/ 253675 h 507349"/>
              <a:gd name="connsiteX93" fmla="*/ 5065764 w 12213533"/>
              <a:gd name="connsiteY93" fmla="*/ 0 h 507349"/>
              <a:gd name="connsiteX94" fmla="*/ 4760964 w 12213533"/>
              <a:gd name="connsiteY94" fmla="*/ 0 h 507349"/>
              <a:gd name="connsiteX95" fmla="*/ 4907314 w 12213533"/>
              <a:gd name="connsiteY95" fmla="*/ 253675 h 507349"/>
              <a:gd name="connsiteX96" fmla="*/ 5078361 w 12213533"/>
              <a:gd name="connsiteY96" fmla="*/ 507349 h 507349"/>
              <a:gd name="connsiteX97" fmla="*/ 5383161 w 12213533"/>
              <a:gd name="connsiteY97" fmla="*/ 507349 h 507349"/>
              <a:gd name="connsiteX98" fmla="*/ 5236811 w 12213533"/>
              <a:gd name="connsiteY98" fmla="*/ 253675 h 507349"/>
              <a:gd name="connsiteX99" fmla="*/ 5383161 w 12213533"/>
              <a:gd name="connsiteY99" fmla="*/ 0 h 507349"/>
              <a:gd name="connsiteX100" fmla="*/ 5078361 w 12213533"/>
              <a:gd name="connsiteY100" fmla="*/ 0 h 507349"/>
              <a:gd name="connsiteX101" fmla="*/ 5224712 w 12213533"/>
              <a:gd name="connsiteY101" fmla="*/ 253675 h 507349"/>
              <a:gd name="connsiteX102" fmla="*/ 5395759 w 12213533"/>
              <a:gd name="connsiteY102" fmla="*/ 507349 h 507349"/>
              <a:gd name="connsiteX103" fmla="*/ 5700560 w 12213533"/>
              <a:gd name="connsiteY103" fmla="*/ 507349 h 507349"/>
              <a:gd name="connsiteX104" fmla="*/ 5554209 w 12213533"/>
              <a:gd name="connsiteY104" fmla="*/ 253675 h 507349"/>
              <a:gd name="connsiteX105" fmla="*/ 5700560 w 12213533"/>
              <a:gd name="connsiteY105" fmla="*/ 0 h 507349"/>
              <a:gd name="connsiteX106" fmla="*/ 5395759 w 12213533"/>
              <a:gd name="connsiteY106" fmla="*/ 0 h 507349"/>
              <a:gd name="connsiteX107" fmla="*/ 5542110 w 12213533"/>
              <a:gd name="connsiteY107" fmla="*/ 253675 h 507349"/>
              <a:gd name="connsiteX108" fmla="*/ 5713159 w 12213533"/>
              <a:gd name="connsiteY108" fmla="*/ 507349 h 507349"/>
              <a:gd name="connsiteX109" fmla="*/ 6017957 w 12213533"/>
              <a:gd name="connsiteY109" fmla="*/ 507349 h 507349"/>
              <a:gd name="connsiteX110" fmla="*/ 5871607 w 12213533"/>
              <a:gd name="connsiteY110" fmla="*/ 253675 h 507349"/>
              <a:gd name="connsiteX111" fmla="*/ 6017957 w 12213533"/>
              <a:gd name="connsiteY111" fmla="*/ 0 h 507349"/>
              <a:gd name="connsiteX112" fmla="*/ 5713159 w 12213533"/>
              <a:gd name="connsiteY112" fmla="*/ 0 h 507349"/>
              <a:gd name="connsiteX113" fmla="*/ 5859508 w 12213533"/>
              <a:gd name="connsiteY113" fmla="*/ 253675 h 507349"/>
              <a:gd name="connsiteX114" fmla="*/ 6030555 w 12213533"/>
              <a:gd name="connsiteY114" fmla="*/ 507349 h 507349"/>
              <a:gd name="connsiteX115" fmla="*/ 6335355 w 12213533"/>
              <a:gd name="connsiteY115" fmla="*/ 507349 h 507349"/>
              <a:gd name="connsiteX116" fmla="*/ 6189005 w 12213533"/>
              <a:gd name="connsiteY116" fmla="*/ 253675 h 507349"/>
              <a:gd name="connsiteX117" fmla="*/ 6335355 w 12213533"/>
              <a:gd name="connsiteY117" fmla="*/ 0 h 507349"/>
              <a:gd name="connsiteX118" fmla="*/ 6030555 w 12213533"/>
              <a:gd name="connsiteY118" fmla="*/ 0 h 507349"/>
              <a:gd name="connsiteX119" fmla="*/ 6176906 w 12213533"/>
              <a:gd name="connsiteY119" fmla="*/ 253675 h 507349"/>
              <a:gd name="connsiteX120" fmla="*/ 6347953 w 12213533"/>
              <a:gd name="connsiteY120" fmla="*/ 507349 h 507349"/>
              <a:gd name="connsiteX121" fmla="*/ 6652753 w 12213533"/>
              <a:gd name="connsiteY121" fmla="*/ 507349 h 507349"/>
              <a:gd name="connsiteX122" fmla="*/ 6506403 w 12213533"/>
              <a:gd name="connsiteY122" fmla="*/ 253675 h 507349"/>
              <a:gd name="connsiteX123" fmla="*/ 6652753 w 12213533"/>
              <a:gd name="connsiteY123" fmla="*/ 0 h 507349"/>
              <a:gd name="connsiteX124" fmla="*/ 6347953 w 12213533"/>
              <a:gd name="connsiteY124" fmla="*/ 0 h 507349"/>
              <a:gd name="connsiteX125" fmla="*/ 6494304 w 12213533"/>
              <a:gd name="connsiteY125" fmla="*/ 253675 h 507349"/>
              <a:gd name="connsiteX126" fmla="*/ 6665351 w 12213533"/>
              <a:gd name="connsiteY126" fmla="*/ 507349 h 507349"/>
              <a:gd name="connsiteX127" fmla="*/ 6970151 w 12213533"/>
              <a:gd name="connsiteY127" fmla="*/ 507349 h 507349"/>
              <a:gd name="connsiteX128" fmla="*/ 6823801 w 12213533"/>
              <a:gd name="connsiteY128" fmla="*/ 253675 h 507349"/>
              <a:gd name="connsiteX129" fmla="*/ 6970151 w 12213533"/>
              <a:gd name="connsiteY129" fmla="*/ 0 h 507349"/>
              <a:gd name="connsiteX130" fmla="*/ 6665351 w 12213533"/>
              <a:gd name="connsiteY130" fmla="*/ 0 h 507349"/>
              <a:gd name="connsiteX131" fmla="*/ 6811702 w 12213533"/>
              <a:gd name="connsiteY131" fmla="*/ 253675 h 507349"/>
              <a:gd name="connsiteX132" fmla="*/ 6982749 w 12213533"/>
              <a:gd name="connsiteY132" fmla="*/ 507349 h 507349"/>
              <a:gd name="connsiteX133" fmla="*/ 7287549 w 12213533"/>
              <a:gd name="connsiteY133" fmla="*/ 507349 h 507349"/>
              <a:gd name="connsiteX134" fmla="*/ 7141199 w 12213533"/>
              <a:gd name="connsiteY134" fmla="*/ 253675 h 507349"/>
              <a:gd name="connsiteX135" fmla="*/ 7287549 w 12213533"/>
              <a:gd name="connsiteY135" fmla="*/ 0 h 507349"/>
              <a:gd name="connsiteX136" fmla="*/ 6982749 w 12213533"/>
              <a:gd name="connsiteY136" fmla="*/ 0 h 507349"/>
              <a:gd name="connsiteX137" fmla="*/ 7129100 w 12213533"/>
              <a:gd name="connsiteY137" fmla="*/ 253675 h 507349"/>
              <a:gd name="connsiteX138" fmla="*/ 7300147 w 12213533"/>
              <a:gd name="connsiteY138" fmla="*/ 507349 h 507349"/>
              <a:gd name="connsiteX139" fmla="*/ 7604947 w 12213533"/>
              <a:gd name="connsiteY139" fmla="*/ 507349 h 507349"/>
              <a:gd name="connsiteX140" fmla="*/ 7458597 w 12213533"/>
              <a:gd name="connsiteY140" fmla="*/ 253675 h 507349"/>
              <a:gd name="connsiteX141" fmla="*/ 7604947 w 12213533"/>
              <a:gd name="connsiteY141" fmla="*/ 0 h 507349"/>
              <a:gd name="connsiteX142" fmla="*/ 7300147 w 12213533"/>
              <a:gd name="connsiteY142" fmla="*/ 0 h 507349"/>
              <a:gd name="connsiteX143" fmla="*/ 7446498 w 12213533"/>
              <a:gd name="connsiteY143" fmla="*/ 253675 h 507349"/>
              <a:gd name="connsiteX144" fmla="*/ 7617545 w 12213533"/>
              <a:gd name="connsiteY144" fmla="*/ 507349 h 507349"/>
              <a:gd name="connsiteX145" fmla="*/ 7922345 w 12213533"/>
              <a:gd name="connsiteY145" fmla="*/ 507349 h 507349"/>
              <a:gd name="connsiteX146" fmla="*/ 7775995 w 12213533"/>
              <a:gd name="connsiteY146" fmla="*/ 253675 h 507349"/>
              <a:gd name="connsiteX147" fmla="*/ 7922345 w 12213533"/>
              <a:gd name="connsiteY147" fmla="*/ 0 h 507349"/>
              <a:gd name="connsiteX148" fmla="*/ 7617545 w 12213533"/>
              <a:gd name="connsiteY148" fmla="*/ 0 h 507349"/>
              <a:gd name="connsiteX149" fmla="*/ 7763896 w 12213533"/>
              <a:gd name="connsiteY149" fmla="*/ 253675 h 507349"/>
              <a:gd name="connsiteX150" fmla="*/ 7934943 w 12213533"/>
              <a:gd name="connsiteY150" fmla="*/ 507349 h 507349"/>
              <a:gd name="connsiteX151" fmla="*/ 8239743 w 12213533"/>
              <a:gd name="connsiteY151" fmla="*/ 507349 h 507349"/>
              <a:gd name="connsiteX152" fmla="*/ 8093393 w 12213533"/>
              <a:gd name="connsiteY152" fmla="*/ 253675 h 507349"/>
              <a:gd name="connsiteX153" fmla="*/ 8239743 w 12213533"/>
              <a:gd name="connsiteY153" fmla="*/ 0 h 507349"/>
              <a:gd name="connsiteX154" fmla="*/ 7934943 w 12213533"/>
              <a:gd name="connsiteY154" fmla="*/ 0 h 507349"/>
              <a:gd name="connsiteX155" fmla="*/ 8081294 w 12213533"/>
              <a:gd name="connsiteY155" fmla="*/ 253675 h 507349"/>
              <a:gd name="connsiteX156" fmla="*/ 8252341 w 12213533"/>
              <a:gd name="connsiteY156" fmla="*/ 507349 h 507349"/>
              <a:gd name="connsiteX157" fmla="*/ 8557141 w 12213533"/>
              <a:gd name="connsiteY157" fmla="*/ 507349 h 507349"/>
              <a:gd name="connsiteX158" fmla="*/ 8410790 w 12213533"/>
              <a:gd name="connsiteY158" fmla="*/ 253675 h 507349"/>
              <a:gd name="connsiteX159" fmla="*/ 8557141 w 12213533"/>
              <a:gd name="connsiteY159" fmla="*/ 0 h 507349"/>
              <a:gd name="connsiteX160" fmla="*/ 8252341 w 12213533"/>
              <a:gd name="connsiteY160" fmla="*/ 0 h 507349"/>
              <a:gd name="connsiteX161" fmla="*/ 8398692 w 12213533"/>
              <a:gd name="connsiteY161" fmla="*/ 253675 h 507349"/>
              <a:gd name="connsiteX162" fmla="*/ 8569739 w 12213533"/>
              <a:gd name="connsiteY162" fmla="*/ 507349 h 507349"/>
              <a:gd name="connsiteX163" fmla="*/ 8874539 w 12213533"/>
              <a:gd name="connsiteY163" fmla="*/ 507349 h 507349"/>
              <a:gd name="connsiteX164" fmla="*/ 8728188 w 12213533"/>
              <a:gd name="connsiteY164" fmla="*/ 253675 h 507349"/>
              <a:gd name="connsiteX165" fmla="*/ 8874539 w 12213533"/>
              <a:gd name="connsiteY165" fmla="*/ 0 h 507349"/>
              <a:gd name="connsiteX166" fmla="*/ 8569739 w 12213533"/>
              <a:gd name="connsiteY166" fmla="*/ 0 h 507349"/>
              <a:gd name="connsiteX167" fmla="*/ 8716090 w 12213533"/>
              <a:gd name="connsiteY167" fmla="*/ 253675 h 507349"/>
              <a:gd name="connsiteX168" fmla="*/ 8887137 w 12213533"/>
              <a:gd name="connsiteY168" fmla="*/ 507349 h 507349"/>
              <a:gd name="connsiteX169" fmla="*/ 9191937 w 12213533"/>
              <a:gd name="connsiteY169" fmla="*/ 507349 h 507349"/>
              <a:gd name="connsiteX170" fmla="*/ 9045586 w 12213533"/>
              <a:gd name="connsiteY170" fmla="*/ 253675 h 507349"/>
              <a:gd name="connsiteX171" fmla="*/ 9191937 w 12213533"/>
              <a:gd name="connsiteY171" fmla="*/ 0 h 507349"/>
              <a:gd name="connsiteX172" fmla="*/ 8887137 w 12213533"/>
              <a:gd name="connsiteY172" fmla="*/ 0 h 507349"/>
              <a:gd name="connsiteX173" fmla="*/ 9033488 w 12213533"/>
              <a:gd name="connsiteY173" fmla="*/ 253675 h 507349"/>
              <a:gd name="connsiteX174" fmla="*/ 9204535 w 12213533"/>
              <a:gd name="connsiteY174" fmla="*/ 507349 h 507349"/>
              <a:gd name="connsiteX175" fmla="*/ 9509335 w 12213533"/>
              <a:gd name="connsiteY175" fmla="*/ 507349 h 507349"/>
              <a:gd name="connsiteX176" fmla="*/ 9362984 w 12213533"/>
              <a:gd name="connsiteY176" fmla="*/ 253675 h 507349"/>
              <a:gd name="connsiteX177" fmla="*/ 9509335 w 12213533"/>
              <a:gd name="connsiteY177" fmla="*/ 0 h 507349"/>
              <a:gd name="connsiteX178" fmla="*/ 9204535 w 12213533"/>
              <a:gd name="connsiteY178" fmla="*/ 0 h 507349"/>
              <a:gd name="connsiteX179" fmla="*/ 9350886 w 12213533"/>
              <a:gd name="connsiteY179" fmla="*/ 253675 h 507349"/>
              <a:gd name="connsiteX180" fmla="*/ 9521933 w 12213533"/>
              <a:gd name="connsiteY180" fmla="*/ 507349 h 507349"/>
              <a:gd name="connsiteX181" fmla="*/ 9826733 w 12213533"/>
              <a:gd name="connsiteY181" fmla="*/ 507349 h 507349"/>
              <a:gd name="connsiteX182" fmla="*/ 9680382 w 12213533"/>
              <a:gd name="connsiteY182" fmla="*/ 253675 h 507349"/>
              <a:gd name="connsiteX183" fmla="*/ 9826733 w 12213533"/>
              <a:gd name="connsiteY183" fmla="*/ 0 h 507349"/>
              <a:gd name="connsiteX184" fmla="*/ 9521933 w 12213533"/>
              <a:gd name="connsiteY184" fmla="*/ 0 h 507349"/>
              <a:gd name="connsiteX185" fmla="*/ 9668284 w 12213533"/>
              <a:gd name="connsiteY185" fmla="*/ 253675 h 507349"/>
              <a:gd name="connsiteX186" fmla="*/ 9839331 w 12213533"/>
              <a:gd name="connsiteY186" fmla="*/ 507349 h 507349"/>
              <a:gd name="connsiteX187" fmla="*/ 10144131 w 12213533"/>
              <a:gd name="connsiteY187" fmla="*/ 507349 h 507349"/>
              <a:gd name="connsiteX188" fmla="*/ 9997780 w 12213533"/>
              <a:gd name="connsiteY188" fmla="*/ 253675 h 507349"/>
              <a:gd name="connsiteX189" fmla="*/ 10144131 w 12213533"/>
              <a:gd name="connsiteY189" fmla="*/ 0 h 507349"/>
              <a:gd name="connsiteX190" fmla="*/ 9839331 w 12213533"/>
              <a:gd name="connsiteY190" fmla="*/ 0 h 507349"/>
              <a:gd name="connsiteX191" fmla="*/ 9985682 w 12213533"/>
              <a:gd name="connsiteY191" fmla="*/ 253675 h 507349"/>
              <a:gd name="connsiteX192" fmla="*/ 10156729 w 12213533"/>
              <a:gd name="connsiteY192" fmla="*/ 507349 h 507349"/>
              <a:gd name="connsiteX193" fmla="*/ 10461529 w 12213533"/>
              <a:gd name="connsiteY193" fmla="*/ 507349 h 507349"/>
              <a:gd name="connsiteX194" fmla="*/ 10315178 w 12213533"/>
              <a:gd name="connsiteY194" fmla="*/ 253675 h 507349"/>
              <a:gd name="connsiteX195" fmla="*/ 10461529 w 12213533"/>
              <a:gd name="connsiteY195" fmla="*/ 0 h 507349"/>
              <a:gd name="connsiteX196" fmla="*/ 10156729 w 12213533"/>
              <a:gd name="connsiteY196" fmla="*/ 0 h 507349"/>
              <a:gd name="connsiteX197" fmla="*/ 10303080 w 12213533"/>
              <a:gd name="connsiteY197" fmla="*/ 253675 h 507349"/>
              <a:gd name="connsiteX198" fmla="*/ 10474127 w 12213533"/>
              <a:gd name="connsiteY198" fmla="*/ 507349 h 507349"/>
              <a:gd name="connsiteX199" fmla="*/ 10778927 w 12213533"/>
              <a:gd name="connsiteY199" fmla="*/ 507349 h 507349"/>
              <a:gd name="connsiteX200" fmla="*/ 10632576 w 12213533"/>
              <a:gd name="connsiteY200" fmla="*/ 253675 h 507349"/>
              <a:gd name="connsiteX201" fmla="*/ 10778927 w 12213533"/>
              <a:gd name="connsiteY201" fmla="*/ 0 h 507349"/>
              <a:gd name="connsiteX202" fmla="*/ 10474127 w 12213533"/>
              <a:gd name="connsiteY202" fmla="*/ 0 h 507349"/>
              <a:gd name="connsiteX203" fmla="*/ 10620478 w 12213533"/>
              <a:gd name="connsiteY203" fmla="*/ 253675 h 507349"/>
              <a:gd name="connsiteX204" fmla="*/ 10791525 w 12213533"/>
              <a:gd name="connsiteY204" fmla="*/ 507349 h 507349"/>
              <a:gd name="connsiteX205" fmla="*/ 11096325 w 12213533"/>
              <a:gd name="connsiteY205" fmla="*/ 507349 h 507349"/>
              <a:gd name="connsiteX206" fmla="*/ 10949974 w 12213533"/>
              <a:gd name="connsiteY206" fmla="*/ 253675 h 507349"/>
              <a:gd name="connsiteX207" fmla="*/ 11096325 w 12213533"/>
              <a:gd name="connsiteY207" fmla="*/ 0 h 507349"/>
              <a:gd name="connsiteX208" fmla="*/ 10791525 w 12213533"/>
              <a:gd name="connsiteY208" fmla="*/ 0 h 507349"/>
              <a:gd name="connsiteX209" fmla="*/ 10937876 w 12213533"/>
              <a:gd name="connsiteY209" fmla="*/ 253675 h 507349"/>
              <a:gd name="connsiteX210" fmla="*/ 11108923 w 12213533"/>
              <a:gd name="connsiteY210" fmla="*/ 507349 h 507349"/>
              <a:gd name="connsiteX211" fmla="*/ 11413723 w 12213533"/>
              <a:gd name="connsiteY211" fmla="*/ 507349 h 507349"/>
              <a:gd name="connsiteX212" fmla="*/ 11267372 w 12213533"/>
              <a:gd name="connsiteY212" fmla="*/ 253675 h 507349"/>
              <a:gd name="connsiteX213" fmla="*/ 11413723 w 12213533"/>
              <a:gd name="connsiteY213" fmla="*/ 0 h 507349"/>
              <a:gd name="connsiteX214" fmla="*/ 11108923 w 12213533"/>
              <a:gd name="connsiteY214" fmla="*/ 0 h 507349"/>
              <a:gd name="connsiteX215" fmla="*/ 11255274 w 12213533"/>
              <a:gd name="connsiteY215" fmla="*/ 253675 h 507349"/>
              <a:gd name="connsiteX216" fmla="*/ 11426321 w 12213533"/>
              <a:gd name="connsiteY216" fmla="*/ 507349 h 507349"/>
              <a:gd name="connsiteX217" fmla="*/ 11731121 w 12213533"/>
              <a:gd name="connsiteY217" fmla="*/ 507349 h 507349"/>
              <a:gd name="connsiteX218" fmla="*/ 11584770 w 12213533"/>
              <a:gd name="connsiteY218" fmla="*/ 253675 h 507349"/>
              <a:gd name="connsiteX219" fmla="*/ 11731121 w 12213533"/>
              <a:gd name="connsiteY219" fmla="*/ 0 h 507349"/>
              <a:gd name="connsiteX220" fmla="*/ 11426321 w 12213533"/>
              <a:gd name="connsiteY220" fmla="*/ 0 h 507349"/>
              <a:gd name="connsiteX221" fmla="*/ 11572672 w 12213533"/>
              <a:gd name="connsiteY221" fmla="*/ 253675 h 507349"/>
              <a:gd name="connsiteX222" fmla="*/ 11743719 w 12213533"/>
              <a:gd name="connsiteY222" fmla="*/ 507349 h 507349"/>
              <a:gd name="connsiteX223" fmla="*/ 12048519 w 12213533"/>
              <a:gd name="connsiteY223" fmla="*/ 507349 h 507349"/>
              <a:gd name="connsiteX224" fmla="*/ 11902168 w 12213533"/>
              <a:gd name="connsiteY224" fmla="*/ 253675 h 507349"/>
              <a:gd name="connsiteX225" fmla="*/ 12048519 w 12213533"/>
              <a:gd name="connsiteY225" fmla="*/ 0 h 507349"/>
              <a:gd name="connsiteX226" fmla="*/ 11743719 w 12213533"/>
              <a:gd name="connsiteY226" fmla="*/ 0 h 507349"/>
              <a:gd name="connsiteX227" fmla="*/ 11890070 w 12213533"/>
              <a:gd name="connsiteY227" fmla="*/ 253675 h 507349"/>
              <a:gd name="connsiteX228" fmla="*/ 12061133 w 12213533"/>
              <a:gd name="connsiteY228" fmla="*/ 507349 h 507349"/>
              <a:gd name="connsiteX229" fmla="*/ 12213533 w 12213533"/>
              <a:gd name="connsiteY229" fmla="*/ 507349 h 507349"/>
              <a:gd name="connsiteX230" fmla="*/ 12213533 w 12213533"/>
              <a:gd name="connsiteY230" fmla="*/ 264160 h 507349"/>
              <a:gd name="connsiteX231" fmla="*/ 12213533 w 12213533"/>
              <a:gd name="connsiteY231" fmla="*/ 243189 h 507349"/>
              <a:gd name="connsiteX232" fmla="*/ 12213533 w 12213533"/>
              <a:gd name="connsiteY232" fmla="*/ 0 h 507349"/>
              <a:gd name="connsiteX233" fmla="*/ 12061133 w 12213533"/>
              <a:gd name="connsiteY233" fmla="*/ 0 h 507349"/>
              <a:gd name="connsiteX234" fmla="*/ 12207484 w 12213533"/>
              <a:gd name="connsiteY234" fmla="*/ 253675 h 507349"/>
            </a:gdLst>
            <a:ahLst/>
            <a:cxnLst/>
            <a:rect l="l" t="t" r="r" b="b"/>
            <a:pathLst>
              <a:path w="12213533" h="507349">
                <a:moveTo>
                  <a:pt x="0" y="507348"/>
                </a:moveTo>
                <a:lnTo>
                  <a:pt x="304800" y="507348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  <a:moveTo>
                  <a:pt x="317398" y="507348"/>
                </a:moveTo>
                <a:lnTo>
                  <a:pt x="622198" y="507348"/>
                </a:lnTo>
                <a:lnTo>
                  <a:pt x="475847" y="253674"/>
                </a:lnTo>
                <a:lnTo>
                  <a:pt x="622198" y="0"/>
                </a:lnTo>
                <a:lnTo>
                  <a:pt x="317398" y="0"/>
                </a:lnTo>
                <a:lnTo>
                  <a:pt x="463749" y="253674"/>
                </a:lnTo>
                <a:close/>
                <a:moveTo>
                  <a:pt x="634796" y="507348"/>
                </a:moveTo>
                <a:lnTo>
                  <a:pt x="939596" y="507348"/>
                </a:lnTo>
                <a:lnTo>
                  <a:pt x="793245" y="253675"/>
                </a:lnTo>
                <a:lnTo>
                  <a:pt x="939596" y="0"/>
                </a:lnTo>
                <a:lnTo>
                  <a:pt x="634796" y="0"/>
                </a:lnTo>
                <a:lnTo>
                  <a:pt x="781147" y="253675"/>
                </a:lnTo>
                <a:close/>
                <a:moveTo>
                  <a:pt x="952193" y="507348"/>
                </a:moveTo>
                <a:lnTo>
                  <a:pt x="1256994" y="507348"/>
                </a:lnTo>
                <a:lnTo>
                  <a:pt x="1110644" y="253675"/>
                </a:lnTo>
                <a:lnTo>
                  <a:pt x="1256994" y="0"/>
                </a:lnTo>
                <a:lnTo>
                  <a:pt x="952193" y="0"/>
                </a:lnTo>
                <a:lnTo>
                  <a:pt x="1098544" y="253675"/>
                </a:lnTo>
                <a:close/>
                <a:moveTo>
                  <a:pt x="1269592" y="507348"/>
                </a:moveTo>
                <a:lnTo>
                  <a:pt x="1574392" y="507348"/>
                </a:lnTo>
                <a:lnTo>
                  <a:pt x="1428041" y="253675"/>
                </a:lnTo>
                <a:lnTo>
                  <a:pt x="1574392" y="0"/>
                </a:lnTo>
                <a:lnTo>
                  <a:pt x="1269592" y="0"/>
                </a:lnTo>
                <a:lnTo>
                  <a:pt x="1415943" y="253675"/>
                </a:lnTo>
                <a:close/>
                <a:moveTo>
                  <a:pt x="1586989" y="507348"/>
                </a:moveTo>
                <a:lnTo>
                  <a:pt x="1891790" y="507348"/>
                </a:lnTo>
                <a:lnTo>
                  <a:pt x="1745439" y="253675"/>
                </a:lnTo>
                <a:lnTo>
                  <a:pt x="1891790" y="0"/>
                </a:lnTo>
                <a:lnTo>
                  <a:pt x="1586989" y="0"/>
                </a:lnTo>
                <a:lnTo>
                  <a:pt x="1733341" y="253675"/>
                </a:lnTo>
                <a:close/>
                <a:moveTo>
                  <a:pt x="1904388" y="507349"/>
                </a:moveTo>
                <a:lnTo>
                  <a:pt x="2209187" y="507349"/>
                </a:lnTo>
                <a:lnTo>
                  <a:pt x="2062837" y="253675"/>
                </a:lnTo>
                <a:lnTo>
                  <a:pt x="2209187" y="0"/>
                </a:lnTo>
                <a:lnTo>
                  <a:pt x="1904388" y="0"/>
                </a:lnTo>
                <a:lnTo>
                  <a:pt x="2050739" y="253675"/>
                </a:lnTo>
                <a:close/>
                <a:moveTo>
                  <a:pt x="2221784" y="507349"/>
                </a:moveTo>
                <a:lnTo>
                  <a:pt x="2526585" y="507349"/>
                </a:lnTo>
                <a:lnTo>
                  <a:pt x="2380235" y="253675"/>
                </a:lnTo>
                <a:lnTo>
                  <a:pt x="2526585" y="0"/>
                </a:lnTo>
                <a:lnTo>
                  <a:pt x="2221784" y="0"/>
                </a:lnTo>
                <a:lnTo>
                  <a:pt x="2368136" y="253675"/>
                </a:lnTo>
                <a:close/>
                <a:moveTo>
                  <a:pt x="2539182" y="507349"/>
                </a:moveTo>
                <a:lnTo>
                  <a:pt x="2843983" y="507349"/>
                </a:lnTo>
                <a:lnTo>
                  <a:pt x="2697632" y="253675"/>
                </a:lnTo>
                <a:lnTo>
                  <a:pt x="2843983" y="0"/>
                </a:lnTo>
                <a:lnTo>
                  <a:pt x="2539182" y="0"/>
                </a:lnTo>
                <a:lnTo>
                  <a:pt x="2685533" y="253675"/>
                </a:lnTo>
                <a:close/>
                <a:moveTo>
                  <a:pt x="2856581" y="507349"/>
                </a:moveTo>
                <a:lnTo>
                  <a:pt x="3161381" y="507349"/>
                </a:lnTo>
                <a:lnTo>
                  <a:pt x="3015030" y="253675"/>
                </a:lnTo>
                <a:lnTo>
                  <a:pt x="3161381" y="0"/>
                </a:lnTo>
                <a:lnTo>
                  <a:pt x="2856581" y="0"/>
                </a:lnTo>
                <a:lnTo>
                  <a:pt x="3002931" y="253675"/>
                </a:lnTo>
                <a:close/>
                <a:moveTo>
                  <a:pt x="3173980" y="507349"/>
                </a:moveTo>
                <a:lnTo>
                  <a:pt x="3478779" y="507349"/>
                </a:lnTo>
                <a:lnTo>
                  <a:pt x="3332428" y="253675"/>
                </a:lnTo>
                <a:lnTo>
                  <a:pt x="3478779" y="0"/>
                </a:lnTo>
                <a:lnTo>
                  <a:pt x="3173980" y="0"/>
                </a:lnTo>
                <a:lnTo>
                  <a:pt x="3320330" y="253675"/>
                </a:lnTo>
                <a:close/>
                <a:moveTo>
                  <a:pt x="3491376" y="507349"/>
                </a:moveTo>
                <a:lnTo>
                  <a:pt x="3796177" y="507349"/>
                </a:lnTo>
                <a:lnTo>
                  <a:pt x="3649825" y="253675"/>
                </a:lnTo>
                <a:lnTo>
                  <a:pt x="3796177" y="0"/>
                </a:lnTo>
                <a:lnTo>
                  <a:pt x="3491376" y="0"/>
                </a:lnTo>
                <a:lnTo>
                  <a:pt x="3637728" y="253675"/>
                </a:lnTo>
                <a:close/>
                <a:moveTo>
                  <a:pt x="3808775" y="507349"/>
                </a:moveTo>
                <a:lnTo>
                  <a:pt x="4113575" y="507349"/>
                </a:lnTo>
                <a:lnTo>
                  <a:pt x="3967223" y="253675"/>
                </a:lnTo>
                <a:lnTo>
                  <a:pt x="4113575" y="0"/>
                </a:lnTo>
                <a:lnTo>
                  <a:pt x="3808775" y="0"/>
                </a:lnTo>
                <a:lnTo>
                  <a:pt x="3955126" y="253675"/>
                </a:lnTo>
                <a:close/>
                <a:moveTo>
                  <a:pt x="4126172" y="507349"/>
                </a:moveTo>
                <a:lnTo>
                  <a:pt x="4430967" y="507349"/>
                </a:lnTo>
                <a:lnTo>
                  <a:pt x="4284617" y="253675"/>
                </a:lnTo>
                <a:lnTo>
                  <a:pt x="4430967" y="0"/>
                </a:lnTo>
                <a:lnTo>
                  <a:pt x="4126172" y="0"/>
                </a:lnTo>
                <a:lnTo>
                  <a:pt x="4272518" y="253675"/>
                </a:lnTo>
                <a:close/>
                <a:moveTo>
                  <a:pt x="4443565" y="507349"/>
                </a:moveTo>
                <a:lnTo>
                  <a:pt x="4748366" y="507349"/>
                </a:lnTo>
                <a:lnTo>
                  <a:pt x="4602015" y="253675"/>
                </a:lnTo>
                <a:lnTo>
                  <a:pt x="4748366" y="0"/>
                </a:lnTo>
                <a:lnTo>
                  <a:pt x="4443565" y="0"/>
                </a:lnTo>
                <a:lnTo>
                  <a:pt x="4589916" y="253675"/>
                </a:lnTo>
                <a:close/>
                <a:moveTo>
                  <a:pt x="4760964" y="507349"/>
                </a:moveTo>
                <a:lnTo>
                  <a:pt x="5065764" y="507349"/>
                </a:lnTo>
                <a:lnTo>
                  <a:pt x="4919413" y="253675"/>
                </a:lnTo>
                <a:lnTo>
                  <a:pt x="5065764" y="0"/>
                </a:lnTo>
                <a:lnTo>
                  <a:pt x="4760964" y="0"/>
                </a:lnTo>
                <a:lnTo>
                  <a:pt x="4907314" y="253675"/>
                </a:lnTo>
                <a:close/>
                <a:moveTo>
                  <a:pt x="5078361" y="507349"/>
                </a:moveTo>
                <a:lnTo>
                  <a:pt x="5383161" y="507349"/>
                </a:lnTo>
                <a:lnTo>
                  <a:pt x="5236811" y="253675"/>
                </a:lnTo>
                <a:lnTo>
                  <a:pt x="5383161" y="0"/>
                </a:lnTo>
                <a:lnTo>
                  <a:pt x="5078361" y="0"/>
                </a:lnTo>
                <a:lnTo>
                  <a:pt x="5224712" y="253675"/>
                </a:lnTo>
                <a:close/>
                <a:moveTo>
                  <a:pt x="5395759" y="507349"/>
                </a:moveTo>
                <a:lnTo>
                  <a:pt x="5700560" y="507349"/>
                </a:lnTo>
                <a:lnTo>
                  <a:pt x="5554209" y="253675"/>
                </a:lnTo>
                <a:lnTo>
                  <a:pt x="5700560" y="0"/>
                </a:lnTo>
                <a:lnTo>
                  <a:pt x="5395759" y="0"/>
                </a:lnTo>
                <a:lnTo>
                  <a:pt x="5542110" y="253675"/>
                </a:lnTo>
                <a:close/>
                <a:moveTo>
                  <a:pt x="5713159" y="507349"/>
                </a:moveTo>
                <a:lnTo>
                  <a:pt x="6017957" y="507349"/>
                </a:lnTo>
                <a:lnTo>
                  <a:pt x="5871607" y="253675"/>
                </a:lnTo>
                <a:lnTo>
                  <a:pt x="6017957" y="0"/>
                </a:lnTo>
                <a:lnTo>
                  <a:pt x="5713159" y="0"/>
                </a:lnTo>
                <a:lnTo>
                  <a:pt x="5859508" y="253675"/>
                </a:lnTo>
                <a:close/>
                <a:moveTo>
                  <a:pt x="6030555" y="507349"/>
                </a:moveTo>
                <a:lnTo>
                  <a:pt x="6335355" y="507349"/>
                </a:lnTo>
                <a:lnTo>
                  <a:pt x="6189005" y="253675"/>
                </a:lnTo>
                <a:lnTo>
                  <a:pt x="6335355" y="0"/>
                </a:lnTo>
                <a:lnTo>
                  <a:pt x="6030555" y="0"/>
                </a:lnTo>
                <a:lnTo>
                  <a:pt x="6176906" y="253675"/>
                </a:lnTo>
                <a:close/>
                <a:moveTo>
                  <a:pt x="6347953" y="507349"/>
                </a:moveTo>
                <a:lnTo>
                  <a:pt x="6652753" y="507349"/>
                </a:lnTo>
                <a:lnTo>
                  <a:pt x="6506403" y="253675"/>
                </a:lnTo>
                <a:lnTo>
                  <a:pt x="6652753" y="0"/>
                </a:lnTo>
                <a:lnTo>
                  <a:pt x="6347953" y="0"/>
                </a:lnTo>
                <a:lnTo>
                  <a:pt x="6494304" y="253675"/>
                </a:lnTo>
                <a:close/>
                <a:moveTo>
                  <a:pt x="6665351" y="507349"/>
                </a:moveTo>
                <a:lnTo>
                  <a:pt x="6970151" y="507349"/>
                </a:lnTo>
                <a:lnTo>
                  <a:pt x="6823801" y="253675"/>
                </a:lnTo>
                <a:lnTo>
                  <a:pt x="6970151" y="0"/>
                </a:lnTo>
                <a:lnTo>
                  <a:pt x="6665351" y="0"/>
                </a:lnTo>
                <a:lnTo>
                  <a:pt x="6811702" y="253675"/>
                </a:lnTo>
                <a:close/>
                <a:moveTo>
                  <a:pt x="6982749" y="507349"/>
                </a:moveTo>
                <a:lnTo>
                  <a:pt x="7287549" y="507349"/>
                </a:lnTo>
                <a:lnTo>
                  <a:pt x="7141199" y="253675"/>
                </a:lnTo>
                <a:lnTo>
                  <a:pt x="7287549" y="0"/>
                </a:lnTo>
                <a:lnTo>
                  <a:pt x="6982749" y="0"/>
                </a:lnTo>
                <a:lnTo>
                  <a:pt x="7129100" y="253675"/>
                </a:lnTo>
                <a:close/>
                <a:moveTo>
                  <a:pt x="7300147" y="507349"/>
                </a:moveTo>
                <a:lnTo>
                  <a:pt x="7604947" y="507349"/>
                </a:lnTo>
                <a:lnTo>
                  <a:pt x="7458597" y="253675"/>
                </a:lnTo>
                <a:lnTo>
                  <a:pt x="7604947" y="0"/>
                </a:lnTo>
                <a:lnTo>
                  <a:pt x="7300147" y="0"/>
                </a:lnTo>
                <a:lnTo>
                  <a:pt x="7446498" y="253675"/>
                </a:lnTo>
                <a:close/>
                <a:moveTo>
                  <a:pt x="7617545" y="507349"/>
                </a:moveTo>
                <a:lnTo>
                  <a:pt x="7922345" y="507349"/>
                </a:lnTo>
                <a:lnTo>
                  <a:pt x="7775995" y="253675"/>
                </a:lnTo>
                <a:lnTo>
                  <a:pt x="7922345" y="0"/>
                </a:lnTo>
                <a:lnTo>
                  <a:pt x="7617545" y="0"/>
                </a:lnTo>
                <a:lnTo>
                  <a:pt x="7763896" y="253675"/>
                </a:lnTo>
                <a:close/>
                <a:moveTo>
                  <a:pt x="7934943" y="507349"/>
                </a:moveTo>
                <a:lnTo>
                  <a:pt x="8239743" y="507349"/>
                </a:lnTo>
                <a:lnTo>
                  <a:pt x="8093393" y="253675"/>
                </a:lnTo>
                <a:lnTo>
                  <a:pt x="8239743" y="0"/>
                </a:lnTo>
                <a:lnTo>
                  <a:pt x="7934943" y="0"/>
                </a:lnTo>
                <a:lnTo>
                  <a:pt x="8081294" y="253675"/>
                </a:lnTo>
                <a:close/>
                <a:moveTo>
                  <a:pt x="8252341" y="507349"/>
                </a:moveTo>
                <a:lnTo>
                  <a:pt x="8557141" y="507349"/>
                </a:lnTo>
                <a:lnTo>
                  <a:pt x="8410790" y="253675"/>
                </a:lnTo>
                <a:lnTo>
                  <a:pt x="8557141" y="0"/>
                </a:lnTo>
                <a:lnTo>
                  <a:pt x="8252341" y="0"/>
                </a:lnTo>
                <a:lnTo>
                  <a:pt x="8398692" y="253675"/>
                </a:lnTo>
                <a:close/>
                <a:moveTo>
                  <a:pt x="8569739" y="507349"/>
                </a:moveTo>
                <a:lnTo>
                  <a:pt x="8874539" y="507349"/>
                </a:lnTo>
                <a:lnTo>
                  <a:pt x="8728188" y="253675"/>
                </a:lnTo>
                <a:lnTo>
                  <a:pt x="8874539" y="0"/>
                </a:lnTo>
                <a:lnTo>
                  <a:pt x="8569739" y="0"/>
                </a:lnTo>
                <a:lnTo>
                  <a:pt x="8716090" y="253675"/>
                </a:lnTo>
                <a:close/>
                <a:moveTo>
                  <a:pt x="8887137" y="507349"/>
                </a:moveTo>
                <a:lnTo>
                  <a:pt x="9191937" y="507349"/>
                </a:lnTo>
                <a:lnTo>
                  <a:pt x="9045586" y="253675"/>
                </a:lnTo>
                <a:lnTo>
                  <a:pt x="9191937" y="0"/>
                </a:lnTo>
                <a:lnTo>
                  <a:pt x="8887137" y="0"/>
                </a:lnTo>
                <a:lnTo>
                  <a:pt x="9033488" y="253675"/>
                </a:lnTo>
                <a:close/>
                <a:moveTo>
                  <a:pt x="9204535" y="507349"/>
                </a:moveTo>
                <a:lnTo>
                  <a:pt x="9509335" y="507349"/>
                </a:lnTo>
                <a:lnTo>
                  <a:pt x="9362984" y="253675"/>
                </a:lnTo>
                <a:lnTo>
                  <a:pt x="9509335" y="0"/>
                </a:lnTo>
                <a:lnTo>
                  <a:pt x="9204535" y="0"/>
                </a:lnTo>
                <a:lnTo>
                  <a:pt x="9350886" y="253675"/>
                </a:lnTo>
                <a:close/>
                <a:moveTo>
                  <a:pt x="9521933" y="507349"/>
                </a:moveTo>
                <a:lnTo>
                  <a:pt x="9826733" y="507349"/>
                </a:lnTo>
                <a:lnTo>
                  <a:pt x="9680382" y="253675"/>
                </a:lnTo>
                <a:lnTo>
                  <a:pt x="9826733" y="0"/>
                </a:lnTo>
                <a:lnTo>
                  <a:pt x="9521933" y="0"/>
                </a:lnTo>
                <a:lnTo>
                  <a:pt x="9668284" y="253675"/>
                </a:lnTo>
                <a:close/>
                <a:moveTo>
                  <a:pt x="9839331" y="507349"/>
                </a:moveTo>
                <a:lnTo>
                  <a:pt x="10144131" y="507349"/>
                </a:lnTo>
                <a:lnTo>
                  <a:pt x="9997780" y="253675"/>
                </a:lnTo>
                <a:lnTo>
                  <a:pt x="10144131" y="0"/>
                </a:lnTo>
                <a:lnTo>
                  <a:pt x="9839331" y="0"/>
                </a:lnTo>
                <a:lnTo>
                  <a:pt x="9985682" y="253675"/>
                </a:lnTo>
                <a:close/>
                <a:moveTo>
                  <a:pt x="10156729" y="507349"/>
                </a:moveTo>
                <a:lnTo>
                  <a:pt x="10461529" y="507349"/>
                </a:lnTo>
                <a:lnTo>
                  <a:pt x="10315178" y="253675"/>
                </a:lnTo>
                <a:lnTo>
                  <a:pt x="10461529" y="0"/>
                </a:lnTo>
                <a:lnTo>
                  <a:pt x="10156729" y="0"/>
                </a:lnTo>
                <a:lnTo>
                  <a:pt x="10303080" y="253675"/>
                </a:lnTo>
                <a:close/>
                <a:moveTo>
                  <a:pt x="10474127" y="507349"/>
                </a:moveTo>
                <a:lnTo>
                  <a:pt x="10778927" y="507349"/>
                </a:lnTo>
                <a:lnTo>
                  <a:pt x="10632576" y="253675"/>
                </a:lnTo>
                <a:lnTo>
                  <a:pt x="10778927" y="0"/>
                </a:lnTo>
                <a:lnTo>
                  <a:pt x="10474127" y="0"/>
                </a:lnTo>
                <a:lnTo>
                  <a:pt x="10620478" y="253675"/>
                </a:lnTo>
                <a:close/>
                <a:moveTo>
                  <a:pt x="10791525" y="507349"/>
                </a:moveTo>
                <a:lnTo>
                  <a:pt x="11096325" y="507349"/>
                </a:lnTo>
                <a:lnTo>
                  <a:pt x="10949974" y="253675"/>
                </a:lnTo>
                <a:lnTo>
                  <a:pt x="11096325" y="0"/>
                </a:lnTo>
                <a:lnTo>
                  <a:pt x="10791525" y="0"/>
                </a:lnTo>
                <a:lnTo>
                  <a:pt x="10937876" y="253675"/>
                </a:lnTo>
                <a:close/>
                <a:moveTo>
                  <a:pt x="11108923" y="507349"/>
                </a:moveTo>
                <a:lnTo>
                  <a:pt x="11413723" y="507349"/>
                </a:lnTo>
                <a:lnTo>
                  <a:pt x="11267372" y="253675"/>
                </a:lnTo>
                <a:lnTo>
                  <a:pt x="11413723" y="0"/>
                </a:lnTo>
                <a:lnTo>
                  <a:pt x="11108923" y="0"/>
                </a:lnTo>
                <a:lnTo>
                  <a:pt x="11255274" y="253675"/>
                </a:lnTo>
                <a:close/>
                <a:moveTo>
                  <a:pt x="11426321" y="507349"/>
                </a:moveTo>
                <a:lnTo>
                  <a:pt x="11731121" y="507349"/>
                </a:lnTo>
                <a:lnTo>
                  <a:pt x="11584770" y="253675"/>
                </a:lnTo>
                <a:lnTo>
                  <a:pt x="11731121" y="0"/>
                </a:lnTo>
                <a:lnTo>
                  <a:pt x="11426321" y="0"/>
                </a:lnTo>
                <a:lnTo>
                  <a:pt x="11572672" y="253675"/>
                </a:lnTo>
                <a:close/>
                <a:moveTo>
                  <a:pt x="11743719" y="507349"/>
                </a:moveTo>
                <a:lnTo>
                  <a:pt x="12048519" y="507349"/>
                </a:lnTo>
                <a:lnTo>
                  <a:pt x="11902168" y="253675"/>
                </a:lnTo>
                <a:lnTo>
                  <a:pt x="12048519" y="0"/>
                </a:lnTo>
                <a:lnTo>
                  <a:pt x="11743719" y="0"/>
                </a:lnTo>
                <a:lnTo>
                  <a:pt x="11890070" y="253675"/>
                </a:lnTo>
                <a:close/>
                <a:moveTo>
                  <a:pt x="12061133" y="507349"/>
                </a:moveTo>
                <a:lnTo>
                  <a:pt x="12213533" y="507349"/>
                </a:lnTo>
                <a:lnTo>
                  <a:pt x="12213533" y="264160"/>
                </a:lnTo>
                <a:lnTo>
                  <a:pt x="12213533" y="243189"/>
                </a:lnTo>
                <a:lnTo>
                  <a:pt x="12213533" y="0"/>
                </a:lnTo>
                <a:lnTo>
                  <a:pt x="12061133" y="0"/>
                </a:lnTo>
                <a:lnTo>
                  <a:pt x="12207484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V="1">
            <a:off x="0" y="6350651"/>
            <a:ext cx="12213540" cy="507349"/>
          </a:xfrm>
          <a:custGeom>
            <a:avLst/>
            <a:gdLst>
              <a:gd name="connsiteX0" fmla="*/ 12061140 w 12213540"/>
              <a:gd name="connsiteY0" fmla="*/ 507349 h 507349"/>
              <a:gd name="connsiteX1" fmla="*/ 12213540 w 12213540"/>
              <a:gd name="connsiteY1" fmla="*/ 507349 h 507349"/>
              <a:gd name="connsiteX2" fmla="*/ 12213540 w 12213540"/>
              <a:gd name="connsiteY2" fmla="*/ 264160 h 507349"/>
              <a:gd name="connsiteX3" fmla="*/ 12213540 w 12213540"/>
              <a:gd name="connsiteY3" fmla="*/ 243189 h 507349"/>
              <a:gd name="connsiteX4" fmla="*/ 12213540 w 12213540"/>
              <a:gd name="connsiteY4" fmla="*/ 0 h 507349"/>
              <a:gd name="connsiteX5" fmla="*/ 12061140 w 12213540"/>
              <a:gd name="connsiteY5" fmla="*/ 0 h 507349"/>
              <a:gd name="connsiteX6" fmla="*/ 12207491 w 12213540"/>
              <a:gd name="connsiteY6" fmla="*/ 253675 h 507349"/>
              <a:gd name="connsiteX7" fmla="*/ 11743726 w 12213540"/>
              <a:gd name="connsiteY7" fmla="*/ 507349 h 507349"/>
              <a:gd name="connsiteX8" fmla="*/ 12048526 w 12213540"/>
              <a:gd name="connsiteY8" fmla="*/ 507349 h 507349"/>
              <a:gd name="connsiteX9" fmla="*/ 11902175 w 12213540"/>
              <a:gd name="connsiteY9" fmla="*/ 253675 h 507349"/>
              <a:gd name="connsiteX10" fmla="*/ 12048526 w 12213540"/>
              <a:gd name="connsiteY10" fmla="*/ 0 h 507349"/>
              <a:gd name="connsiteX11" fmla="*/ 11743726 w 12213540"/>
              <a:gd name="connsiteY11" fmla="*/ 0 h 507349"/>
              <a:gd name="connsiteX12" fmla="*/ 11890077 w 12213540"/>
              <a:gd name="connsiteY12" fmla="*/ 253675 h 507349"/>
              <a:gd name="connsiteX13" fmla="*/ 11426328 w 12213540"/>
              <a:gd name="connsiteY13" fmla="*/ 507349 h 507349"/>
              <a:gd name="connsiteX14" fmla="*/ 11731128 w 12213540"/>
              <a:gd name="connsiteY14" fmla="*/ 507349 h 507349"/>
              <a:gd name="connsiteX15" fmla="*/ 11584777 w 12213540"/>
              <a:gd name="connsiteY15" fmla="*/ 253675 h 507349"/>
              <a:gd name="connsiteX16" fmla="*/ 11731128 w 12213540"/>
              <a:gd name="connsiteY16" fmla="*/ 0 h 507349"/>
              <a:gd name="connsiteX17" fmla="*/ 11426328 w 12213540"/>
              <a:gd name="connsiteY17" fmla="*/ 0 h 507349"/>
              <a:gd name="connsiteX18" fmla="*/ 11572679 w 12213540"/>
              <a:gd name="connsiteY18" fmla="*/ 253675 h 507349"/>
              <a:gd name="connsiteX19" fmla="*/ 11108930 w 12213540"/>
              <a:gd name="connsiteY19" fmla="*/ 507349 h 507349"/>
              <a:gd name="connsiteX20" fmla="*/ 11413730 w 12213540"/>
              <a:gd name="connsiteY20" fmla="*/ 507349 h 507349"/>
              <a:gd name="connsiteX21" fmla="*/ 11267379 w 12213540"/>
              <a:gd name="connsiteY21" fmla="*/ 253675 h 507349"/>
              <a:gd name="connsiteX22" fmla="*/ 11413730 w 12213540"/>
              <a:gd name="connsiteY22" fmla="*/ 0 h 507349"/>
              <a:gd name="connsiteX23" fmla="*/ 11108930 w 12213540"/>
              <a:gd name="connsiteY23" fmla="*/ 0 h 507349"/>
              <a:gd name="connsiteX24" fmla="*/ 11255281 w 12213540"/>
              <a:gd name="connsiteY24" fmla="*/ 253675 h 507349"/>
              <a:gd name="connsiteX25" fmla="*/ 10791532 w 12213540"/>
              <a:gd name="connsiteY25" fmla="*/ 507349 h 507349"/>
              <a:gd name="connsiteX26" fmla="*/ 11096332 w 12213540"/>
              <a:gd name="connsiteY26" fmla="*/ 507349 h 507349"/>
              <a:gd name="connsiteX27" fmla="*/ 10949981 w 12213540"/>
              <a:gd name="connsiteY27" fmla="*/ 253675 h 507349"/>
              <a:gd name="connsiteX28" fmla="*/ 11096332 w 12213540"/>
              <a:gd name="connsiteY28" fmla="*/ 0 h 507349"/>
              <a:gd name="connsiteX29" fmla="*/ 10791532 w 12213540"/>
              <a:gd name="connsiteY29" fmla="*/ 0 h 507349"/>
              <a:gd name="connsiteX30" fmla="*/ 10937883 w 12213540"/>
              <a:gd name="connsiteY30" fmla="*/ 253675 h 507349"/>
              <a:gd name="connsiteX31" fmla="*/ 10474134 w 12213540"/>
              <a:gd name="connsiteY31" fmla="*/ 507349 h 507349"/>
              <a:gd name="connsiteX32" fmla="*/ 10778934 w 12213540"/>
              <a:gd name="connsiteY32" fmla="*/ 507349 h 507349"/>
              <a:gd name="connsiteX33" fmla="*/ 10632583 w 12213540"/>
              <a:gd name="connsiteY33" fmla="*/ 253675 h 507349"/>
              <a:gd name="connsiteX34" fmla="*/ 10778934 w 12213540"/>
              <a:gd name="connsiteY34" fmla="*/ 0 h 507349"/>
              <a:gd name="connsiteX35" fmla="*/ 10474134 w 12213540"/>
              <a:gd name="connsiteY35" fmla="*/ 0 h 507349"/>
              <a:gd name="connsiteX36" fmla="*/ 10620485 w 12213540"/>
              <a:gd name="connsiteY36" fmla="*/ 253675 h 507349"/>
              <a:gd name="connsiteX37" fmla="*/ 10156736 w 12213540"/>
              <a:gd name="connsiteY37" fmla="*/ 507349 h 507349"/>
              <a:gd name="connsiteX38" fmla="*/ 10461536 w 12213540"/>
              <a:gd name="connsiteY38" fmla="*/ 507349 h 507349"/>
              <a:gd name="connsiteX39" fmla="*/ 10315185 w 12213540"/>
              <a:gd name="connsiteY39" fmla="*/ 253675 h 507349"/>
              <a:gd name="connsiteX40" fmla="*/ 10461536 w 12213540"/>
              <a:gd name="connsiteY40" fmla="*/ 0 h 507349"/>
              <a:gd name="connsiteX41" fmla="*/ 10156736 w 12213540"/>
              <a:gd name="connsiteY41" fmla="*/ 0 h 507349"/>
              <a:gd name="connsiteX42" fmla="*/ 10303087 w 12213540"/>
              <a:gd name="connsiteY42" fmla="*/ 253675 h 507349"/>
              <a:gd name="connsiteX43" fmla="*/ 9839338 w 12213540"/>
              <a:gd name="connsiteY43" fmla="*/ 507349 h 507349"/>
              <a:gd name="connsiteX44" fmla="*/ 10144138 w 12213540"/>
              <a:gd name="connsiteY44" fmla="*/ 507349 h 507349"/>
              <a:gd name="connsiteX45" fmla="*/ 9997787 w 12213540"/>
              <a:gd name="connsiteY45" fmla="*/ 253675 h 507349"/>
              <a:gd name="connsiteX46" fmla="*/ 10144138 w 12213540"/>
              <a:gd name="connsiteY46" fmla="*/ 0 h 507349"/>
              <a:gd name="connsiteX47" fmla="*/ 9839338 w 12213540"/>
              <a:gd name="connsiteY47" fmla="*/ 0 h 507349"/>
              <a:gd name="connsiteX48" fmla="*/ 9985689 w 12213540"/>
              <a:gd name="connsiteY48" fmla="*/ 253675 h 507349"/>
              <a:gd name="connsiteX49" fmla="*/ 9521940 w 12213540"/>
              <a:gd name="connsiteY49" fmla="*/ 507349 h 507349"/>
              <a:gd name="connsiteX50" fmla="*/ 9826740 w 12213540"/>
              <a:gd name="connsiteY50" fmla="*/ 507349 h 507349"/>
              <a:gd name="connsiteX51" fmla="*/ 9680389 w 12213540"/>
              <a:gd name="connsiteY51" fmla="*/ 253675 h 507349"/>
              <a:gd name="connsiteX52" fmla="*/ 9826740 w 12213540"/>
              <a:gd name="connsiteY52" fmla="*/ 0 h 507349"/>
              <a:gd name="connsiteX53" fmla="*/ 9521940 w 12213540"/>
              <a:gd name="connsiteY53" fmla="*/ 0 h 507349"/>
              <a:gd name="connsiteX54" fmla="*/ 9668291 w 12213540"/>
              <a:gd name="connsiteY54" fmla="*/ 253675 h 507349"/>
              <a:gd name="connsiteX55" fmla="*/ 9204542 w 12213540"/>
              <a:gd name="connsiteY55" fmla="*/ 507349 h 507349"/>
              <a:gd name="connsiteX56" fmla="*/ 9509342 w 12213540"/>
              <a:gd name="connsiteY56" fmla="*/ 507349 h 507349"/>
              <a:gd name="connsiteX57" fmla="*/ 9362991 w 12213540"/>
              <a:gd name="connsiteY57" fmla="*/ 253675 h 507349"/>
              <a:gd name="connsiteX58" fmla="*/ 9509342 w 12213540"/>
              <a:gd name="connsiteY58" fmla="*/ 0 h 507349"/>
              <a:gd name="connsiteX59" fmla="*/ 9204542 w 12213540"/>
              <a:gd name="connsiteY59" fmla="*/ 0 h 507349"/>
              <a:gd name="connsiteX60" fmla="*/ 9350893 w 12213540"/>
              <a:gd name="connsiteY60" fmla="*/ 253675 h 507349"/>
              <a:gd name="connsiteX61" fmla="*/ 8887144 w 12213540"/>
              <a:gd name="connsiteY61" fmla="*/ 507349 h 507349"/>
              <a:gd name="connsiteX62" fmla="*/ 9191944 w 12213540"/>
              <a:gd name="connsiteY62" fmla="*/ 507349 h 507349"/>
              <a:gd name="connsiteX63" fmla="*/ 9045593 w 12213540"/>
              <a:gd name="connsiteY63" fmla="*/ 253675 h 507349"/>
              <a:gd name="connsiteX64" fmla="*/ 9191944 w 12213540"/>
              <a:gd name="connsiteY64" fmla="*/ 0 h 507349"/>
              <a:gd name="connsiteX65" fmla="*/ 8887144 w 12213540"/>
              <a:gd name="connsiteY65" fmla="*/ 0 h 507349"/>
              <a:gd name="connsiteX66" fmla="*/ 9033495 w 12213540"/>
              <a:gd name="connsiteY66" fmla="*/ 253675 h 507349"/>
              <a:gd name="connsiteX67" fmla="*/ 8569746 w 12213540"/>
              <a:gd name="connsiteY67" fmla="*/ 507349 h 507349"/>
              <a:gd name="connsiteX68" fmla="*/ 8874546 w 12213540"/>
              <a:gd name="connsiteY68" fmla="*/ 507349 h 507349"/>
              <a:gd name="connsiteX69" fmla="*/ 8728195 w 12213540"/>
              <a:gd name="connsiteY69" fmla="*/ 253675 h 507349"/>
              <a:gd name="connsiteX70" fmla="*/ 8874546 w 12213540"/>
              <a:gd name="connsiteY70" fmla="*/ 0 h 507349"/>
              <a:gd name="connsiteX71" fmla="*/ 8569746 w 12213540"/>
              <a:gd name="connsiteY71" fmla="*/ 0 h 507349"/>
              <a:gd name="connsiteX72" fmla="*/ 8716097 w 12213540"/>
              <a:gd name="connsiteY72" fmla="*/ 253675 h 507349"/>
              <a:gd name="connsiteX73" fmla="*/ 8252348 w 12213540"/>
              <a:gd name="connsiteY73" fmla="*/ 507349 h 507349"/>
              <a:gd name="connsiteX74" fmla="*/ 8557148 w 12213540"/>
              <a:gd name="connsiteY74" fmla="*/ 507349 h 507349"/>
              <a:gd name="connsiteX75" fmla="*/ 8410797 w 12213540"/>
              <a:gd name="connsiteY75" fmla="*/ 253675 h 507349"/>
              <a:gd name="connsiteX76" fmla="*/ 8557148 w 12213540"/>
              <a:gd name="connsiteY76" fmla="*/ 0 h 507349"/>
              <a:gd name="connsiteX77" fmla="*/ 8252348 w 12213540"/>
              <a:gd name="connsiteY77" fmla="*/ 0 h 507349"/>
              <a:gd name="connsiteX78" fmla="*/ 8398699 w 12213540"/>
              <a:gd name="connsiteY78" fmla="*/ 253675 h 507349"/>
              <a:gd name="connsiteX79" fmla="*/ 7934950 w 12213540"/>
              <a:gd name="connsiteY79" fmla="*/ 507349 h 507349"/>
              <a:gd name="connsiteX80" fmla="*/ 8239750 w 12213540"/>
              <a:gd name="connsiteY80" fmla="*/ 507349 h 507349"/>
              <a:gd name="connsiteX81" fmla="*/ 8093399 w 12213540"/>
              <a:gd name="connsiteY81" fmla="*/ 253675 h 507349"/>
              <a:gd name="connsiteX82" fmla="*/ 8239750 w 12213540"/>
              <a:gd name="connsiteY82" fmla="*/ 0 h 507349"/>
              <a:gd name="connsiteX83" fmla="*/ 7934950 w 12213540"/>
              <a:gd name="connsiteY83" fmla="*/ 0 h 507349"/>
              <a:gd name="connsiteX84" fmla="*/ 8081301 w 12213540"/>
              <a:gd name="connsiteY84" fmla="*/ 253675 h 507349"/>
              <a:gd name="connsiteX85" fmla="*/ 7617552 w 12213540"/>
              <a:gd name="connsiteY85" fmla="*/ 507349 h 507349"/>
              <a:gd name="connsiteX86" fmla="*/ 7922352 w 12213540"/>
              <a:gd name="connsiteY86" fmla="*/ 507349 h 507349"/>
              <a:gd name="connsiteX87" fmla="*/ 7776001 w 12213540"/>
              <a:gd name="connsiteY87" fmla="*/ 253675 h 507349"/>
              <a:gd name="connsiteX88" fmla="*/ 7922352 w 12213540"/>
              <a:gd name="connsiteY88" fmla="*/ 0 h 507349"/>
              <a:gd name="connsiteX89" fmla="*/ 7617552 w 12213540"/>
              <a:gd name="connsiteY89" fmla="*/ 0 h 507349"/>
              <a:gd name="connsiteX90" fmla="*/ 7763903 w 12213540"/>
              <a:gd name="connsiteY90" fmla="*/ 253675 h 507349"/>
              <a:gd name="connsiteX91" fmla="*/ 7300154 w 12213540"/>
              <a:gd name="connsiteY91" fmla="*/ 507349 h 507349"/>
              <a:gd name="connsiteX92" fmla="*/ 7604954 w 12213540"/>
              <a:gd name="connsiteY92" fmla="*/ 507349 h 507349"/>
              <a:gd name="connsiteX93" fmla="*/ 7458603 w 12213540"/>
              <a:gd name="connsiteY93" fmla="*/ 253675 h 507349"/>
              <a:gd name="connsiteX94" fmla="*/ 7604954 w 12213540"/>
              <a:gd name="connsiteY94" fmla="*/ 0 h 507349"/>
              <a:gd name="connsiteX95" fmla="*/ 7300154 w 12213540"/>
              <a:gd name="connsiteY95" fmla="*/ 0 h 507349"/>
              <a:gd name="connsiteX96" fmla="*/ 7446504 w 12213540"/>
              <a:gd name="connsiteY96" fmla="*/ 253675 h 507349"/>
              <a:gd name="connsiteX97" fmla="*/ 6982756 w 12213540"/>
              <a:gd name="connsiteY97" fmla="*/ 507349 h 507349"/>
              <a:gd name="connsiteX98" fmla="*/ 7287556 w 12213540"/>
              <a:gd name="connsiteY98" fmla="*/ 507349 h 507349"/>
              <a:gd name="connsiteX99" fmla="*/ 7141205 w 12213540"/>
              <a:gd name="connsiteY99" fmla="*/ 253675 h 507349"/>
              <a:gd name="connsiteX100" fmla="*/ 7287556 w 12213540"/>
              <a:gd name="connsiteY100" fmla="*/ 0 h 507349"/>
              <a:gd name="connsiteX101" fmla="*/ 6982756 w 12213540"/>
              <a:gd name="connsiteY101" fmla="*/ 0 h 507349"/>
              <a:gd name="connsiteX102" fmla="*/ 7129106 w 12213540"/>
              <a:gd name="connsiteY102" fmla="*/ 253675 h 507349"/>
              <a:gd name="connsiteX103" fmla="*/ 6665358 w 12213540"/>
              <a:gd name="connsiteY103" fmla="*/ 507349 h 507349"/>
              <a:gd name="connsiteX104" fmla="*/ 6970158 w 12213540"/>
              <a:gd name="connsiteY104" fmla="*/ 507349 h 507349"/>
              <a:gd name="connsiteX105" fmla="*/ 6823807 w 12213540"/>
              <a:gd name="connsiteY105" fmla="*/ 253675 h 507349"/>
              <a:gd name="connsiteX106" fmla="*/ 6970158 w 12213540"/>
              <a:gd name="connsiteY106" fmla="*/ 0 h 507349"/>
              <a:gd name="connsiteX107" fmla="*/ 6665358 w 12213540"/>
              <a:gd name="connsiteY107" fmla="*/ 0 h 507349"/>
              <a:gd name="connsiteX108" fmla="*/ 6811708 w 12213540"/>
              <a:gd name="connsiteY108" fmla="*/ 253675 h 507349"/>
              <a:gd name="connsiteX109" fmla="*/ 6347960 w 12213540"/>
              <a:gd name="connsiteY109" fmla="*/ 507349 h 507349"/>
              <a:gd name="connsiteX110" fmla="*/ 6652760 w 12213540"/>
              <a:gd name="connsiteY110" fmla="*/ 507349 h 507349"/>
              <a:gd name="connsiteX111" fmla="*/ 6506409 w 12213540"/>
              <a:gd name="connsiteY111" fmla="*/ 253675 h 507349"/>
              <a:gd name="connsiteX112" fmla="*/ 6652760 w 12213540"/>
              <a:gd name="connsiteY112" fmla="*/ 0 h 507349"/>
              <a:gd name="connsiteX113" fmla="*/ 6347960 w 12213540"/>
              <a:gd name="connsiteY113" fmla="*/ 0 h 507349"/>
              <a:gd name="connsiteX114" fmla="*/ 6494311 w 12213540"/>
              <a:gd name="connsiteY114" fmla="*/ 253675 h 507349"/>
              <a:gd name="connsiteX115" fmla="*/ 6030562 w 12213540"/>
              <a:gd name="connsiteY115" fmla="*/ 507349 h 507349"/>
              <a:gd name="connsiteX116" fmla="*/ 6335362 w 12213540"/>
              <a:gd name="connsiteY116" fmla="*/ 507349 h 507349"/>
              <a:gd name="connsiteX117" fmla="*/ 6189012 w 12213540"/>
              <a:gd name="connsiteY117" fmla="*/ 253675 h 507349"/>
              <a:gd name="connsiteX118" fmla="*/ 6335362 w 12213540"/>
              <a:gd name="connsiteY118" fmla="*/ 0 h 507349"/>
              <a:gd name="connsiteX119" fmla="*/ 6030562 w 12213540"/>
              <a:gd name="connsiteY119" fmla="*/ 0 h 507349"/>
              <a:gd name="connsiteX120" fmla="*/ 6176912 w 12213540"/>
              <a:gd name="connsiteY120" fmla="*/ 253675 h 507349"/>
              <a:gd name="connsiteX121" fmla="*/ 5713165 w 12213540"/>
              <a:gd name="connsiteY121" fmla="*/ 507349 h 507349"/>
              <a:gd name="connsiteX122" fmla="*/ 6017964 w 12213540"/>
              <a:gd name="connsiteY122" fmla="*/ 507349 h 507349"/>
              <a:gd name="connsiteX123" fmla="*/ 5871613 w 12213540"/>
              <a:gd name="connsiteY123" fmla="*/ 253675 h 507349"/>
              <a:gd name="connsiteX124" fmla="*/ 6017964 w 12213540"/>
              <a:gd name="connsiteY124" fmla="*/ 0 h 507349"/>
              <a:gd name="connsiteX125" fmla="*/ 5713165 w 12213540"/>
              <a:gd name="connsiteY125" fmla="*/ 0 h 507349"/>
              <a:gd name="connsiteX126" fmla="*/ 5859514 w 12213540"/>
              <a:gd name="connsiteY126" fmla="*/ 253675 h 507349"/>
              <a:gd name="connsiteX127" fmla="*/ 5395766 w 12213540"/>
              <a:gd name="connsiteY127" fmla="*/ 507349 h 507349"/>
              <a:gd name="connsiteX128" fmla="*/ 5700566 w 12213540"/>
              <a:gd name="connsiteY128" fmla="*/ 507349 h 507349"/>
              <a:gd name="connsiteX129" fmla="*/ 5554215 w 12213540"/>
              <a:gd name="connsiteY129" fmla="*/ 253675 h 507349"/>
              <a:gd name="connsiteX130" fmla="*/ 5700566 w 12213540"/>
              <a:gd name="connsiteY130" fmla="*/ 0 h 507349"/>
              <a:gd name="connsiteX131" fmla="*/ 5395766 w 12213540"/>
              <a:gd name="connsiteY131" fmla="*/ 0 h 507349"/>
              <a:gd name="connsiteX132" fmla="*/ 5542116 w 12213540"/>
              <a:gd name="connsiteY132" fmla="*/ 253675 h 507349"/>
              <a:gd name="connsiteX133" fmla="*/ 5078368 w 12213540"/>
              <a:gd name="connsiteY133" fmla="*/ 507349 h 507349"/>
              <a:gd name="connsiteX134" fmla="*/ 5383169 w 12213540"/>
              <a:gd name="connsiteY134" fmla="*/ 507349 h 507349"/>
              <a:gd name="connsiteX135" fmla="*/ 5236817 w 12213540"/>
              <a:gd name="connsiteY135" fmla="*/ 253675 h 507349"/>
              <a:gd name="connsiteX136" fmla="*/ 5383169 w 12213540"/>
              <a:gd name="connsiteY136" fmla="*/ 0 h 507349"/>
              <a:gd name="connsiteX137" fmla="*/ 5078368 w 12213540"/>
              <a:gd name="connsiteY137" fmla="*/ 0 h 507349"/>
              <a:gd name="connsiteX138" fmla="*/ 5224719 w 12213540"/>
              <a:gd name="connsiteY138" fmla="*/ 253675 h 507349"/>
              <a:gd name="connsiteX139" fmla="*/ 4760970 w 12213540"/>
              <a:gd name="connsiteY139" fmla="*/ 507349 h 507349"/>
              <a:gd name="connsiteX140" fmla="*/ 5065770 w 12213540"/>
              <a:gd name="connsiteY140" fmla="*/ 507349 h 507349"/>
              <a:gd name="connsiteX141" fmla="*/ 4919419 w 12213540"/>
              <a:gd name="connsiteY141" fmla="*/ 253675 h 507349"/>
              <a:gd name="connsiteX142" fmla="*/ 5065770 w 12213540"/>
              <a:gd name="connsiteY142" fmla="*/ 0 h 507349"/>
              <a:gd name="connsiteX143" fmla="*/ 4760970 w 12213540"/>
              <a:gd name="connsiteY143" fmla="*/ 0 h 507349"/>
              <a:gd name="connsiteX144" fmla="*/ 4907321 w 12213540"/>
              <a:gd name="connsiteY144" fmla="*/ 253675 h 507349"/>
              <a:gd name="connsiteX145" fmla="*/ 4443572 w 12213540"/>
              <a:gd name="connsiteY145" fmla="*/ 507349 h 507349"/>
              <a:gd name="connsiteX146" fmla="*/ 4748372 w 12213540"/>
              <a:gd name="connsiteY146" fmla="*/ 507349 h 507349"/>
              <a:gd name="connsiteX147" fmla="*/ 4602021 w 12213540"/>
              <a:gd name="connsiteY147" fmla="*/ 253675 h 507349"/>
              <a:gd name="connsiteX148" fmla="*/ 4748372 w 12213540"/>
              <a:gd name="connsiteY148" fmla="*/ 0 h 507349"/>
              <a:gd name="connsiteX149" fmla="*/ 4443572 w 12213540"/>
              <a:gd name="connsiteY149" fmla="*/ 0 h 507349"/>
              <a:gd name="connsiteX150" fmla="*/ 4589923 w 12213540"/>
              <a:gd name="connsiteY150" fmla="*/ 253675 h 507349"/>
              <a:gd name="connsiteX151" fmla="*/ 4126177 w 12213540"/>
              <a:gd name="connsiteY151" fmla="*/ 507349 h 507349"/>
              <a:gd name="connsiteX152" fmla="*/ 4430974 w 12213540"/>
              <a:gd name="connsiteY152" fmla="*/ 507349 h 507349"/>
              <a:gd name="connsiteX153" fmla="*/ 4284623 w 12213540"/>
              <a:gd name="connsiteY153" fmla="*/ 253675 h 507349"/>
              <a:gd name="connsiteX154" fmla="*/ 4430974 w 12213540"/>
              <a:gd name="connsiteY154" fmla="*/ 0 h 507349"/>
              <a:gd name="connsiteX155" fmla="*/ 4126177 w 12213540"/>
              <a:gd name="connsiteY155" fmla="*/ 0 h 507349"/>
              <a:gd name="connsiteX156" fmla="*/ 4272525 w 12213540"/>
              <a:gd name="connsiteY156" fmla="*/ 253675 h 507349"/>
              <a:gd name="connsiteX157" fmla="*/ 3808779 w 12213540"/>
              <a:gd name="connsiteY157" fmla="*/ 507349 h 507349"/>
              <a:gd name="connsiteX158" fmla="*/ 4113580 w 12213540"/>
              <a:gd name="connsiteY158" fmla="*/ 507349 h 507349"/>
              <a:gd name="connsiteX159" fmla="*/ 3967228 w 12213540"/>
              <a:gd name="connsiteY159" fmla="*/ 253675 h 507349"/>
              <a:gd name="connsiteX160" fmla="*/ 4113578 w 12213540"/>
              <a:gd name="connsiteY160" fmla="*/ 0 h 507349"/>
              <a:gd name="connsiteX161" fmla="*/ 3808779 w 12213540"/>
              <a:gd name="connsiteY161" fmla="*/ 0 h 507349"/>
              <a:gd name="connsiteX162" fmla="*/ 3955129 w 12213540"/>
              <a:gd name="connsiteY162" fmla="*/ 253675 h 507349"/>
              <a:gd name="connsiteX163" fmla="*/ 3491382 w 12213540"/>
              <a:gd name="connsiteY163" fmla="*/ 507349 h 507349"/>
              <a:gd name="connsiteX164" fmla="*/ 3796182 w 12213540"/>
              <a:gd name="connsiteY164" fmla="*/ 507349 h 507349"/>
              <a:gd name="connsiteX165" fmla="*/ 3649830 w 12213540"/>
              <a:gd name="connsiteY165" fmla="*/ 253675 h 507349"/>
              <a:gd name="connsiteX166" fmla="*/ 3796182 w 12213540"/>
              <a:gd name="connsiteY166" fmla="*/ 0 h 507349"/>
              <a:gd name="connsiteX167" fmla="*/ 3491382 w 12213540"/>
              <a:gd name="connsiteY167" fmla="*/ 0 h 507349"/>
              <a:gd name="connsiteX168" fmla="*/ 3637731 w 12213540"/>
              <a:gd name="connsiteY168" fmla="*/ 253675 h 507349"/>
              <a:gd name="connsiteX169" fmla="*/ 3173982 w 12213540"/>
              <a:gd name="connsiteY169" fmla="*/ 507349 h 507349"/>
              <a:gd name="connsiteX170" fmla="*/ 3478783 w 12213540"/>
              <a:gd name="connsiteY170" fmla="*/ 507349 h 507349"/>
              <a:gd name="connsiteX171" fmla="*/ 3332432 w 12213540"/>
              <a:gd name="connsiteY171" fmla="*/ 253675 h 507349"/>
              <a:gd name="connsiteX172" fmla="*/ 3478783 w 12213540"/>
              <a:gd name="connsiteY172" fmla="*/ 0 h 507349"/>
              <a:gd name="connsiteX173" fmla="*/ 3173982 w 12213540"/>
              <a:gd name="connsiteY173" fmla="*/ 0 h 507349"/>
              <a:gd name="connsiteX174" fmla="*/ 3320334 w 12213540"/>
              <a:gd name="connsiteY174" fmla="*/ 253675 h 507349"/>
              <a:gd name="connsiteX175" fmla="*/ 2856585 w 12213540"/>
              <a:gd name="connsiteY175" fmla="*/ 507349 h 507349"/>
              <a:gd name="connsiteX176" fmla="*/ 3161385 w 12213540"/>
              <a:gd name="connsiteY176" fmla="*/ 507349 h 507349"/>
              <a:gd name="connsiteX177" fmla="*/ 3015033 w 12213540"/>
              <a:gd name="connsiteY177" fmla="*/ 253675 h 507349"/>
              <a:gd name="connsiteX178" fmla="*/ 3161385 w 12213540"/>
              <a:gd name="connsiteY178" fmla="*/ 0 h 507349"/>
              <a:gd name="connsiteX179" fmla="*/ 2856585 w 12213540"/>
              <a:gd name="connsiteY179" fmla="*/ 0 h 507349"/>
              <a:gd name="connsiteX180" fmla="*/ 3002936 w 12213540"/>
              <a:gd name="connsiteY180" fmla="*/ 253675 h 507349"/>
              <a:gd name="connsiteX181" fmla="*/ 2539187 w 12213540"/>
              <a:gd name="connsiteY181" fmla="*/ 507349 h 507349"/>
              <a:gd name="connsiteX182" fmla="*/ 2843987 w 12213540"/>
              <a:gd name="connsiteY182" fmla="*/ 507349 h 507349"/>
              <a:gd name="connsiteX183" fmla="*/ 2697637 w 12213540"/>
              <a:gd name="connsiteY183" fmla="*/ 253674 h 507349"/>
              <a:gd name="connsiteX184" fmla="*/ 2843987 w 12213540"/>
              <a:gd name="connsiteY184" fmla="*/ 0 h 507349"/>
              <a:gd name="connsiteX185" fmla="*/ 2539187 w 12213540"/>
              <a:gd name="connsiteY185" fmla="*/ 0 h 507349"/>
              <a:gd name="connsiteX186" fmla="*/ 2685537 w 12213540"/>
              <a:gd name="connsiteY186" fmla="*/ 253675 h 507349"/>
              <a:gd name="connsiteX187" fmla="*/ 2221788 w 12213540"/>
              <a:gd name="connsiteY187" fmla="*/ 507349 h 507349"/>
              <a:gd name="connsiteX188" fmla="*/ 2526589 w 12213540"/>
              <a:gd name="connsiteY188" fmla="*/ 507349 h 507349"/>
              <a:gd name="connsiteX189" fmla="*/ 2380238 w 12213540"/>
              <a:gd name="connsiteY189" fmla="*/ 253675 h 507349"/>
              <a:gd name="connsiteX190" fmla="*/ 2526589 w 12213540"/>
              <a:gd name="connsiteY190" fmla="*/ 0 h 507349"/>
              <a:gd name="connsiteX191" fmla="*/ 2221788 w 12213540"/>
              <a:gd name="connsiteY191" fmla="*/ 0 h 507349"/>
              <a:gd name="connsiteX192" fmla="*/ 2368140 w 12213540"/>
              <a:gd name="connsiteY192" fmla="*/ 253675 h 507349"/>
              <a:gd name="connsiteX193" fmla="*/ 1904391 w 12213540"/>
              <a:gd name="connsiteY193" fmla="*/ 507349 h 507349"/>
              <a:gd name="connsiteX194" fmla="*/ 2209189 w 12213540"/>
              <a:gd name="connsiteY194" fmla="*/ 507349 h 507349"/>
              <a:gd name="connsiteX195" fmla="*/ 2062840 w 12213540"/>
              <a:gd name="connsiteY195" fmla="*/ 253675 h 507349"/>
              <a:gd name="connsiteX196" fmla="*/ 2209189 w 12213540"/>
              <a:gd name="connsiteY196" fmla="*/ 0 h 507349"/>
              <a:gd name="connsiteX197" fmla="*/ 1904390 w 12213540"/>
              <a:gd name="connsiteY197" fmla="*/ 0 h 507349"/>
              <a:gd name="connsiteX198" fmla="*/ 2050741 w 12213540"/>
              <a:gd name="connsiteY198" fmla="*/ 253675 h 507349"/>
              <a:gd name="connsiteX199" fmla="*/ 1586992 w 12213540"/>
              <a:gd name="connsiteY199" fmla="*/ 507349 h 507349"/>
              <a:gd name="connsiteX200" fmla="*/ 1891792 w 12213540"/>
              <a:gd name="connsiteY200" fmla="*/ 507349 h 507349"/>
              <a:gd name="connsiteX201" fmla="*/ 1745441 w 12213540"/>
              <a:gd name="connsiteY201" fmla="*/ 253675 h 507349"/>
              <a:gd name="connsiteX202" fmla="*/ 1891792 w 12213540"/>
              <a:gd name="connsiteY202" fmla="*/ 0 h 507349"/>
              <a:gd name="connsiteX203" fmla="*/ 1586992 w 12213540"/>
              <a:gd name="connsiteY203" fmla="*/ 0 h 507349"/>
              <a:gd name="connsiteX204" fmla="*/ 1733342 w 12213540"/>
              <a:gd name="connsiteY204" fmla="*/ 253675 h 507349"/>
              <a:gd name="connsiteX205" fmla="*/ 1269593 w 12213540"/>
              <a:gd name="connsiteY205" fmla="*/ 507349 h 507349"/>
              <a:gd name="connsiteX206" fmla="*/ 1574394 w 12213540"/>
              <a:gd name="connsiteY206" fmla="*/ 507349 h 507349"/>
              <a:gd name="connsiteX207" fmla="*/ 1428043 w 12213540"/>
              <a:gd name="connsiteY207" fmla="*/ 253675 h 507349"/>
              <a:gd name="connsiteX208" fmla="*/ 1574394 w 12213540"/>
              <a:gd name="connsiteY208" fmla="*/ 0 h 507349"/>
              <a:gd name="connsiteX209" fmla="*/ 1269593 w 12213540"/>
              <a:gd name="connsiteY209" fmla="*/ 0 h 507349"/>
              <a:gd name="connsiteX210" fmla="*/ 1415944 w 12213540"/>
              <a:gd name="connsiteY210" fmla="*/ 253675 h 507349"/>
              <a:gd name="connsiteX211" fmla="*/ 952195 w 12213540"/>
              <a:gd name="connsiteY211" fmla="*/ 507349 h 507349"/>
              <a:gd name="connsiteX212" fmla="*/ 1256996 w 12213540"/>
              <a:gd name="connsiteY212" fmla="*/ 507349 h 507349"/>
              <a:gd name="connsiteX213" fmla="*/ 1110644 w 12213540"/>
              <a:gd name="connsiteY213" fmla="*/ 253675 h 507349"/>
              <a:gd name="connsiteX214" fmla="*/ 1256995 w 12213540"/>
              <a:gd name="connsiteY214" fmla="*/ 0 h 507349"/>
              <a:gd name="connsiteX215" fmla="*/ 952195 w 12213540"/>
              <a:gd name="connsiteY215" fmla="*/ 0 h 507349"/>
              <a:gd name="connsiteX216" fmla="*/ 1098546 w 12213540"/>
              <a:gd name="connsiteY216" fmla="*/ 253675 h 507349"/>
              <a:gd name="connsiteX217" fmla="*/ 634797 w 12213540"/>
              <a:gd name="connsiteY217" fmla="*/ 507349 h 507349"/>
              <a:gd name="connsiteX218" fmla="*/ 939597 w 12213540"/>
              <a:gd name="connsiteY218" fmla="*/ 507349 h 507349"/>
              <a:gd name="connsiteX219" fmla="*/ 793246 w 12213540"/>
              <a:gd name="connsiteY219" fmla="*/ 253675 h 507349"/>
              <a:gd name="connsiteX220" fmla="*/ 939597 w 12213540"/>
              <a:gd name="connsiteY220" fmla="*/ 0 h 507349"/>
              <a:gd name="connsiteX221" fmla="*/ 634797 w 12213540"/>
              <a:gd name="connsiteY221" fmla="*/ 0 h 507349"/>
              <a:gd name="connsiteX222" fmla="*/ 781148 w 12213540"/>
              <a:gd name="connsiteY222" fmla="*/ 253675 h 507349"/>
              <a:gd name="connsiteX223" fmla="*/ 317399 w 12213540"/>
              <a:gd name="connsiteY223" fmla="*/ 507349 h 507349"/>
              <a:gd name="connsiteX224" fmla="*/ 622199 w 12213540"/>
              <a:gd name="connsiteY224" fmla="*/ 507349 h 507349"/>
              <a:gd name="connsiteX225" fmla="*/ 475848 w 12213540"/>
              <a:gd name="connsiteY225" fmla="*/ 253675 h 507349"/>
              <a:gd name="connsiteX226" fmla="*/ 622199 w 12213540"/>
              <a:gd name="connsiteY226" fmla="*/ 0 h 507349"/>
              <a:gd name="connsiteX227" fmla="*/ 317399 w 12213540"/>
              <a:gd name="connsiteY227" fmla="*/ 0 h 507349"/>
              <a:gd name="connsiteX228" fmla="*/ 463749 w 12213540"/>
              <a:gd name="connsiteY228" fmla="*/ 253675 h 507349"/>
              <a:gd name="connsiteX229" fmla="*/ 0 w 12213540"/>
              <a:gd name="connsiteY229" fmla="*/ 507349 h 507349"/>
              <a:gd name="connsiteX230" fmla="*/ 304800 w 12213540"/>
              <a:gd name="connsiteY230" fmla="*/ 507349 h 507349"/>
              <a:gd name="connsiteX231" fmla="*/ 158450 w 12213540"/>
              <a:gd name="connsiteY231" fmla="*/ 253675 h 507349"/>
              <a:gd name="connsiteX232" fmla="*/ 304800 w 12213540"/>
              <a:gd name="connsiteY232" fmla="*/ 0 h 507349"/>
              <a:gd name="connsiteX233" fmla="*/ 0 w 12213540"/>
              <a:gd name="connsiteY233" fmla="*/ 0 h 507349"/>
              <a:gd name="connsiteX234" fmla="*/ 146351 w 12213540"/>
              <a:gd name="connsiteY234" fmla="*/ 253675 h 507349"/>
            </a:gdLst>
            <a:ahLst/>
            <a:cxnLst/>
            <a:rect l="l" t="t" r="r" b="b"/>
            <a:pathLst>
              <a:path w="12213540" h="507349">
                <a:moveTo>
                  <a:pt x="12061140" y="507349"/>
                </a:moveTo>
                <a:lnTo>
                  <a:pt x="12213540" y="507349"/>
                </a:lnTo>
                <a:lnTo>
                  <a:pt x="12213540" y="264160"/>
                </a:lnTo>
                <a:lnTo>
                  <a:pt x="12213540" y="243189"/>
                </a:lnTo>
                <a:lnTo>
                  <a:pt x="12213540" y="0"/>
                </a:lnTo>
                <a:lnTo>
                  <a:pt x="12061140" y="0"/>
                </a:lnTo>
                <a:lnTo>
                  <a:pt x="12207491" y="253675"/>
                </a:lnTo>
                <a:close/>
                <a:moveTo>
                  <a:pt x="11743726" y="507349"/>
                </a:moveTo>
                <a:lnTo>
                  <a:pt x="12048526" y="507349"/>
                </a:lnTo>
                <a:lnTo>
                  <a:pt x="11902175" y="253675"/>
                </a:lnTo>
                <a:lnTo>
                  <a:pt x="12048526" y="0"/>
                </a:lnTo>
                <a:lnTo>
                  <a:pt x="11743726" y="0"/>
                </a:lnTo>
                <a:lnTo>
                  <a:pt x="11890077" y="253675"/>
                </a:lnTo>
                <a:close/>
                <a:moveTo>
                  <a:pt x="11426328" y="507349"/>
                </a:moveTo>
                <a:lnTo>
                  <a:pt x="11731128" y="507349"/>
                </a:lnTo>
                <a:lnTo>
                  <a:pt x="11584777" y="253675"/>
                </a:lnTo>
                <a:lnTo>
                  <a:pt x="11731128" y="0"/>
                </a:lnTo>
                <a:lnTo>
                  <a:pt x="11426328" y="0"/>
                </a:lnTo>
                <a:lnTo>
                  <a:pt x="11572679" y="253675"/>
                </a:lnTo>
                <a:close/>
                <a:moveTo>
                  <a:pt x="11108930" y="507349"/>
                </a:moveTo>
                <a:lnTo>
                  <a:pt x="11413730" y="507349"/>
                </a:lnTo>
                <a:lnTo>
                  <a:pt x="11267379" y="253675"/>
                </a:lnTo>
                <a:lnTo>
                  <a:pt x="11413730" y="0"/>
                </a:lnTo>
                <a:lnTo>
                  <a:pt x="11108930" y="0"/>
                </a:lnTo>
                <a:lnTo>
                  <a:pt x="11255281" y="253675"/>
                </a:lnTo>
                <a:close/>
                <a:moveTo>
                  <a:pt x="10791532" y="507349"/>
                </a:moveTo>
                <a:lnTo>
                  <a:pt x="11096332" y="507349"/>
                </a:lnTo>
                <a:lnTo>
                  <a:pt x="10949981" y="253675"/>
                </a:lnTo>
                <a:lnTo>
                  <a:pt x="11096332" y="0"/>
                </a:lnTo>
                <a:lnTo>
                  <a:pt x="10791532" y="0"/>
                </a:lnTo>
                <a:lnTo>
                  <a:pt x="10937883" y="253675"/>
                </a:lnTo>
                <a:close/>
                <a:moveTo>
                  <a:pt x="10474134" y="507349"/>
                </a:moveTo>
                <a:lnTo>
                  <a:pt x="10778934" y="507349"/>
                </a:lnTo>
                <a:lnTo>
                  <a:pt x="10632583" y="253675"/>
                </a:lnTo>
                <a:lnTo>
                  <a:pt x="10778934" y="0"/>
                </a:lnTo>
                <a:lnTo>
                  <a:pt x="10474134" y="0"/>
                </a:lnTo>
                <a:lnTo>
                  <a:pt x="10620485" y="253675"/>
                </a:lnTo>
                <a:close/>
                <a:moveTo>
                  <a:pt x="10156736" y="507349"/>
                </a:moveTo>
                <a:lnTo>
                  <a:pt x="10461536" y="507349"/>
                </a:lnTo>
                <a:lnTo>
                  <a:pt x="10315185" y="253675"/>
                </a:lnTo>
                <a:lnTo>
                  <a:pt x="10461536" y="0"/>
                </a:lnTo>
                <a:lnTo>
                  <a:pt x="10156736" y="0"/>
                </a:lnTo>
                <a:lnTo>
                  <a:pt x="10303087" y="253675"/>
                </a:lnTo>
                <a:close/>
                <a:moveTo>
                  <a:pt x="9839338" y="507349"/>
                </a:moveTo>
                <a:lnTo>
                  <a:pt x="10144138" y="507349"/>
                </a:lnTo>
                <a:lnTo>
                  <a:pt x="9997787" y="253675"/>
                </a:lnTo>
                <a:lnTo>
                  <a:pt x="10144138" y="0"/>
                </a:lnTo>
                <a:lnTo>
                  <a:pt x="9839338" y="0"/>
                </a:lnTo>
                <a:lnTo>
                  <a:pt x="9985689" y="253675"/>
                </a:lnTo>
                <a:close/>
                <a:moveTo>
                  <a:pt x="9521940" y="507349"/>
                </a:moveTo>
                <a:lnTo>
                  <a:pt x="9826740" y="507349"/>
                </a:lnTo>
                <a:lnTo>
                  <a:pt x="9680389" y="253675"/>
                </a:lnTo>
                <a:lnTo>
                  <a:pt x="9826740" y="0"/>
                </a:lnTo>
                <a:lnTo>
                  <a:pt x="9521940" y="0"/>
                </a:lnTo>
                <a:lnTo>
                  <a:pt x="9668291" y="253675"/>
                </a:lnTo>
                <a:close/>
                <a:moveTo>
                  <a:pt x="9204542" y="507349"/>
                </a:moveTo>
                <a:lnTo>
                  <a:pt x="9509342" y="507349"/>
                </a:lnTo>
                <a:lnTo>
                  <a:pt x="9362991" y="253675"/>
                </a:lnTo>
                <a:lnTo>
                  <a:pt x="9509342" y="0"/>
                </a:lnTo>
                <a:lnTo>
                  <a:pt x="9204542" y="0"/>
                </a:lnTo>
                <a:lnTo>
                  <a:pt x="9350893" y="253675"/>
                </a:lnTo>
                <a:close/>
                <a:moveTo>
                  <a:pt x="8887144" y="507349"/>
                </a:moveTo>
                <a:lnTo>
                  <a:pt x="9191944" y="507349"/>
                </a:lnTo>
                <a:lnTo>
                  <a:pt x="9045593" y="253675"/>
                </a:lnTo>
                <a:lnTo>
                  <a:pt x="9191944" y="0"/>
                </a:lnTo>
                <a:lnTo>
                  <a:pt x="8887144" y="0"/>
                </a:lnTo>
                <a:lnTo>
                  <a:pt x="9033495" y="253675"/>
                </a:lnTo>
                <a:close/>
                <a:moveTo>
                  <a:pt x="8569746" y="507349"/>
                </a:moveTo>
                <a:lnTo>
                  <a:pt x="8874546" y="507349"/>
                </a:lnTo>
                <a:lnTo>
                  <a:pt x="8728195" y="253675"/>
                </a:lnTo>
                <a:lnTo>
                  <a:pt x="8874546" y="0"/>
                </a:lnTo>
                <a:lnTo>
                  <a:pt x="8569746" y="0"/>
                </a:lnTo>
                <a:lnTo>
                  <a:pt x="8716097" y="253675"/>
                </a:lnTo>
                <a:close/>
                <a:moveTo>
                  <a:pt x="8252348" y="507349"/>
                </a:moveTo>
                <a:lnTo>
                  <a:pt x="8557148" y="507349"/>
                </a:lnTo>
                <a:lnTo>
                  <a:pt x="8410797" y="253675"/>
                </a:lnTo>
                <a:lnTo>
                  <a:pt x="8557148" y="0"/>
                </a:lnTo>
                <a:lnTo>
                  <a:pt x="8252348" y="0"/>
                </a:lnTo>
                <a:lnTo>
                  <a:pt x="8398699" y="253675"/>
                </a:lnTo>
                <a:close/>
                <a:moveTo>
                  <a:pt x="7934950" y="507349"/>
                </a:moveTo>
                <a:lnTo>
                  <a:pt x="8239750" y="507349"/>
                </a:lnTo>
                <a:lnTo>
                  <a:pt x="8093399" y="253675"/>
                </a:lnTo>
                <a:lnTo>
                  <a:pt x="8239750" y="0"/>
                </a:lnTo>
                <a:lnTo>
                  <a:pt x="7934950" y="0"/>
                </a:lnTo>
                <a:lnTo>
                  <a:pt x="8081301" y="253675"/>
                </a:lnTo>
                <a:close/>
                <a:moveTo>
                  <a:pt x="7617552" y="507349"/>
                </a:moveTo>
                <a:lnTo>
                  <a:pt x="7922352" y="507349"/>
                </a:lnTo>
                <a:lnTo>
                  <a:pt x="7776001" y="253675"/>
                </a:lnTo>
                <a:lnTo>
                  <a:pt x="7922352" y="0"/>
                </a:lnTo>
                <a:lnTo>
                  <a:pt x="7617552" y="0"/>
                </a:lnTo>
                <a:lnTo>
                  <a:pt x="7763903" y="253675"/>
                </a:lnTo>
                <a:close/>
                <a:moveTo>
                  <a:pt x="7300154" y="507349"/>
                </a:moveTo>
                <a:lnTo>
                  <a:pt x="7604954" y="507349"/>
                </a:lnTo>
                <a:lnTo>
                  <a:pt x="7458603" y="253675"/>
                </a:lnTo>
                <a:lnTo>
                  <a:pt x="7604954" y="0"/>
                </a:lnTo>
                <a:lnTo>
                  <a:pt x="7300154" y="0"/>
                </a:lnTo>
                <a:lnTo>
                  <a:pt x="7446504" y="253675"/>
                </a:lnTo>
                <a:close/>
                <a:moveTo>
                  <a:pt x="6982756" y="507349"/>
                </a:moveTo>
                <a:lnTo>
                  <a:pt x="7287556" y="507349"/>
                </a:lnTo>
                <a:lnTo>
                  <a:pt x="7141205" y="253675"/>
                </a:lnTo>
                <a:lnTo>
                  <a:pt x="7287556" y="0"/>
                </a:lnTo>
                <a:lnTo>
                  <a:pt x="6982756" y="0"/>
                </a:lnTo>
                <a:lnTo>
                  <a:pt x="7129106" y="253675"/>
                </a:lnTo>
                <a:close/>
                <a:moveTo>
                  <a:pt x="6665358" y="507349"/>
                </a:moveTo>
                <a:lnTo>
                  <a:pt x="6970158" y="507349"/>
                </a:lnTo>
                <a:lnTo>
                  <a:pt x="6823807" y="253675"/>
                </a:lnTo>
                <a:lnTo>
                  <a:pt x="6970158" y="0"/>
                </a:lnTo>
                <a:lnTo>
                  <a:pt x="6665358" y="0"/>
                </a:lnTo>
                <a:lnTo>
                  <a:pt x="6811708" y="253675"/>
                </a:lnTo>
                <a:close/>
                <a:moveTo>
                  <a:pt x="6347960" y="507349"/>
                </a:moveTo>
                <a:lnTo>
                  <a:pt x="6652760" y="507349"/>
                </a:lnTo>
                <a:lnTo>
                  <a:pt x="6506409" y="253675"/>
                </a:lnTo>
                <a:lnTo>
                  <a:pt x="6652760" y="0"/>
                </a:lnTo>
                <a:lnTo>
                  <a:pt x="6347960" y="0"/>
                </a:lnTo>
                <a:lnTo>
                  <a:pt x="6494311" y="253675"/>
                </a:lnTo>
                <a:close/>
                <a:moveTo>
                  <a:pt x="6030562" y="507349"/>
                </a:moveTo>
                <a:lnTo>
                  <a:pt x="6335362" y="507349"/>
                </a:lnTo>
                <a:lnTo>
                  <a:pt x="6189012" y="253675"/>
                </a:lnTo>
                <a:lnTo>
                  <a:pt x="6335362" y="0"/>
                </a:lnTo>
                <a:lnTo>
                  <a:pt x="6030562" y="0"/>
                </a:lnTo>
                <a:lnTo>
                  <a:pt x="6176912" y="253675"/>
                </a:lnTo>
                <a:close/>
                <a:moveTo>
                  <a:pt x="5713165" y="507349"/>
                </a:moveTo>
                <a:lnTo>
                  <a:pt x="6017964" y="507349"/>
                </a:lnTo>
                <a:lnTo>
                  <a:pt x="5871613" y="253675"/>
                </a:lnTo>
                <a:lnTo>
                  <a:pt x="6017964" y="0"/>
                </a:lnTo>
                <a:lnTo>
                  <a:pt x="5713165" y="0"/>
                </a:lnTo>
                <a:lnTo>
                  <a:pt x="5859514" y="253675"/>
                </a:lnTo>
                <a:close/>
                <a:moveTo>
                  <a:pt x="5395766" y="507349"/>
                </a:moveTo>
                <a:lnTo>
                  <a:pt x="5700566" y="507349"/>
                </a:lnTo>
                <a:lnTo>
                  <a:pt x="5554215" y="253675"/>
                </a:lnTo>
                <a:lnTo>
                  <a:pt x="5700566" y="0"/>
                </a:lnTo>
                <a:lnTo>
                  <a:pt x="5395766" y="0"/>
                </a:lnTo>
                <a:lnTo>
                  <a:pt x="5542116" y="253675"/>
                </a:lnTo>
                <a:close/>
                <a:moveTo>
                  <a:pt x="5078368" y="507349"/>
                </a:moveTo>
                <a:lnTo>
                  <a:pt x="5383169" y="507349"/>
                </a:lnTo>
                <a:lnTo>
                  <a:pt x="5236817" y="253675"/>
                </a:lnTo>
                <a:lnTo>
                  <a:pt x="5383169" y="0"/>
                </a:lnTo>
                <a:lnTo>
                  <a:pt x="5078368" y="0"/>
                </a:lnTo>
                <a:lnTo>
                  <a:pt x="5224719" y="253675"/>
                </a:lnTo>
                <a:close/>
                <a:moveTo>
                  <a:pt x="4760970" y="507349"/>
                </a:moveTo>
                <a:lnTo>
                  <a:pt x="5065770" y="507349"/>
                </a:lnTo>
                <a:lnTo>
                  <a:pt x="4919419" y="253675"/>
                </a:lnTo>
                <a:lnTo>
                  <a:pt x="5065770" y="0"/>
                </a:lnTo>
                <a:lnTo>
                  <a:pt x="4760970" y="0"/>
                </a:lnTo>
                <a:lnTo>
                  <a:pt x="4907321" y="253675"/>
                </a:lnTo>
                <a:close/>
                <a:moveTo>
                  <a:pt x="4443572" y="507349"/>
                </a:moveTo>
                <a:lnTo>
                  <a:pt x="4748372" y="507349"/>
                </a:lnTo>
                <a:lnTo>
                  <a:pt x="4602021" y="253675"/>
                </a:lnTo>
                <a:lnTo>
                  <a:pt x="4748372" y="0"/>
                </a:lnTo>
                <a:lnTo>
                  <a:pt x="4443572" y="0"/>
                </a:lnTo>
                <a:lnTo>
                  <a:pt x="4589923" y="253675"/>
                </a:lnTo>
                <a:close/>
                <a:moveTo>
                  <a:pt x="4126177" y="507349"/>
                </a:moveTo>
                <a:lnTo>
                  <a:pt x="4430974" y="507349"/>
                </a:lnTo>
                <a:lnTo>
                  <a:pt x="4284623" y="253675"/>
                </a:lnTo>
                <a:lnTo>
                  <a:pt x="4430974" y="0"/>
                </a:lnTo>
                <a:lnTo>
                  <a:pt x="4126177" y="0"/>
                </a:lnTo>
                <a:lnTo>
                  <a:pt x="4272525" y="253675"/>
                </a:lnTo>
                <a:close/>
                <a:moveTo>
                  <a:pt x="3808779" y="507349"/>
                </a:moveTo>
                <a:lnTo>
                  <a:pt x="4113580" y="507349"/>
                </a:lnTo>
                <a:lnTo>
                  <a:pt x="3967228" y="253675"/>
                </a:lnTo>
                <a:lnTo>
                  <a:pt x="4113578" y="0"/>
                </a:lnTo>
                <a:lnTo>
                  <a:pt x="3808779" y="0"/>
                </a:lnTo>
                <a:lnTo>
                  <a:pt x="3955129" y="253675"/>
                </a:lnTo>
                <a:close/>
                <a:moveTo>
                  <a:pt x="3491382" y="507349"/>
                </a:moveTo>
                <a:lnTo>
                  <a:pt x="3796182" y="507349"/>
                </a:lnTo>
                <a:lnTo>
                  <a:pt x="3649830" y="253675"/>
                </a:lnTo>
                <a:lnTo>
                  <a:pt x="3796182" y="0"/>
                </a:lnTo>
                <a:lnTo>
                  <a:pt x="3491382" y="0"/>
                </a:lnTo>
                <a:lnTo>
                  <a:pt x="3637731" y="253675"/>
                </a:lnTo>
                <a:close/>
                <a:moveTo>
                  <a:pt x="3173982" y="507349"/>
                </a:moveTo>
                <a:lnTo>
                  <a:pt x="3478783" y="507349"/>
                </a:lnTo>
                <a:lnTo>
                  <a:pt x="3332432" y="253675"/>
                </a:lnTo>
                <a:lnTo>
                  <a:pt x="3478783" y="0"/>
                </a:lnTo>
                <a:lnTo>
                  <a:pt x="3173982" y="0"/>
                </a:lnTo>
                <a:lnTo>
                  <a:pt x="3320334" y="253675"/>
                </a:lnTo>
                <a:close/>
                <a:moveTo>
                  <a:pt x="2856585" y="507349"/>
                </a:moveTo>
                <a:lnTo>
                  <a:pt x="3161385" y="507349"/>
                </a:lnTo>
                <a:lnTo>
                  <a:pt x="3015033" y="253675"/>
                </a:lnTo>
                <a:lnTo>
                  <a:pt x="3161385" y="0"/>
                </a:lnTo>
                <a:lnTo>
                  <a:pt x="2856585" y="0"/>
                </a:lnTo>
                <a:lnTo>
                  <a:pt x="3002936" y="253675"/>
                </a:lnTo>
                <a:close/>
                <a:moveTo>
                  <a:pt x="2539187" y="507349"/>
                </a:moveTo>
                <a:lnTo>
                  <a:pt x="2843987" y="507349"/>
                </a:lnTo>
                <a:lnTo>
                  <a:pt x="2697637" y="253674"/>
                </a:lnTo>
                <a:lnTo>
                  <a:pt x="2843987" y="0"/>
                </a:lnTo>
                <a:lnTo>
                  <a:pt x="2539187" y="0"/>
                </a:lnTo>
                <a:lnTo>
                  <a:pt x="2685537" y="253675"/>
                </a:lnTo>
                <a:close/>
                <a:moveTo>
                  <a:pt x="2221788" y="507349"/>
                </a:moveTo>
                <a:lnTo>
                  <a:pt x="2526589" y="507349"/>
                </a:lnTo>
                <a:lnTo>
                  <a:pt x="2380238" y="253675"/>
                </a:lnTo>
                <a:lnTo>
                  <a:pt x="2526589" y="0"/>
                </a:lnTo>
                <a:lnTo>
                  <a:pt x="2221788" y="0"/>
                </a:lnTo>
                <a:lnTo>
                  <a:pt x="2368140" y="253675"/>
                </a:lnTo>
                <a:close/>
                <a:moveTo>
                  <a:pt x="1904391" y="507349"/>
                </a:moveTo>
                <a:lnTo>
                  <a:pt x="2209189" y="507349"/>
                </a:lnTo>
                <a:lnTo>
                  <a:pt x="2062840" y="253675"/>
                </a:lnTo>
                <a:lnTo>
                  <a:pt x="2209189" y="0"/>
                </a:lnTo>
                <a:lnTo>
                  <a:pt x="1904390" y="0"/>
                </a:lnTo>
                <a:lnTo>
                  <a:pt x="2050741" y="253675"/>
                </a:lnTo>
                <a:close/>
                <a:moveTo>
                  <a:pt x="1586992" y="507349"/>
                </a:moveTo>
                <a:lnTo>
                  <a:pt x="1891792" y="507349"/>
                </a:lnTo>
                <a:lnTo>
                  <a:pt x="1745441" y="253675"/>
                </a:lnTo>
                <a:lnTo>
                  <a:pt x="1891792" y="0"/>
                </a:lnTo>
                <a:lnTo>
                  <a:pt x="1586992" y="0"/>
                </a:lnTo>
                <a:lnTo>
                  <a:pt x="1733342" y="253675"/>
                </a:lnTo>
                <a:close/>
                <a:moveTo>
                  <a:pt x="1269593" y="507349"/>
                </a:moveTo>
                <a:lnTo>
                  <a:pt x="1574394" y="507349"/>
                </a:lnTo>
                <a:lnTo>
                  <a:pt x="1428043" y="253675"/>
                </a:lnTo>
                <a:lnTo>
                  <a:pt x="1574394" y="0"/>
                </a:lnTo>
                <a:lnTo>
                  <a:pt x="1269593" y="0"/>
                </a:lnTo>
                <a:lnTo>
                  <a:pt x="1415944" y="253675"/>
                </a:lnTo>
                <a:close/>
                <a:moveTo>
                  <a:pt x="952195" y="507349"/>
                </a:moveTo>
                <a:lnTo>
                  <a:pt x="1256996" y="507349"/>
                </a:lnTo>
                <a:lnTo>
                  <a:pt x="1110644" y="253675"/>
                </a:lnTo>
                <a:lnTo>
                  <a:pt x="1256995" y="0"/>
                </a:lnTo>
                <a:lnTo>
                  <a:pt x="952195" y="0"/>
                </a:lnTo>
                <a:lnTo>
                  <a:pt x="1098546" y="253675"/>
                </a:lnTo>
                <a:close/>
                <a:moveTo>
                  <a:pt x="634797" y="507349"/>
                </a:moveTo>
                <a:lnTo>
                  <a:pt x="939597" y="507349"/>
                </a:lnTo>
                <a:lnTo>
                  <a:pt x="793246" y="253675"/>
                </a:lnTo>
                <a:lnTo>
                  <a:pt x="939597" y="0"/>
                </a:lnTo>
                <a:lnTo>
                  <a:pt x="634797" y="0"/>
                </a:lnTo>
                <a:lnTo>
                  <a:pt x="781148" y="253675"/>
                </a:lnTo>
                <a:close/>
                <a:moveTo>
                  <a:pt x="317399" y="507349"/>
                </a:moveTo>
                <a:lnTo>
                  <a:pt x="622199" y="507349"/>
                </a:lnTo>
                <a:lnTo>
                  <a:pt x="475848" y="253675"/>
                </a:lnTo>
                <a:lnTo>
                  <a:pt x="622199" y="0"/>
                </a:lnTo>
                <a:lnTo>
                  <a:pt x="317399" y="0"/>
                </a:lnTo>
                <a:lnTo>
                  <a:pt x="463749" y="253675"/>
                </a:lnTo>
                <a:close/>
                <a:moveTo>
                  <a:pt x="0" y="507349"/>
                </a:moveTo>
                <a:lnTo>
                  <a:pt x="304800" y="507349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8108570">
            <a:off x="10453160" y="1012987"/>
            <a:ext cx="780673" cy="780673"/>
          </a:xfrm>
          <a:prstGeom prst="ellipse">
            <a:avLst/>
          </a:prstGeom>
          <a:gradFill>
            <a:gsLst>
              <a:gs pos="2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2700000">
            <a:off x="7328412" y="1166794"/>
            <a:ext cx="4452923" cy="4452923"/>
          </a:xfrm>
          <a:custGeom>
            <a:avLst/>
            <a:gdLst>
              <a:gd name="connsiteX0" fmla="*/ 217377 w 4452923"/>
              <a:gd name="connsiteY0" fmla="*/ 217376 h 4452923"/>
              <a:gd name="connsiteX1" fmla="*/ 742169 w 4452923"/>
              <a:gd name="connsiteY1" fmla="*/ 0 h 4452923"/>
              <a:gd name="connsiteX2" fmla="*/ 3710754 w 4452923"/>
              <a:gd name="connsiteY2" fmla="*/ 0 h 4452923"/>
              <a:gd name="connsiteX3" fmla="*/ 3771505 w 4452923"/>
              <a:gd name="connsiteY3" fmla="*/ 6124 h 4452923"/>
              <a:gd name="connsiteX4" fmla="*/ 4446799 w 4452923"/>
              <a:gd name="connsiteY4" fmla="*/ 681418 h 4452923"/>
              <a:gd name="connsiteX5" fmla="*/ 4452923 w 4452923"/>
              <a:gd name="connsiteY5" fmla="*/ 742169 h 4452923"/>
              <a:gd name="connsiteX6" fmla="*/ 4452923 w 4452923"/>
              <a:gd name="connsiteY6" fmla="*/ 3710754 h 4452923"/>
              <a:gd name="connsiteX7" fmla="*/ 3710754 w 4452923"/>
              <a:gd name="connsiteY7" fmla="*/ 4452923 h 4452923"/>
              <a:gd name="connsiteX8" fmla="*/ 742169 w 4452923"/>
              <a:gd name="connsiteY8" fmla="*/ 4452923 h 4452923"/>
              <a:gd name="connsiteX9" fmla="*/ 0 w 4452923"/>
              <a:gd name="connsiteY9" fmla="*/ 3710754 h 4452923"/>
              <a:gd name="connsiteX10" fmla="*/ 0 w 4452923"/>
              <a:gd name="connsiteY10" fmla="*/ 742169 h 4452923"/>
              <a:gd name="connsiteX11" fmla="*/ 217377 w 4452923"/>
              <a:gd name="connsiteY11" fmla="*/ 217376 h 4452923"/>
            </a:gdLst>
            <a:ahLst/>
            <a:cxnLst/>
            <a:rect l="l" t="t" r="r" b="b"/>
            <a:pathLst>
              <a:path w="4452923" h="4452923">
                <a:moveTo>
                  <a:pt x="217377" y="217376"/>
                </a:moveTo>
                <a:cubicBezTo>
                  <a:pt x="351682" y="83070"/>
                  <a:pt x="537225" y="0"/>
                  <a:pt x="742169" y="0"/>
                </a:cubicBezTo>
                <a:lnTo>
                  <a:pt x="3710754" y="0"/>
                </a:lnTo>
                <a:lnTo>
                  <a:pt x="3771505" y="6124"/>
                </a:lnTo>
                <a:lnTo>
                  <a:pt x="4446799" y="681418"/>
                </a:lnTo>
                <a:lnTo>
                  <a:pt x="4452923" y="742169"/>
                </a:lnTo>
                <a:lnTo>
                  <a:pt x="4452923" y="3710754"/>
                </a:lnTo>
                <a:cubicBezTo>
                  <a:pt x="4452923" y="4120643"/>
                  <a:pt x="4120643" y="4452923"/>
                  <a:pt x="3710754" y="4452923"/>
                </a:cubicBezTo>
                <a:lnTo>
                  <a:pt x="742169" y="4452923"/>
                </a:lnTo>
                <a:cubicBezTo>
                  <a:pt x="332280" y="4452923"/>
                  <a:pt x="0" y="4120643"/>
                  <a:pt x="0" y="3710754"/>
                </a:cubicBezTo>
                <a:lnTo>
                  <a:pt x="0" y="742169"/>
                </a:lnTo>
                <a:cubicBezTo>
                  <a:pt x="0" y="537224"/>
                  <a:pt x="83070" y="351682"/>
                  <a:pt x="217377" y="21737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alphaModFix/>
          </a:blip>
          <a:srcRect l="12985" r="35891"/>
          <a:stretch>
            <a:fillRect/>
          </a:stretch>
        </p:blipFill>
        <p:spPr>
          <a:xfrm>
            <a:off x="7017154" y="551980"/>
            <a:ext cx="5183686" cy="5682551"/>
          </a:xfrm>
          <a:custGeom>
            <a:avLst/>
            <a:gdLst>
              <a:gd name="connsiteX0" fmla="*/ 2841277 w 5183686"/>
              <a:gd name="connsiteY0" fmla="*/ 0 h 5682551"/>
              <a:gd name="connsiteX1" fmla="*/ 3366069 w 5183686"/>
              <a:gd name="connsiteY1" fmla="*/ 217376 h 5682551"/>
              <a:gd name="connsiteX2" fmla="*/ 5183686 w 5183686"/>
              <a:gd name="connsiteY2" fmla="*/ 2034993 h 5682551"/>
              <a:gd name="connsiteX3" fmla="*/ 5183686 w 5183686"/>
              <a:gd name="connsiteY3" fmla="*/ 3647558 h 5682551"/>
              <a:gd name="connsiteX4" fmla="*/ 3366069 w 5183686"/>
              <a:gd name="connsiteY4" fmla="*/ 5465175 h 5682551"/>
              <a:gd name="connsiteX5" fmla="*/ 2316484 w 5183686"/>
              <a:gd name="connsiteY5" fmla="*/ 5465175 h 5682551"/>
              <a:gd name="connsiteX6" fmla="*/ 217377 w 5183686"/>
              <a:gd name="connsiteY6" fmla="*/ 3366068 h 5682551"/>
              <a:gd name="connsiteX7" fmla="*/ 217377 w 5183686"/>
              <a:gd name="connsiteY7" fmla="*/ 2316483 h 5682551"/>
              <a:gd name="connsiteX8" fmla="*/ 2316484 w 5183686"/>
              <a:gd name="connsiteY8" fmla="*/ 217376 h 5682551"/>
              <a:gd name="connsiteX9" fmla="*/ 2841277 w 5183686"/>
              <a:gd name="connsiteY9" fmla="*/ 0 h 5682551"/>
            </a:gdLst>
            <a:ahLst/>
            <a:cxnLst/>
            <a:rect l="l" t="t" r="r" b="b"/>
            <a:pathLst>
              <a:path w="5183686" h="5682551">
                <a:moveTo>
                  <a:pt x="2841277" y="0"/>
                </a:moveTo>
                <a:cubicBezTo>
                  <a:pt x="3031214" y="0"/>
                  <a:pt x="3221152" y="72459"/>
                  <a:pt x="3366069" y="217376"/>
                </a:cubicBezTo>
                <a:lnTo>
                  <a:pt x="5183686" y="2034993"/>
                </a:lnTo>
                <a:lnTo>
                  <a:pt x="5183686" y="3647558"/>
                </a:lnTo>
                <a:lnTo>
                  <a:pt x="3366069" y="5465175"/>
                </a:lnTo>
                <a:cubicBezTo>
                  <a:pt x="3076234" y="5755010"/>
                  <a:pt x="2606319" y="5755010"/>
                  <a:pt x="2316484" y="5465175"/>
                </a:cubicBezTo>
                <a:lnTo>
                  <a:pt x="217377" y="3366068"/>
                </a:lnTo>
                <a:cubicBezTo>
                  <a:pt x="-72458" y="3076233"/>
                  <a:pt x="-72458" y="2606318"/>
                  <a:pt x="217377" y="2316483"/>
                </a:cubicBezTo>
                <a:lnTo>
                  <a:pt x="2316484" y="217376"/>
                </a:lnTo>
                <a:cubicBezTo>
                  <a:pt x="2461402" y="72459"/>
                  <a:pt x="2651339" y="0"/>
                  <a:pt x="2841277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680679" y="2665728"/>
            <a:ext cx="8817942" cy="1076105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1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集合整队，体育委员整队并报告人数，师生问好，营造积极的课堂氛围。教师宣布教学内容、目标及重难点，让学生明确学习方向。
慢跑热身，学生围绕篮球场轻松慢跑3 - 4圈，活动身体各部位。热身操练习，包括头部运动、肩部运动、扩胸运动、振臂运动、体转运动、腹背运动、弓步压腿、仆步压腿、手腕踝关节运动，每个动作进行4×8拍，充分活动全身关节，预防运动损伤。篮球专项热身：两人一组运球传球练习，每组1 - 2分钟，熟悉球性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693380" y="1321142"/>
            <a:ext cx="1598878" cy="804726"/>
          </a:xfrm>
          <a:prstGeom prst="homePlat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340890" y="1262107"/>
            <a:ext cx="947028" cy="98656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5400">
                <a:ln w="15875">
                  <a:solidFill>
                    <a:srgbClr val="0068BF">
                      <a:alpha val="100000"/>
                    </a:srgbClr>
                  </a:solidFill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2700000">
            <a:off x="3052804" y="1665085"/>
            <a:ext cx="116841" cy="11684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058660" y="1516384"/>
            <a:ext cx="447796" cy="414243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680678" y="2248675"/>
            <a:ext cx="8817942" cy="36217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课堂导入与热身准备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680679" y="5057995"/>
            <a:ext cx="8817942" cy="1076105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着重强调安全事项，如掩护时避免犯规、合理对抗等，确保学生在练习中的安全。教师通过讲解和示范，让学生了解正确的掩护配合姿势和动作要领，引导学生积极参与学习，提高学生的安全意识和自我保护能力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693380" y="3713409"/>
            <a:ext cx="1598878" cy="804726"/>
          </a:xfrm>
          <a:prstGeom prst="homePlat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340890" y="3654374"/>
            <a:ext cx="947028" cy="98656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5400">
                <a:ln w="15875">
                  <a:solidFill>
                    <a:srgbClr val="0068BF">
                      <a:alpha val="100000"/>
                    </a:srgbClr>
                  </a:solidFill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02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2700000">
            <a:off x="3052804" y="4057352"/>
            <a:ext cx="116841" cy="11684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2058660" y="3891874"/>
            <a:ext cx="447796" cy="447796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79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307952 w 720001"/>
              <a:gd name="connsiteY7" fmla="*/ 56386 h 720001"/>
              <a:gd name="connsiteX8" fmla="*/ 240115 w 720001"/>
              <a:gd name="connsiteY8" fmla="*/ 76251 h 720001"/>
              <a:gd name="connsiteX9" fmla="*/ 142092 w 720001"/>
              <a:gd name="connsiteY9" fmla="*/ 142179 h 720001"/>
              <a:gd name="connsiteX10" fmla="*/ 76077 w 720001"/>
              <a:gd name="connsiteY10" fmla="*/ 240116 h 720001"/>
              <a:gd name="connsiteX11" fmla="*/ 51874 w 720001"/>
              <a:gd name="connsiteY11" fmla="*/ 360000 h 720001"/>
              <a:gd name="connsiteX12" fmla="*/ 76077 w 720001"/>
              <a:gd name="connsiteY12" fmla="*/ 479885 h 720001"/>
              <a:gd name="connsiteX13" fmla="*/ 142092 w 720001"/>
              <a:gd name="connsiteY13" fmla="*/ 577822 h 720001"/>
              <a:gd name="connsiteX14" fmla="*/ 240029 w 720001"/>
              <a:gd name="connsiteY14" fmla="*/ 643837 h 720001"/>
              <a:gd name="connsiteX15" fmla="*/ 359913 w 720001"/>
              <a:gd name="connsiteY15" fmla="*/ 668039 h 720001"/>
              <a:gd name="connsiteX16" fmla="*/ 479798 w 720001"/>
              <a:gd name="connsiteY16" fmla="*/ 643837 h 720001"/>
              <a:gd name="connsiteX17" fmla="*/ 577735 w 720001"/>
              <a:gd name="connsiteY17" fmla="*/ 577822 h 720001"/>
              <a:gd name="connsiteX18" fmla="*/ 643750 w 720001"/>
              <a:gd name="connsiteY18" fmla="*/ 479885 h 720001"/>
              <a:gd name="connsiteX19" fmla="*/ 663615 w 720001"/>
              <a:gd name="connsiteY19" fmla="*/ 412049 h 720001"/>
              <a:gd name="connsiteX20" fmla="*/ 360000 w 720001"/>
              <a:gd name="connsiteY20" fmla="*/ 412049 h 720001"/>
              <a:gd name="connsiteX21" fmla="*/ 307952 w 720001"/>
              <a:gd name="connsiteY21" fmla="*/ 360000 h 720001"/>
              <a:gd name="connsiteX22" fmla="*/ 405022 w 720001"/>
              <a:gd name="connsiteY22" fmla="*/ 0 h 720001"/>
              <a:gd name="connsiteX23" fmla="*/ 720001 w 720001"/>
              <a:gd name="connsiteY23" fmla="*/ 314979 h 720001"/>
              <a:gd name="connsiteX24" fmla="*/ 405022 w 720001"/>
              <a:gd name="connsiteY24" fmla="*/ 314979 h 720001"/>
              <a:gd name="connsiteX25" fmla="*/ 360000 w 720001"/>
              <a:gd name="connsiteY25" fmla="*/ 0 h 720001"/>
              <a:gd name="connsiteX26" fmla="*/ 360000 w 720001"/>
              <a:gd name="connsiteY26" fmla="*/ 360000 h 720001"/>
              <a:gd name="connsiteX27" fmla="*/ 720001 w 720001"/>
              <a:gd name="connsiteY27" fmla="*/ 360000 h 720001"/>
              <a:gd name="connsiteX28" fmla="*/ 360000 w 720001"/>
              <a:gd name="connsiteY28" fmla="*/ 720001 h 720001"/>
              <a:gd name="connsiteX29" fmla="*/ 0 w 720001"/>
              <a:gd name="connsiteY29" fmla="*/ 360000 h 720001"/>
              <a:gd name="connsiteX30" fmla="*/ 360000 w 720001"/>
              <a:gd name="connsiteY30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79"/>
                </a:cubicBezTo>
                <a:cubicBezTo>
                  <a:pt x="566806" y="104877"/>
                  <a:pt x="538699" y="85966"/>
                  <a:pt x="507383" y="72694"/>
                </a:cubicBezTo>
                <a:cubicBezTo>
                  <a:pt x="491075" y="65755"/>
                  <a:pt x="474246" y="60636"/>
                  <a:pt x="457070" y="57166"/>
                </a:cubicBezTo>
                <a:close/>
                <a:moveTo>
                  <a:pt x="307952" y="56386"/>
                </a:moveTo>
                <a:cubicBezTo>
                  <a:pt x="284703" y="60376"/>
                  <a:pt x="262062" y="66969"/>
                  <a:pt x="240115" y="76251"/>
                </a:cubicBezTo>
                <a:cubicBezTo>
                  <a:pt x="203508" y="91778"/>
                  <a:pt x="170544" y="113986"/>
                  <a:pt x="142092" y="142179"/>
                </a:cubicBezTo>
                <a:cubicBezTo>
                  <a:pt x="113812" y="170545"/>
                  <a:pt x="91605" y="203422"/>
                  <a:pt x="76077" y="240116"/>
                </a:cubicBezTo>
                <a:cubicBezTo>
                  <a:pt x="60029" y="278111"/>
                  <a:pt x="51874" y="318362"/>
                  <a:pt x="51874" y="360000"/>
                </a:cubicBezTo>
                <a:cubicBezTo>
                  <a:pt x="51874" y="401639"/>
                  <a:pt x="60029" y="441976"/>
                  <a:pt x="76077" y="479885"/>
                </a:cubicBezTo>
                <a:cubicBezTo>
                  <a:pt x="91605" y="516579"/>
                  <a:pt x="113812" y="549543"/>
                  <a:pt x="142092" y="577822"/>
                </a:cubicBezTo>
                <a:cubicBezTo>
                  <a:pt x="170458" y="606102"/>
                  <a:pt x="203335" y="628309"/>
                  <a:pt x="240029" y="643837"/>
                </a:cubicBezTo>
                <a:cubicBezTo>
                  <a:pt x="278024" y="659885"/>
                  <a:pt x="318275" y="668039"/>
                  <a:pt x="359913" y="668039"/>
                </a:cubicBezTo>
                <a:cubicBezTo>
                  <a:pt x="401552" y="668039"/>
                  <a:pt x="441890" y="659885"/>
                  <a:pt x="479798" y="643837"/>
                </a:cubicBezTo>
                <a:cubicBezTo>
                  <a:pt x="516492" y="628309"/>
                  <a:pt x="549456" y="606102"/>
                  <a:pt x="577735" y="577822"/>
                </a:cubicBezTo>
                <a:cubicBezTo>
                  <a:pt x="606015" y="549456"/>
                  <a:pt x="628222" y="516579"/>
                  <a:pt x="643750" y="479885"/>
                </a:cubicBezTo>
                <a:cubicBezTo>
                  <a:pt x="653032" y="457938"/>
                  <a:pt x="659625" y="435297"/>
                  <a:pt x="663615" y="412049"/>
                </a:cubicBezTo>
                <a:lnTo>
                  <a:pt x="360000" y="412049"/>
                </a:lnTo>
                <a:cubicBezTo>
                  <a:pt x="331287" y="412049"/>
                  <a:pt x="307952" y="388714"/>
                  <a:pt x="307952" y="360000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1" y="360000"/>
                </a:lnTo>
                <a:cubicBezTo>
                  <a:pt x="720001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680678" y="4640942"/>
            <a:ext cx="8817942" cy="36217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安全教育与学习引导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301625" y="115977"/>
            <a:ext cx="822140" cy="822140"/>
          </a:xfrm>
          <a:prstGeom prst="donut">
            <a:avLst>
              <a:gd name="adj" fmla="val 17630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54660" y="427377"/>
            <a:ext cx="10350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开始部分与准备活动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746882">
            <a:off x="918244" y="1834417"/>
            <a:ext cx="3295647" cy="3295645"/>
          </a:xfrm>
          <a:prstGeom prst="ellipse">
            <a:avLst/>
          </a:prstGeom>
          <a:solidFill>
            <a:schemeClr val="accent1">
              <a:lumMod val="20000"/>
              <a:lumOff val="80000"/>
              <a:alpha val="24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746882">
            <a:off x="1188698" y="2104873"/>
            <a:ext cx="2754741" cy="2754739"/>
          </a:xfrm>
          <a:prstGeom prst="ellipse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3446882">
            <a:off x="1601833" y="2450329"/>
            <a:ext cx="2140023" cy="2140023"/>
          </a:xfrm>
          <a:prstGeom prst="arc">
            <a:avLst>
              <a:gd name="adj1" fmla="val 18228952"/>
              <a:gd name="adj2" fmla="val 4388189"/>
            </a:avLst>
          </a:pr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6146882">
            <a:off x="1551033" y="2412229"/>
            <a:ext cx="2140023" cy="2140023"/>
          </a:xfrm>
          <a:prstGeom prst="arc">
            <a:avLst>
              <a:gd name="adj1" fmla="val 4030654"/>
              <a:gd name="adj2" fmla="val 12159657"/>
            </a:avLst>
          </a:pr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746882">
            <a:off x="3171446" y="2571514"/>
            <a:ext cx="94307" cy="94307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746882">
            <a:off x="1883400" y="4255859"/>
            <a:ext cx="94307" cy="94307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000500" y="2043459"/>
            <a:ext cx="6223000" cy="8283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704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讲解掩护配合概念：进攻队员选择正确位置，用身体挡住防守队员移动路线，使同伴摆脱防守的一种配合方法，包括前掩护、侧掩护、后掩护。
前掩护：掩护者跑到同伴防守者身前，用身体挡住其移动路线，同伴利用这一机会摆脱防守接球或进攻。侧掩护：掩护者站在同伴防守者侧面，用身体挡住其移动路线，同伴借助掩护向一侧切入。后掩护：掩护者站在同伴防守者身后，用身体挡住其移动路线，同伴从防守者身前摆脱。
讲解要点：掩护者要提前选好位置，注意屈膝降重心，保持身体稳定，避免移动掩护犯规；被掩护者要通过假动作吸引防守注意力，抓住掩护时机迅速摆脱。教师完整示范三种掩护配合，再分解示范，边做边讲要点。学生两人一组，无球模仿练习，体会掩护和摆脱动作，每组10 - 15次，做2 - 3组，教师巡回纠错。</a:t>
            </a: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>
            <a:off x="3052630" y="1964445"/>
            <a:ext cx="7166983" cy="0"/>
          </a:xfrm>
          <a:prstGeom prst="line">
            <a:avLst/>
          </a:prstGeom>
          <a:noFill/>
          <a:ln w="19050" cap="sq">
            <a:solidFill>
              <a:schemeClr val="accent1"/>
            </a:solidFill>
            <a:miter/>
          </a:ln>
        </p:spPr>
      </p:cxnSp>
      <p:sp>
        <p:nvSpPr>
          <p:cNvPr id="11" name="标题 1"/>
          <p:cNvSpPr txBox="1"/>
          <p:nvPr/>
        </p:nvSpPr>
        <p:spPr>
          <a:xfrm>
            <a:off x="3001232" y="1889827"/>
            <a:ext cx="118442" cy="118442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000500" y="1542752"/>
            <a:ext cx="6223000" cy="3775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动作讲解与原地练习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005545" y="5032951"/>
            <a:ext cx="6217955" cy="8283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48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三人一组，一人防守，一人掩护，一人被掩护。防守者积极防守，传切者运用假动作，练习5 - 8次，交换角色，做3 - 4组。教师纠正学生对抗中掩护配合失误，帮助学生在实战中提高决策能力和应变能力，增强学生在复杂场景下的掩护配合运用能力。</a:t>
            </a:r>
            <a:endParaRPr kumimoji="1" lang="zh-CN" altLang="en-US"/>
          </a:p>
        </p:txBody>
      </p:sp>
      <p:cxnSp>
        <p:nvCxnSpPr>
          <p:cNvPr id="14" name="标题 1"/>
          <p:cNvCxnSpPr/>
          <p:nvPr/>
        </p:nvCxnSpPr>
        <p:spPr>
          <a:xfrm>
            <a:off x="3106714" y="4953938"/>
            <a:ext cx="7166983" cy="0"/>
          </a:xfrm>
          <a:prstGeom prst="line">
            <a:avLst/>
          </a:prstGeom>
          <a:noFill/>
          <a:ln w="19050" cap="sq">
            <a:solidFill>
              <a:schemeClr val="accent1"/>
            </a:solidFill>
            <a:miter/>
          </a:ln>
        </p:spPr>
      </p:cxnSp>
      <p:sp>
        <p:nvSpPr>
          <p:cNvPr id="15" name="标题 1"/>
          <p:cNvSpPr txBox="1"/>
          <p:nvPr/>
        </p:nvSpPr>
        <p:spPr>
          <a:xfrm>
            <a:off x="3055316" y="4879320"/>
            <a:ext cx="118442" cy="118442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005544" y="4532244"/>
            <a:ext cx="6268756" cy="3775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有防守掩护练习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736360" y="3570424"/>
            <a:ext cx="6553940" cy="8283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两人一组，一人掩护，一人摆脱，练习5 - 8次，交换角色，做3 - 4组。教师观察，纠正掩护位置、时机和摆脱动作问题，帮助学生掌握在对抗中准确掩护和快速摆脱的能力，提高掩护配合的流畅性和稳定性。</a:t>
            </a:r>
            <a:endParaRPr kumimoji="1" lang="zh-CN" altLang="en-US"/>
          </a:p>
        </p:txBody>
      </p:sp>
      <p:cxnSp>
        <p:nvCxnSpPr>
          <p:cNvPr id="18" name="标题 1"/>
          <p:cNvCxnSpPr/>
          <p:nvPr/>
        </p:nvCxnSpPr>
        <p:spPr>
          <a:xfrm>
            <a:off x="4119474" y="3491411"/>
            <a:ext cx="7166983" cy="0"/>
          </a:xfrm>
          <a:prstGeom prst="line">
            <a:avLst/>
          </a:prstGeom>
          <a:noFill/>
          <a:ln w="19050" cap="sq">
            <a:solidFill>
              <a:schemeClr val="accent1"/>
            </a:solidFill>
            <a:miter/>
          </a:ln>
        </p:spPr>
      </p:cxnSp>
      <p:sp>
        <p:nvSpPr>
          <p:cNvPr id="19" name="标题 1"/>
          <p:cNvSpPr txBox="1"/>
          <p:nvPr/>
        </p:nvSpPr>
        <p:spPr>
          <a:xfrm>
            <a:off x="4068076" y="3416793"/>
            <a:ext cx="118442" cy="118442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4736359" y="3069717"/>
            <a:ext cx="6553941" cy="3775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原地掩护练习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746882">
            <a:off x="1696120" y="2557316"/>
            <a:ext cx="1849850" cy="18498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2262127" y="3126965"/>
            <a:ext cx="717834" cy="710550"/>
          </a:xfrm>
          <a:custGeom>
            <a:avLst/>
            <a:gdLst>
              <a:gd name="connsiteX0" fmla="*/ 1163193 w 1872552"/>
              <a:gd name="connsiteY0" fmla="*/ 1008682 h 1853550"/>
              <a:gd name="connsiteX1" fmla="*/ 1670113 w 1872552"/>
              <a:gd name="connsiteY1" fmla="*/ 1008682 h 1853550"/>
              <a:gd name="connsiteX2" fmla="*/ 1839277 w 1872552"/>
              <a:gd name="connsiteY2" fmla="*/ 1177465 h 1853550"/>
              <a:gd name="connsiteX3" fmla="*/ 1839277 w 1872552"/>
              <a:gd name="connsiteY3" fmla="*/ 1684195 h 1853550"/>
              <a:gd name="connsiteX4" fmla="*/ 1670113 w 1872552"/>
              <a:gd name="connsiteY4" fmla="*/ 1853550 h 1853550"/>
              <a:gd name="connsiteX5" fmla="*/ 1163193 w 1872552"/>
              <a:gd name="connsiteY5" fmla="*/ 1853550 h 1853550"/>
              <a:gd name="connsiteX6" fmla="*/ 993838 w 1872552"/>
              <a:gd name="connsiteY6" fmla="*/ 1684195 h 1853550"/>
              <a:gd name="connsiteX7" fmla="*/ 993838 w 1872552"/>
              <a:gd name="connsiteY7" fmla="*/ 1177465 h 1853550"/>
              <a:gd name="connsiteX8" fmla="*/ 1163193 w 1872552"/>
              <a:gd name="connsiteY8" fmla="*/ 1008682 h 1853550"/>
              <a:gd name="connsiteX9" fmla="*/ 169355 w 1872552"/>
              <a:gd name="connsiteY9" fmla="*/ 1008682 h 1853550"/>
              <a:gd name="connsiteX10" fmla="*/ 676275 w 1872552"/>
              <a:gd name="connsiteY10" fmla="*/ 1008682 h 1853550"/>
              <a:gd name="connsiteX11" fmla="*/ 845439 w 1872552"/>
              <a:gd name="connsiteY11" fmla="*/ 1177465 h 1853550"/>
              <a:gd name="connsiteX12" fmla="*/ 845439 w 1872552"/>
              <a:gd name="connsiteY12" fmla="*/ 1684195 h 1853550"/>
              <a:gd name="connsiteX13" fmla="*/ 676275 w 1872552"/>
              <a:gd name="connsiteY13" fmla="*/ 1853550 h 1853550"/>
              <a:gd name="connsiteX14" fmla="*/ 169355 w 1872552"/>
              <a:gd name="connsiteY14" fmla="*/ 1853550 h 1853550"/>
              <a:gd name="connsiteX15" fmla="*/ 0 w 1872552"/>
              <a:gd name="connsiteY15" fmla="*/ 1684195 h 1853550"/>
              <a:gd name="connsiteX16" fmla="*/ 0 w 1872552"/>
              <a:gd name="connsiteY16" fmla="*/ 1177465 h 1853550"/>
              <a:gd name="connsiteX17" fmla="*/ 169355 w 1872552"/>
              <a:gd name="connsiteY17" fmla="*/ 1008682 h 1853550"/>
              <a:gd name="connsiteX18" fmla="*/ 169355 w 1872552"/>
              <a:gd name="connsiteY18" fmla="*/ 33514 h 1853550"/>
              <a:gd name="connsiteX19" fmla="*/ 676275 w 1872552"/>
              <a:gd name="connsiteY19" fmla="*/ 33514 h 1853550"/>
              <a:gd name="connsiteX20" fmla="*/ 845439 w 1872552"/>
              <a:gd name="connsiteY20" fmla="*/ 202297 h 1853550"/>
              <a:gd name="connsiteX21" fmla="*/ 845439 w 1872552"/>
              <a:gd name="connsiteY21" fmla="*/ 709027 h 1853550"/>
              <a:gd name="connsiteX22" fmla="*/ 676275 w 1872552"/>
              <a:gd name="connsiteY22" fmla="*/ 878382 h 1853550"/>
              <a:gd name="connsiteX23" fmla="*/ 169355 w 1872552"/>
              <a:gd name="connsiteY23" fmla="*/ 878382 h 1853550"/>
              <a:gd name="connsiteX24" fmla="*/ 0 w 1872552"/>
              <a:gd name="connsiteY24" fmla="*/ 709027 h 1853550"/>
              <a:gd name="connsiteX25" fmla="*/ 0 w 1872552"/>
              <a:gd name="connsiteY25" fmla="*/ 202297 h 1853550"/>
              <a:gd name="connsiteX26" fmla="*/ 169355 w 1872552"/>
              <a:gd name="connsiteY26" fmla="*/ 33514 h 1853550"/>
              <a:gd name="connsiteX27" fmla="*/ 1416605 w 1872552"/>
              <a:gd name="connsiteY27" fmla="*/ 0 h 1853550"/>
              <a:gd name="connsiteX28" fmla="*/ 1474183 w 1872552"/>
              <a:gd name="connsiteY28" fmla="*/ 23846 h 1853550"/>
              <a:gd name="connsiteX29" fmla="*/ 1848706 w 1872552"/>
              <a:gd name="connsiteY29" fmla="*/ 398369 h 1853550"/>
              <a:gd name="connsiteX30" fmla="*/ 1848706 w 1872552"/>
              <a:gd name="connsiteY30" fmla="*/ 513526 h 1853550"/>
              <a:gd name="connsiteX31" fmla="*/ 1474183 w 1872552"/>
              <a:gd name="connsiteY31" fmla="*/ 888049 h 1853550"/>
              <a:gd name="connsiteX32" fmla="*/ 1359026 w 1872552"/>
              <a:gd name="connsiteY32" fmla="*/ 888049 h 1853550"/>
              <a:gd name="connsiteX33" fmla="*/ 984408 w 1872552"/>
              <a:gd name="connsiteY33" fmla="*/ 513526 h 1853550"/>
              <a:gd name="connsiteX34" fmla="*/ 984408 w 1872552"/>
              <a:gd name="connsiteY34" fmla="*/ 398369 h 1853550"/>
              <a:gd name="connsiteX35" fmla="*/ 1359026 w 1872552"/>
              <a:gd name="connsiteY35" fmla="*/ 23846 h 1853550"/>
              <a:gd name="connsiteX36" fmla="*/ 1416605 w 1872552"/>
              <a:gd name="connsiteY36" fmla="*/ 0 h 1853550"/>
            </a:gdLst>
            <a:ahLst/>
            <a:cxnLst/>
            <a:rect l="l" t="t" r="r" b="b"/>
            <a:pathLst>
              <a:path w="1872552" h="1853550">
                <a:moveTo>
                  <a:pt x="1163193" y="1008682"/>
                </a:moveTo>
                <a:lnTo>
                  <a:pt x="1670113" y="1008682"/>
                </a:lnTo>
                <a:cubicBezTo>
                  <a:pt x="1763348" y="1008786"/>
                  <a:pt x="1838963" y="1084230"/>
                  <a:pt x="1839277" y="1177465"/>
                </a:cubicBezTo>
                <a:lnTo>
                  <a:pt x="1839277" y="1684195"/>
                </a:lnTo>
                <a:cubicBezTo>
                  <a:pt x="1839277" y="1777652"/>
                  <a:pt x="1763570" y="1853445"/>
                  <a:pt x="1670113" y="1853550"/>
                </a:cubicBezTo>
                <a:lnTo>
                  <a:pt x="1163193" y="1853550"/>
                </a:lnTo>
                <a:cubicBezTo>
                  <a:pt x="1069661" y="1853550"/>
                  <a:pt x="993838" y="1777727"/>
                  <a:pt x="993838" y="1684195"/>
                </a:cubicBezTo>
                <a:lnTo>
                  <a:pt x="993838" y="1177465"/>
                </a:lnTo>
                <a:cubicBezTo>
                  <a:pt x="994153" y="1084156"/>
                  <a:pt x="1069883" y="1008681"/>
                  <a:pt x="1163193" y="1008682"/>
                </a:cubicBezTo>
                <a:close/>
                <a:moveTo>
                  <a:pt x="169355" y="1008682"/>
                </a:moveTo>
                <a:lnTo>
                  <a:pt x="676275" y="1008682"/>
                </a:lnTo>
                <a:cubicBezTo>
                  <a:pt x="769510" y="1008786"/>
                  <a:pt x="845125" y="1084230"/>
                  <a:pt x="845439" y="1177465"/>
                </a:cubicBezTo>
                <a:lnTo>
                  <a:pt x="845439" y="1684195"/>
                </a:lnTo>
                <a:cubicBezTo>
                  <a:pt x="845439" y="1777652"/>
                  <a:pt x="769732" y="1853445"/>
                  <a:pt x="676275" y="1853550"/>
                </a:cubicBezTo>
                <a:lnTo>
                  <a:pt x="169355" y="1853550"/>
                </a:lnTo>
                <a:cubicBezTo>
                  <a:pt x="75823" y="1853550"/>
                  <a:pt x="0" y="1777727"/>
                  <a:pt x="0" y="1684195"/>
                </a:cubicBezTo>
                <a:lnTo>
                  <a:pt x="0" y="1177465"/>
                </a:lnTo>
                <a:cubicBezTo>
                  <a:pt x="315" y="1084156"/>
                  <a:pt x="76045" y="1008681"/>
                  <a:pt x="169355" y="1008682"/>
                </a:cubicBezTo>
                <a:close/>
                <a:moveTo>
                  <a:pt x="169355" y="33514"/>
                </a:moveTo>
                <a:lnTo>
                  <a:pt x="676275" y="33514"/>
                </a:lnTo>
                <a:cubicBezTo>
                  <a:pt x="769510" y="33618"/>
                  <a:pt x="845125" y="109062"/>
                  <a:pt x="845439" y="202297"/>
                </a:cubicBezTo>
                <a:lnTo>
                  <a:pt x="845439" y="709027"/>
                </a:lnTo>
                <a:cubicBezTo>
                  <a:pt x="845439" y="802484"/>
                  <a:pt x="769732" y="878277"/>
                  <a:pt x="676275" y="878382"/>
                </a:cubicBezTo>
                <a:lnTo>
                  <a:pt x="169355" y="878382"/>
                </a:lnTo>
                <a:cubicBezTo>
                  <a:pt x="75823" y="878382"/>
                  <a:pt x="0" y="802559"/>
                  <a:pt x="0" y="709027"/>
                </a:cubicBezTo>
                <a:lnTo>
                  <a:pt x="0" y="202297"/>
                </a:lnTo>
                <a:cubicBezTo>
                  <a:pt x="315" y="108988"/>
                  <a:pt x="76045" y="33513"/>
                  <a:pt x="169355" y="33514"/>
                </a:cubicBezTo>
                <a:close/>
                <a:moveTo>
                  <a:pt x="1416605" y="0"/>
                </a:moveTo>
                <a:cubicBezTo>
                  <a:pt x="1437443" y="0"/>
                  <a:pt x="1458281" y="7948"/>
                  <a:pt x="1474183" y="23846"/>
                </a:cubicBezTo>
                <a:lnTo>
                  <a:pt x="1848706" y="398369"/>
                </a:lnTo>
                <a:cubicBezTo>
                  <a:pt x="1880501" y="430171"/>
                  <a:pt x="1880501" y="481724"/>
                  <a:pt x="1848706" y="513526"/>
                </a:cubicBezTo>
                <a:lnTo>
                  <a:pt x="1474183" y="888049"/>
                </a:lnTo>
                <a:cubicBezTo>
                  <a:pt x="1442379" y="919843"/>
                  <a:pt x="1390830" y="919843"/>
                  <a:pt x="1359026" y="888049"/>
                </a:cubicBezTo>
                <a:lnTo>
                  <a:pt x="984408" y="513526"/>
                </a:lnTo>
                <a:cubicBezTo>
                  <a:pt x="952613" y="481724"/>
                  <a:pt x="952613" y="430171"/>
                  <a:pt x="984408" y="398369"/>
                </a:cubicBezTo>
                <a:lnTo>
                  <a:pt x="1359026" y="23846"/>
                </a:lnTo>
                <a:cubicBezTo>
                  <a:pt x="1374928" y="7948"/>
                  <a:pt x="1395766" y="0"/>
                  <a:pt x="1416605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301625" y="115977"/>
            <a:ext cx="822140" cy="822140"/>
          </a:xfrm>
          <a:prstGeom prst="donut">
            <a:avLst>
              <a:gd name="adj" fmla="val 17630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454660" y="427377"/>
            <a:ext cx="10350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基本部分与技能练习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165850" y="974725"/>
            <a:ext cx="5353050" cy="5148262"/>
          </a:xfrm>
          <a:prstGeom prst="flowChartDelay">
            <a:avLst/>
          </a:prstGeom>
          <a:gradFill>
            <a:gsLst>
              <a:gs pos="0">
                <a:schemeClr val="bg2">
                  <a:alpha val="0"/>
                </a:schemeClr>
              </a:gs>
              <a:gs pos="99000">
                <a:schemeClr val="bg2"/>
              </a:gs>
            </a:gsLst>
            <a:lin ang="0" scaled="0"/>
          </a:gra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4308" r="4308"/>
          <a:stretch>
            <a:fillRect/>
          </a:stretch>
        </p:blipFill>
        <p:spPr>
          <a:xfrm>
            <a:off x="7858125" y="1973263"/>
            <a:ext cx="4333875" cy="3162300"/>
          </a:xfrm>
          <a:custGeom>
            <a:avLst/>
            <a:gdLst/>
            <a:ahLst/>
            <a:cxnLst/>
            <a:rect l="l" t="t" r="r" b="b"/>
            <a:pathLst>
              <a:path w="4333875" h="3162300">
                <a:moveTo>
                  <a:pt x="0" y="0"/>
                </a:moveTo>
                <a:lnTo>
                  <a:pt x="2752746" y="0"/>
                </a:lnTo>
                <a:lnTo>
                  <a:pt x="2914389" y="8163"/>
                </a:lnTo>
                <a:cubicBezTo>
                  <a:pt x="3658540" y="83735"/>
                  <a:pt x="4250140" y="675335"/>
                  <a:pt x="4325713" y="1419486"/>
                </a:cubicBezTo>
                <a:lnTo>
                  <a:pt x="4333875" y="1581130"/>
                </a:lnTo>
                <a:lnTo>
                  <a:pt x="4333875" y="1581169"/>
                </a:lnTo>
                <a:lnTo>
                  <a:pt x="4325713" y="1742814"/>
                </a:lnTo>
                <a:cubicBezTo>
                  <a:pt x="4244742" y="2540118"/>
                  <a:pt x="3571393" y="3162300"/>
                  <a:pt x="2752726" y="3162300"/>
                </a:cubicBezTo>
                <a:lnTo>
                  <a:pt x="1171575" y="3162300"/>
                </a:lnTo>
                <a:lnTo>
                  <a:pt x="0" y="3162300"/>
                </a:lnTo>
                <a:close/>
              </a:path>
            </a:pathLst>
          </a:custGeom>
          <a:noFill/>
          <a:ln>
            <a:noFill/>
          </a:ln>
        </p:spPr>
      </p:pic>
      <p:grpSp>
        <p:nvGrpSpPr>
          <p:cNvPr id="5" name="组合 4"/>
          <p:cNvGrpSpPr/>
          <p:nvPr/>
        </p:nvGrpSpPr>
        <p:grpSpPr>
          <a:xfrm>
            <a:off x="660400" y="5284909"/>
            <a:ext cx="5428253" cy="849191"/>
            <a:chOff x="660400" y="5284909"/>
            <a:chExt cx="5428253" cy="849191"/>
          </a:xfrm>
        </p:grpSpPr>
        <p:sp>
          <p:nvSpPr>
            <p:cNvPr id="6" name="标题 1"/>
            <p:cNvSpPr txBox="1"/>
            <p:nvPr/>
          </p:nvSpPr>
          <p:spPr>
            <a:xfrm>
              <a:off x="660400" y="5284909"/>
              <a:ext cx="5428253" cy="849191"/>
            </a:xfrm>
            <a:prstGeom prst="rect">
              <a:avLst/>
            </a:prstGeom>
            <a:solidFill>
              <a:schemeClr val="bg2"/>
            </a:solidFill>
            <a:ln w="12700" cap="sq">
              <a:noFill/>
              <a:miter/>
            </a:ln>
            <a:effectLst>
              <a:outerShdw blurRad="762000" dist="254000" dir="5400000" algn="ctr" rotWithShape="0">
                <a:srgbClr val="000000">
                  <a:alpha val="20000"/>
                </a:srgbClr>
              </a:outerShdw>
            </a:effectLst>
          </p:spPr>
          <p:txBody>
            <a:bodyPr vert="horz" wrap="square" lIns="274320" tIns="0" rIns="274320" bIns="0" rtlCol="0" anchor="ctr"/>
            <a:lstStyle/>
            <a:p>
              <a:pPr algn="l">
                <a:lnSpc>
                  <a:spcPct val="130000"/>
                </a:lnSpc>
              </a:pPr>
              <a:endParaRPr kumimoji="1" lang="zh-CN" altLang="en-US"/>
            </a:p>
          </p:txBody>
        </p:sp>
        <p:cxnSp>
          <p:nvCxnSpPr>
            <p:cNvPr id="7" name="标题 1"/>
            <p:cNvCxnSpPr/>
            <p:nvPr/>
          </p:nvCxnSpPr>
          <p:spPr>
            <a:xfrm>
              <a:off x="679882" y="5284909"/>
              <a:ext cx="0" cy="849191"/>
            </a:xfrm>
            <a:prstGeom prst="line">
              <a:avLst/>
            </a:prstGeom>
            <a:noFill/>
            <a:ln w="50800" cap="sq">
              <a:solidFill>
                <a:schemeClr val="accent1"/>
              </a:solidFill>
              <a:miter/>
            </a:ln>
          </p:spPr>
        </p:cxnSp>
      </p:grpSp>
      <p:sp>
        <p:nvSpPr>
          <p:cNvPr id="8" name="标题 1"/>
          <p:cNvSpPr txBox="1"/>
          <p:nvPr/>
        </p:nvSpPr>
        <p:spPr>
          <a:xfrm>
            <a:off x="661611" y="2194791"/>
            <a:ext cx="5083176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综合练习与场景模拟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1611" y="3429421"/>
            <a:ext cx="4575508" cy="15533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综合练习：设置多个标志桶模拟防守，学生分组进行掩护配合练习，要求动作连贯，每组2 - 3次，做3 - 4组。教师指导学生根据防守调整掩护策略，提高动作的实用性和适应性。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43847" y="5380014"/>
            <a:ext cx="5025732" cy="7048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08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掩护游戏：“掩护得分挑战赛”，分组对抗，运用掩护配合投篮得分，限时内得分高组胜，强化技术运用。通过游戏竞赛的形式，激发学生的学习兴趣和竞争意识，让学生在快乐中学习和提高，增强学生的学习动力和参与度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01625" y="115977"/>
            <a:ext cx="822140" cy="822140"/>
          </a:xfrm>
          <a:prstGeom prst="donut">
            <a:avLst>
              <a:gd name="adj" fmla="val 17630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54660" y="427377"/>
            <a:ext cx="10350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巩固练习与应用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222069" y="3069990"/>
            <a:ext cx="10241" cy="16277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1091315" y="2368771"/>
            <a:ext cx="4513615" cy="43227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2700" cap="sq">
            <a:noFill/>
            <a:miter/>
          </a:ln>
          <a:effectLst>
            <a:outerShdw blurRad="190500" algn="ctr" rotWithShape="0">
              <a:schemeClr val="accent1"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208051" y="2339056"/>
            <a:ext cx="4311156" cy="4917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放松活动与课堂小结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148465" y="2992154"/>
            <a:ext cx="154800" cy="155672"/>
          </a:xfrm>
          <a:prstGeom prst="flowChartConnector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373835" y="2924748"/>
            <a:ext cx="4379284" cy="1718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放松活动：组织学生进行全身放松，如深呼吸、拍打肌肉等，缓解肌肉疲劳，放松身心。
课堂小结：教师全面总结本节课的教学内容，再次回顾掩护配合的要点，充分肯定学生在练习中的优点和进步，同时客观指出存在的问题和不足，鼓励学生课后继续加强练习。</a:t>
            </a:r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619634" y="3069990"/>
            <a:ext cx="10241" cy="162777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标题 1"/>
          <p:cNvSpPr txBox="1"/>
          <p:nvPr/>
        </p:nvSpPr>
        <p:spPr>
          <a:xfrm>
            <a:off x="6544911" y="2368771"/>
            <a:ext cx="4513614" cy="432278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0" scaled="0"/>
          </a:gradFill>
          <a:ln w="12700" cap="sq">
            <a:noFill/>
            <a:miter/>
          </a:ln>
          <a:effectLst>
            <a:outerShdw blurRad="190500" algn="ctr" rotWithShape="0">
              <a:schemeClr val="accent1"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61646" y="2339056"/>
            <a:ext cx="4311154" cy="4917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下课与器材归还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552500" y="2992154"/>
            <a:ext cx="154800" cy="155672"/>
          </a:xfrm>
          <a:prstGeom prst="flowChartConnector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744005" y="2924748"/>
            <a:ext cx="4379284" cy="1718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宣布下课，师生相互道别，组织学生有序归还器材，确保教学资源的合理使用和保管。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01625" y="115977"/>
            <a:ext cx="822140" cy="822140"/>
          </a:xfrm>
          <a:prstGeom prst="donut">
            <a:avLst>
              <a:gd name="adj" fmla="val 17630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54660" y="427377"/>
            <a:ext cx="10350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结束部分与总结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52" r="152"/>
          <a:stretch>
            <a:fillRect/>
          </a:stretch>
        </p:blipFill>
        <p:spPr>
          <a:xfrm>
            <a:off x="-7612" y="-1"/>
            <a:ext cx="12199612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-10770" y="-1"/>
            <a:ext cx="12213540" cy="6858001"/>
          </a:xfrm>
          <a:prstGeom prst="rect">
            <a:avLst/>
          </a:prstGeom>
          <a:solidFill>
            <a:schemeClr val="bg1">
              <a:alpha val="93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47598" y="5259786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00177" y="2895521"/>
            <a:ext cx="6043160" cy="26928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4500" dirty="0" err="1">
                <a:ln w="12700">
                  <a:noFill/>
                </a:ln>
                <a:gradFill>
                  <a:gsLst>
                    <a:gs pos="2000">
                      <a:srgbClr val="A66414">
                        <a:alpha val="100000"/>
                      </a:srgbClr>
                    </a:gs>
                    <a:gs pos="100000">
                      <a:srgbClr val="7D4B0F">
                        <a:alpha val="100000"/>
                      </a:srgbClr>
                    </a:gs>
                  </a:gsLst>
                  <a:lin ang="0" scaled="0"/>
                </a:gradFill>
                <a:latin typeface="Source Han Sans CN Bold"/>
                <a:ea typeface="Source Han Sans CN Bold"/>
                <a:cs typeface="Source Han Sans CN Bold"/>
              </a:rPr>
              <a:t>教学资源与评价</a:t>
            </a:r>
            <a:endParaRPr kumimoji="1" lang="zh-CN" altLang="en-US" dirty="0"/>
          </a:p>
        </p:txBody>
      </p:sp>
      <p:sp>
        <p:nvSpPr>
          <p:cNvPr id="8" name="标题 1"/>
          <p:cNvSpPr txBox="1"/>
          <p:nvPr/>
        </p:nvSpPr>
        <p:spPr>
          <a:xfrm rot="16200000">
            <a:off x="973909" y="1284831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5400000" flipH="1">
            <a:off x="928668" y="4509288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2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4898" y="1847307"/>
            <a:ext cx="1676502" cy="6306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44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</a:t>
            </a:r>
            <a:endParaRPr kumimoji="1" lang="zh-CN" altLang="en-US" dirty="0"/>
          </a:p>
        </p:txBody>
      </p:sp>
      <p:sp>
        <p:nvSpPr>
          <p:cNvPr id="11" name="标题 1"/>
          <p:cNvSpPr txBox="1"/>
          <p:nvPr/>
        </p:nvSpPr>
        <p:spPr>
          <a:xfrm>
            <a:off x="2195774" y="983707"/>
            <a:ext cx="1676502" cy="14942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45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05</a:t>
            </a:r>
            <a:endParaRPr kumimoji="1" lang="zh-CN" altLang="en-US" dirty="0"/>
          </a:p>
        </p:txBody>
      </p:sp>
      <p:sp>
        <p:nvSpPr>
          <p:cNvPr id="12" name="标题 1"/>
          <p:cNvSpPr txBox="1"/>
          <p:nvPr/>
        </p:nvSpPr>
        <p:spPr>
          <a:xfrm flipV="1">
            <a:off x="7" y="0"/>
            <a:ext cx="12213533" cy="507349"/>
          </a:xfrm>
          <a:custGeom>
            <a:avLst/>
            <a:gdLst>
              <a:gd name="connsiteX0" fmla="*/ 0 w 12213533"/>
              <a:gd name="connsiteY0" fmla="*/ 507348 h 507349"/>
              <a:gd name="connsiteX1" fmla="*/ 304800 w 12213533"/>
              <a:gd name="connsiteY1" fmla="*/ 507348 h 507349"/>
              <a:gd name="connsiteX2" fmla="*/ 158450 w 12213533"/>
              <a:gd name="connsiteY2" fmla="*/ 253675 h 507349"/>
              <a:gd name="connsiteX3" fmla="*/ 304800 w 12213533"/>
              <a:gd name="connsiteY3" fmla="*/ 0 h 507349"/>
              <a:gd name="connsiteX4" fmla="*/ 0 w 12213533"/>
              <a:gd name="connsiteY4" fmla="*/ 0 h 507349"/>
              <a:gd name="connsiteX5" fmla="*/ 146351 w 12213533"/>
              <a:gd name="connsiteY5" fmla="*/ 253675 h 507349"/>
              <a:gd name="connsiteX6" fmla="*/ 317398 w 12213533"/>
              <a:gd name="connsiteY6" fmla="*/ 507348 h 507349"/>
              <a:gd name="connsiteX7" fmla="*/ 622198 w 12213533"/>
              <a:gd name="connsiteY7" fmla="*/ 507348 h 507349"/>
              <a:gd name="connsiteX8" fmla="*/ 475847 w 12213533"/>
              <a:gd name="connsiteY8" fmla="*/ 253674 h 507349"/>
              <a:gd name="connsiteX9" fmla="*/ 622198 w 12213533"/>
              <a:gd name="connsiteY9" fmla="*/ 0 h 507349"/>
              <a:gd name="connsiteX10" fmla="*/ 317398 w 12213533"/>
              <a:gd name="connsiteY10" fmla="*/ 0 h 507349"/>
              <a:gd name="connsiteX11" fmla="*/ 463749 w 12213533"/>
              <a:gd name="connsiteY11" fmla="*/ 253674 h 507349"/>
              <a:gd name="connsiteX12" fmla="*/ 634796 w 12213533"/>
              <a:gd name="connsiteY12" fmla="*/ 507348 h 507349"/>
              <a:gd name="connsiteX13" fmla="*/ 939596 w 12213533"/>
              <a:gd name="connsiteY13" fmla="*/ 507348 h 507349"/>
              <a:gd name="connsiteX14" fmla="*/ 793245 w 12213533"/>
              <a:gd name="connsiteY14" fmla="*/ 253675 h 507349"/>
              <a:gd name="connsiteX15" fmla="*/ 939596 w 12213533"/>
              <a:gd name="connsiteY15" fmla="*/ 0 h 507349"/>
              <a:gd name="connsiteX16" fmla="*/ 634796 w 12213533"/>
              <a:gd name="connsiteY16" fmla="*/ 0 h 507349"/>
              <a:gd name="connsiteX17" fmla="*/ 781147 w 12213533"/>
              <a:gd name="connsiteY17" fmla="*/ 253675 h 507349"/>
              <a:gd name="connsiteX18" fmla="*/ 952193 w 12213533"/>
              <a:gd name="connsiteY18" fmla="*/ 507348 h 507349"/>
              <a:gd name="connsiteX19" fmla="*/ 1256994 w 12213533"/>
              <a:gd name="connsiteY19" fmla="*/ 507348 h 507349"/>
              <a:gd name="connsiteX20" fmla="*/ 1110644 w 12213533"/>
              <a:gd name="connsiteY20" fmla="*/ 253675 h 507349"/>
              <a:gd name="connsiteX21" fmla="*/ 1256994 w 12213533"/>
              <a:gd name="connsiteY21" fmla="*/ 0 h 507349"/>
              <a:gd name="connsiteX22" fmla="*/ 952193 w 12213533"/>
              <a:gd name="connsiteY22" fmla="*/ 0 h 507349"/>
              <a:gd name="connsiteX23" fmla="*/ 1098544 w 12213533"/>
              <a:gd name="connsiteY23" fmla="*/ 253675 h 507349"/>
              <a:gd name="connsiteX24" fmla="*/ 1269592 w 12213533"/>
              <a:gd name="connsiteY24" fmla="*/ 507348 h 507349"/>
              <a:gd name="connsiteX25" fmla="*/ 1574392 w 12213533"/>
              <a:gd name="connsiteY25" fmla="*/ 507348 h 507349"/>
              <a:gd name="connsiteX26" fmla="*/ 1428041 w 12213533"/>
              <a:gd name="connsiteY26" fmla="*/ 253675 h 507349"/>
              <a:gd name="connsiteX27" fmla="*/ 1574392 w 12213533"/>
              <a:gd name="connsiteY27" fmla="*/ 0 h 507349"/>
              <a:gd name="connsiteX28" fmla="*/ 1269592 w 12213533"/>
              <a:gd name="connsiteY28" fmla="*/ 0 h 507349"/>
              <a:gd name="connsiteX29" fmla="*/ 1415943 w 12213533"/>
              <a:gd name="connsiteY29" fmla="*/ 253675 h 507349"/>
              <a:gd name="connsiteX30" fmla="*/ 1586989 w 12213533"/>
              <a:gd name="connsiteY30" fmla="*/ 507348 h 507349"/>
              <a:gd name="connsiteX31" fmla="*/ 1891790 w 12213533"/>
              <a:gd name="connsiteY31" fmla="*/ 507348 h 507349"/>
              <a:gd name="connsiteX32" fmla="*/ 1745439 w 12213533"/>
              <a:gd name="connsiteY32" fmla="*/ 253675 h 507349"/>
              <a:gd name="connsiteX33" fmla="*/ 1891790 w 12213533"/>
              <a:gd name="connsiteY33" fmla="*/ 0 h 507349"/>
              <a:gd name="connsiteX34" fmla="*/ 1586989 w 12213533"/>
              <a:gd name="connsiteY34" fmla="*/ 0 h 507349"/>
              <a:gd name="connsiteX35" fmla="*/ 1733341 w 12213533"/>
              <a:gd name="connsiteY35" fmla="*/ 253675 h 507349"/>
              <a:gd name="connsiteX36" fmla="*/ 1904388 w 12213533"/>
              <a:gd name="connsiteY36" fmla="*/ 507349 h 507349"/>
              <a:gd name="connsiteX37" fmla="*/ 2209187 w 12213533"/>
              <a:gd name="connsiteY37" fmla="*/ 507349 h 507349"/>
              <a:gd name="connsiteX38" fmla="*/ 2062837 w 12213533"/>
              <a:gd name="connsiteY38" fmla="*/ 253675 h 507349"/>
              <a:gd name="connsiteX39" fmla="*/ 2209187 w 12213533"/>
              <a:gd name="connsiteY39" fmla="*/ 0 h 507349"/>
              <a:gd name="connsiteX40" fmla="*/ 1904388 w 12213533"/>
              <a:gd name="connsiteY40" fmla="*/ 0 h 507349"/>
              <a:gd name="connsiteX41" fmla="*/ 2050739 w 12213533"/>
              <a:gd name="connsiteY41" fmla="*/ 253675 h 507349"/>
              <a:gd name="connsiteX42" fmla="*/ 2221784 w 12213533"/>
              <a:gd name="connsiteY42" fmla="*/ 507349 h 507349"/>
              <a:gd name="connsiteX43" fmla="*/ 2526585 w 12213533"/>
              <a:gd name="connsiteY43" fmla="*/ 507349 h 507349"/>
              <a:gd name="connsiteX44" fmla="*/ 2380235 w 12213533"/>
              <a:gd name="connsiteY44" fmla="*/ 253675 h 507349"/>
              <a:gd name="connsiteX45" fmla="*/ 2526585 w 12213533"/>
              <a:gd name="connsiteY45" fmla="*/ 0 h 507349"/>
              <a:gd name="connsiteX46" fmla="*/ 2221784 w 12213533"/>
              <a:gd name="connsiteY46" fmla="*/ 0 h 507349"/>
              <a:gd name="connsiteX47" fmla="*/ 2368136 w 12213533"/>
              <a:gd name="connsiteY47" fmla="*/ 253675 h 507349"/>
              <a:gd name="connsiteX48" fmla="*/ 2539182 w 12213533"/>
              <a:gd name="connsiteY48" fmla="*/ 507349 h 507349"/>
              <a:gd name="connsiteX49" fmla="*/ 2843983 w 12213533"/>
              <a:gd name="connsiteY49" fmla="*/ 507349 h 507349"/>
              <a:gd name="connsiteX50" fmla="*/ 2697632 w 12213533"/>
              <a:gd name="connsiteY50" fmla="*/ 253675 h 507349"/>
              <a:gd name="connsiteX51" fmla="*/ 2843983 w 12213533"/>
              <a:gd name="connsiteY51" fmla="*/ 0 h 507349"/>
              <a:gd name="connsiteX52" fmla="*/ 2539182 w 12213533"/>
              <a:gd name="connsiteY52" fmla="*/ 0 h 507349"/>
              <a:gd name="connsiteX53" fmla="*/ 2685533 w 12213533"/>
              <a:gd name="connsiteY53" fmla="*/ 253675 h 507349"/>
              <a:gd name="connsiteX54" fmla="*/ 2856581 w 12213533"/>
              <a:gd name="connsiteY54" fmla="*/ 507349 h 507349"/>
              <a:gd name="connsiteX55" fmla="*/ 3161381 w 12213533"/>
              <a:gd name="connsiteY55" fmla="*/ 507349 h 507349"/>
              <a:gd name="connsiteX56" fmla="*/ 3015030 w 12213533"/>
              <a:gd name="connsiteY56" fmla="*/ 253675 h 507349"/>
              <a:gd name="connsiteX57" fmla="*/ 3161381 w 12213533"/>
              <a:gd name="connsiteY57" fmla="*/ 0 h 507349"/>
              <a:gd name="connsiteX58" fmla="*/ 2856581 w 12213533"/>
              <a:gd name="connsiteY58" fmla="*/ 0 h 507349"/>
              <a:gd name="connsiteX59" fmla="*/ 3002931 w 12213533"/>
              <a:gd name="connsiteY59" fmla="*/ 253675 h 507349"/>
              <a:gd name="connsiteX60" fmla="*/ 3173980 w 12213533"/>
              <a:gd name="connsiteY60" fmla="*/ 507349 h 507349"/>
              <a:gd name="connsiteX61" fmla="*/ 3478779 w 12213533"/>
              <a:gd name="connsiteY61" fmla="*/ 507349 h 507349"/>
              <a:gd name="connsiteX62" fmla="*/ 3332428 w 12213533"/>
              <a:gd name="connsiteY62" fmla="*/ 253675 h 507349"/>
              <a:gd name="connsiteX63" fmla="*/ 3478779 w 12213533"/>
              <a:gd name="connsiteY63" fmla="*/ 0 h 507349"/>
              <a:gd name="connsiteX64" fmla="*/ 3173980 w 12213533"/>
              <a:gd name="connsiteY64" fmla="*/ 0 h 507349"/>
              <a:gd name="connsiteX65" fmla="*/ 3320330 w 12213533"/>
              <a:gd name="connsiteY65" fmla="*/ 253675 h 507349"/>
              <a:gd name="connsiteX66" fmla="*/ 3491376 w 12213533"/>
              <a:gd name="connsiteY66" fmla="*/ 507349 h 507349"/>
              <a:gd name="connsiteX67" fmla="*/ 3796177 w 12213533"/>
              <a:gd name="connsiteY67" fmla="*/ 507349 h 507349"/>
              <a:gd name="connsiteX68" fmla="*/ 3649825 w 12213533"/>
              <a:gd name="connsiteY68" fmla="*/ 253675 h 507349"/>
              <a:gd name="connsiteX69" fmla="*/ 3796177 w 12213533"/>
              <a:gd name="connsiteY69" fmla="*/ 0 h 507349"/>
              <a:gd name="connsiteX70" fmla="*/ 3491376 w 12213533"/>
              <a:gd name="connsiteY70" fmla="*/ 0 h 507349"/>
              <a:gd name="connsiteX71" fmla="*/ 3637728 w 12213533"/>
              <a:gd name="connsiteY71" fmla="*/ 253675 h 507349"/>
              <a:gd name="connsiteX72" fmla="*/ 3808775 w 12213533"/>
              <a:gd name="connsiteY72" fmla="*/ 507349 h 507349"/>
              <a:gd name="connsiteX73" fmla="*/ 4113575 w 12213533"/>
              <a:gd name="connsiteY73" fmla="*/ 507349 h 507349"/>
              <a:gd name="connsiteX74" fmla="*/ 3967223 w 12213533"/>
              <a:gd name="connsiteY74" fmla="*/ 253675 h 507349"/>
              <a:gd name="connsiteX75" fmla="*/ 4113575 w 12213533"/>
              <a:gd name="connsiteY75" fmla="*/ 0 h 507349"/>
              <a:gd name="connsiteX76" fmla="*/ 3808775 w 12213533"/>
              <a:gd name="connsiteY76" fmla="*/ 0 h 507349"/>
              <a:gd name="connsiteX77" fmla="*/ 3955126 w 12213533"/>
              <a:gd name="connsiteY77" fmla="*/ 253675 h 507349"/>
              <a:gd name="connsiteX78" fmla="*/ 4126172 w 12213533"/>
              <a:gd name="connsiteY78" fmla="*/ 507349 h 507349"/>
              <a:gd name="connsiteX79" fmla="*/ 4430967 w 12213533"/>
              <a:gd name="connsiteY79" fmla="*/ 507349 h 507349"/>
              <a:gd name="connsiteX80" fmla="*/ 4284617 w 12213533"/>
              <a:gd name="connsiteY80" fmla="*/ 253675 h 507349"/>
              <a:gd name="connsiteX81" fmla="*/ 4430967 w 12213533"/>
              <a:gd name="connsiteY81" fmla="*/ 0 h 507349"/>
              <a:gd name="connsiteX82" fmla="*/ 4126172 w 12213533"/>
              <a:gd name="connsiteY82" fmla="*/ 0 h 507349"/>
              <a:gd name="connsiteX83" fmla="*/ 4272518 w 12213533"/>
              <a:gd name="connsiteY83" fmla="*/ 253675 h 507349"/>
              <a:gd name="connsiteX84" fmla="*/ 4443565 w 12213533"/>
              <a:gd name="connsiteY84" fmla="*/ 507349 h 507349"/>
              <a:gd name="connsiteX85" fmla="*/ 4748366 w 12213533"/>
              <a:gd name="connsiteY85" fmla="*/ 507349 h 507349"/>
              <a:gd name="connsiteX86" fmla="*/ 4602015 w 12213533"/>
              <a:gd name="connsiteY86" fmla="*/ 253675 h 507349"/>
              <a:gd name="connsiteX87" fmla="*/ 4748366 w 12213533"/>
              <a:gd name="connsiteY87" fmla="*/ 0 h 507349"/>
              <a:gd name="connsiteX88" fmla="*/ 4443565 w 12213533"/>
              <a:gd name="connsiteY88" fmla="*/ 0 h 507349"/>
              <a:gd name="connsiteX89" fmla="*/ 4589916 w 12213533"/>
              <a:gd name="connsiteY89" fmla="*/ 253675 h 507349"/>
              <a:gd name="connsiteX90" fmla="*/ 4760964 w 12213533"/>
              <a:gd name="connsiteY90" fmla="*/ 507349 h 507349"/>
              <a:gd name="connsiteX91" fmla="*/ 5065764 w 12213533"/>
              <a:gd name="connsiteY91" fmla="*/ 507349 h 507349"/>
              <a:gd name="connsiteX92" fmla="*/ 4919413 w 12213533"/>
              <a:gd name="connsiteY92" fmla="*/ 253675 h 507349"/>
              <a:gd name="connsiteX93" fmla="*/ 5065764 w 12213533"/>
              <a:gd name="connsiteY93" fmla="*/ 0 h 507349"/>
              <a:gd name="connsiteX94" fmla="*/ 4760964 w 12213533"/>
              <a:gd name="connsiteY94" fmla="*/ 0 h 507349"/>
              <a:gd name="connsiteX95" fmla="*/ 4907314 w 12213533"/>
              <a:gd name="connsiteY95" fmla="*/ 253675 h 507349"/>
              <a:gd name="connsiteX96" fmla="*/ 5078361 w 12213533"/>
              <a:gd name="connsiteY96" fmla="*/ 507349 h 507349"/>
              <a:gd name="connsiteX97" fmla="*/ 5383161 w 12213533"/>
              <a:gd name="connsiteY97" fmla="*/ 507349 h 507349"/>
              <a:gd name="connsiteX98" fmla="*/ 5236811 w 12213533"/>
              <a:gd name="connsiteY98" fmla="*/ 253675 h 507349"/>
              <a:gd name="connsiteX99" fmla="*/ 5383161 w 12213533"/>
              <a:gd name="connsiteY99" fmla="*/ 0 h 507349"/>
              <a:gd name="connsiteX100" fmla="*/ 5078361 w 12213533"/>
              <a:gd name="connsiteY100" fmla="*/ 0 h 507349"/>
              <a:gd name="connsiteX101" fmla="*/ 5224712 w 12213533"/>
              <a:gd name="connsiteY101" fmla="*/ 253675 h 507349"/>
              <a:gd name="connsiteX102" fmla="*/ 5395759 w 12213533"/>
              <a:gd name="connsiteY102" fmla="*/ 507349 h 507349"/>
              <a:gd name="connsiteX103" fmla="*/ 5700560 w 12213533"/>
              <a:gd name="connsiteY103" fmla="*/ 507349 h 507349"/>
              <a:gd name="connsiteX104" fmla="*/ 5554209 w 12213533"/>
              <a:gd name="connsiteY104" fmla="*/ 253675 h 507349"/>
              <a:gd name="connsiteX105" fmla="*/ 5700560 w 12213533"/>
              <a:gd name="connsiteY105" fmla="*/ 0 h 507349"/>
              <a:gd name="connsiteX106" fmla="*/ 5395759 w 12213533"/>
              <a:gd name="connsiteY106" fmla="*/ 0 h 507349"/>
              <a:gd name="connsiteX107" fmla="*/ 5542110 w 12213533"/>
              <a:gd name="connsiteY107" fmla="*/ 253675 h 507349"/>
              <a:gd name="connsiteX108" fmla="*/ 5713159 w 12213533"/>
              <a:gd name="connsiteY108" fmla="*/ 507349 h 507349"/>
              <a:gd name="connsiteX109" fmla="*/ 6017957 w 12213533"/>
              <a:gd name="connsiteY109" fmla="*/ 507349 h 507349"/>
              <a:gd name="connsiteX110" fmla="*/ 5871607 w 12213533"/>
              <a:gd name="connsiteY110" fmla="*/ 253675 h 507349"/>
              <a:gd name="connsiteX111" fmla="*/ 6017957 w 12213533"/>
              <a:gd name="connsiteY111" fmla="*/ 0 h 507349"/>
              <a:gd name="connsiteX112" fmla="*/ 5713159 w 12213533"/>
              <a:gd name="connsiteY112" fmla="*/ 0 h 507349"/>
              <a:gd name="connsiteX113" fmla="*/ 5859508 w 12213533"/>
              <a:gd name="connsiteY113" fmla="*/ 253675 h 507349"/>
              <a:gd name="connsiteX114" fmla="*/ 6030555 w 12213533"/>
              <a:gd name="connsiteY114" fmla="*/ 507349 h 507349"/>
              <a:gd name="connsiteX115" fmla="*/ 6335355 w 12213533"/>
              <a:gd name="connsiteY115" fmla="*/ 507349 h 507349"/>
              <a:gd name="connsiteX116" fmla="*/ 6189005 w 12213533"/>
              <a:gd name="connsiteY116" fmla="*/ 253675 h 507349"/>
              <a:gd name="connsiteX117" fmla="*/ 6335355 w 12213533"/>
              <a:gd name="connsiteY117" fmla="*/ 0 h 507349"/>
              <a:gd name="connsiteX118" fmla="*/ 6030555 w 12213533"/>
              <a:gd name="connsiteY118" fmla="*/ 0 h 507349"/>
              <a:gd name="connsiteX119" fmla="*/ 6176906 w 12213533"/>
              <a:gd name="connsiteY119" fmla="*/ 253675 h 507349"/>
              <a:gd name="connsiteX120" fmla="*/ 6347953 w 12213533"/>
              <a:gd name="connsiteY120" fmla="*/ 507349 h 507349"/>
              <a:gd name="connsiteX121" fmla="*/ 6652753 w 12213533"/>
              <a:gd name="connsiteY121" fmla="*/ 507349 h 507349"/>
              <a:gd name="connsiteX122" fmla="*/ 6506403 w 12213533"/>
              <a:gd name="connsiteY122" fmla="*/ 253675 h 507349"/>
              <a:gd name="connsiteX123" fmla="*/ 6652753 w 12213533"/>
              <a:gd name="connsiteY123" fmla="*/ 0 h 507349"/>
              <a:gd name="connsiteX124" fmla="*/ 6347953 w 12213533"/>
              <a:gd name="connsiteY124" fmla="*/ 0 h 507349"/>
              <a:gd name="connsiteX125" fmla="*/ 6494304 w 12213533"/>
              <a:gd name="connsiteY125" fmla="*/ 253675 h 507349"/>
              <a:gd name="connsiteX126" fmla="*/ 6665351 w 12213533"/>
              <a:gd name="connsiteY126" fmla="*/ 507349 h 507349"/>
              <a:gd name="connsiteX127" fmla="*/ 6970151 w 12213533"/>
              <a:gd name="connsiteY127" fmla="*/ 507349 h 507349"/>
              <a:gd name="connsiteX128" fmla="*/ 6823801 w 12213533"/>
              <a:gd name="connsiteY128" fmla="*/ 253675 h 507349"/>
              <a:gd name="connsiteX129" fmla="*/ 6970151 w 12213533"/>
              <a:gd name="connsiteY129" fmla="*/ 0 h 507349"/>
              <a:gd name="connsiteX130" fmla="*/ 6665351 w 12213533"/>
              <a:gd name="connsiteY130" fmla="*/ 0 h 507349"/>
              <a:gd name="connsiteX131" fmla="*/ 6811702 w 12213533"/>
              <a:gd name="connsiteY131" fmla="*/ 253675 h 507349"/>
              <a:gd name="connsiteX132" fmla="*/ 6982749 w 12213533"/>
              <a:gd name="connsiteY132" fmla="*/ 507349 h 507349"/>
              <a:gd name="connsiteX133" fmla="*/ 7287549 w 12213533"/>
              <a:gd name="connsiteY133" fmla="*/ 507349 h 507349"/>
              <a:gd name="connsiteX134" fmla="*/ 7141199 w 12213533"/>
              <a:gd name="connsiteY134" fmla="*/ 253675 h 507349"/>
              <a:gd name="connsiteX135" fmla="*/ 7287549 w 12213533"/>
              <a:gd name="connsiteY135" fmla="*/ 0 h 507349"/>
              <a:gd name="connsiteX136" fmla="*/ 6982749 w 12213533"/>
              <a:gd name="connsiteY136" fmla="*/ 0 h 507349"/>
              <a:gd name="connsiteX137" fmla="*/ 7129100 w 12213533"/>
              <a:gd name="connsiteY137" fmla="*/ 253675 h 507349"/>
              <a:gd name="connsiteX138" fmla="*/ 7300147 w 12213533"/>
              <a:gd name="connsiteY138" fmla="*/ 507349 h 507349"/>
              <a:gd name="connsiteX139" fmla="*/ 7604947 w 12213533"/>
              <a:gd name="connsiteY139" fmla="*/ 507349 h 507349"/>
              <a:gd name="connsiteX140" fmla="*/ 7458597 w 12213533"/>
              <a:gd name="connsiteY140" fmla="*/ 253675 h 507349"/>
              <a:gd name="connsiteX141" fmla="*/ 7604947 w 12213533"/>
              <a:gd name="connsiteY141" fmla="*/ 0 h 507349"/>
              <a:gd name="connsiteX142" fmla="*/ 7300147 w 12213533"/>
              <a:gd name="connsiteY142" fmla="*/ 0 h 507349"/>
              <a:gd name="connsiteX143" fmla="*/ 7446498 w 12213533"/>
              <a:gd name="connsiteY143" fmla="*/ 253675 h 507349"/>
              <a:gd name="connsiteX144" fmla="*/ 7617545 w 12213533"/>
              <a:gd name="connsiteY144" fmla="*/ 507349 h 507349"/>
              <a:gd name="connsiteX145" fmla="*/ 7922345 w 12213533"/>
              <a:gd name="connsiteY145" fmla="*/ 507349 h 507349"/>
              <a:gd name="connsiteX146" fmla="*/ 7775995 w 12213533"/>
              <a:gd name="connsiteY146" fmla="*/ 253675 h 507349"/>
              <a:gd name="connsiteX147" fmla="*/ 7922345 w 12213533"/>
              <a:gd name="connsiteY147" fmla="*/ 0 h 507349"/>
              <a:gd name="connsiteX148" fmla="*/ 7617545 w 12213533"/>
              <a:gd name="connsiteY148" fmla="*/ 0 h 507349"/>
              <a:gd name="connsiteX149" fmla="*/ 7763896 w 12213533"/>
              <a:gd name="connsiteY149" fmla="*/ 253675 h 507349"/>
              <a:gd name="connsiteX150" fmla="*/ 7934943 w 12213533"/>
              <a:gd name="connsiteY150" fmla="*/ 507349 h 507349"/>
              <a:gd name="connsiteX151" fmla="*/ 8239743 w 12213533"/>
              <a:gd name="connsiteY151" fmla="*/ 507349 h 507349"/>
              <a:gd name="connsiteX152" fmla="*/ 8093393 w 12213533"/>
              <a:gd name="connsiteY152" fmla="*/ 253675 h 507349"/>
              <a:gd name="connsiteX153" fmla="*/ 8239743 w 12213533"/>
              <a:gd name="connsiteY153" fmla="*/ 0 h 507349"/>
              <a:gd name="connsiteX154" fmla="*/ 7934943 w 12213533"/>
              <a:gd name="connsiteY154" fmla="*/ 0 h 507349"/>
              <a:gd name="connsiteX155" fmla="*/ 8081294 w 12213533"/>
              <a:gd name="connsiteY155" fmla="*/ 253675 h 507349"/>
              <a:gd name="connsiteX156" fmla="*/ 8252341 w 12213533"/>
              <a:gd name="connsiteY156" fmla="*/ 507349 h 507349"/>
              <a:gd name="connsiteX157" fmla="*/ 8557141 w 12213533"/>
              <a:gd name="connsiteY157" fmla="*/ 507349 h 507349"/>
              <a:gd name="connsiteX158" fmla="*/ 8410790 w 12213533"/>
              <a:gd name="connsiteY158" fmla="*/ 253675 h 507349"/>
              <a:gd name="connsiteX159" fmla="*/ 8557141 w 12213533"/>
              <a:gd name="connsiteY159" fmla="*/ 0 h 507349"/>
              <a:gd name="connsiteX160" fmla="*/ 8252341 w 12213533"/>
              <a:gd name="connsiteY160" fmla="*/ 0 h 507349"/>
              <a:gd name="connsiteX161" fmla="*/ 8398692 w 12213533"/>
              <a:gd name="connsiteY161" fmla="*/ 253675 h 507349"/>
              <a:gd name="connsiteX162" fmla="*/ 8569739 w 12213533"/>
              <a:gd name="connsiteY162" fmla="*/ 507349 h 507349"/>
              <a:gd name="connsiteX163" fmla="*/ 8874539 w 12213533"/>
              <a:gd name="connsiteY163" fmla="*/ 507349 h 507349"/>
              <a:gd name="connsiteX164" fmla="*/ 8728188 w 12213533"/>
              <a:gd name="connsiteY164" fmla="*/ 253675 h 507349"/>
              <a:gd name="connsiteX165" fmla="*/ 8874539 w 12213533"/>
              <a:gd name="connsiteY165" fmla="*/ 0 h 507349"/>
              <a:gd name="connsiteX166" fmla="*/ 8569739 w 12213533"/>
              <a:gd name="connsiteY166" fmla="*/ 0 h 507349"/>
              <a:gd name="connsiteX167" fmla="*/ 8716090 w 12213533"/>
              <a:gd name="connsiteY167" fmla="*/ 253675 h 507349"/>
              <a:gd name="connsiteX168" fmla="*/ 8887137 w 12213533"/>
              <a:gd name="connsiteY168" fmla="*/ 507349 h 507349"/>
              <a:gd name="connsiteX169" fmla="*/ 9191937 w 12213533"/>
              <a:gd name="connsiteY169" fmla="*/ 507349 h 507349"/>
              <a:gd name="connsiteX170" fmla="*/ 9045586 w 12213533"/>
              <a:gd name="connsiteY170" fmla="*/ 253675 h 507349"/>
              <a:gd name="connsiteX171" fmla="*/ 9191937 w 12213533"/>
              <a:gd name="connsiteY171" fmla="*/ 0 h 507349"/>
              <a:gd name="connsiteX172" fmla="*/ 8887137 w 12213533"/>
              <a:gd name="connsiteY172" fmla="*/ 0 h 507349"/>
              <a:gd name="connsiteX173" fmla="*/ 9033488 w 12213533"/>
              <a:gd name="connsiteY173" fmla="*/ 253675 h 507349"/>
              <a:gd name="connsiteX174" fmla="*/ 9204535 w 12213533"/>
              <a:gd name="connsiteY174" fmla="*/ 507349 h 507349"/>
              <a:gd name="connsiteX175" fmla="*/ 9509335 w 12213533"/>
              <a:gd name="connsiteY175" fmla="*/ 507349 h 507349"/>
              <a:gd name="connsiteX176" fmla="*/ 9362984 w 12213533"/>
              <a:gd name="connsiteY176" fmla="*/ 253675 h 507349"/>
              <a:gd name="connsiteX177" fmla="*/ 9509335 w 12213533"/>
              <a:gd name="connsiteY177" fmla="*/ 0 h 507349"/>
              <a:gd name="connsiteX178" fmla="*/ 9204535 w 12213533"/>
              <a:gd name="connsiteY178" fmla="*/ 0 h 507349"/>
              <a:gd name="connsiteX179" fmla="*/ 9350886 w 12213533"/>
              <a:gd name="connsiteY179" fmla="*/ 253675 h 507349"/>
              <a:gd name="connsiteX180" fmla="*/ 9521933 w 12213533"/>
              <a:gd name="connsiteY180" fmla="*/ 507349 h 507349"/>
              <a:gd name="connsiteX181" fmla="*/ 9826733 w 12213533"/>
              <a:gd name="connsiteY181" fmla="*/ 507349 h 507349"/>
              <a:gd name="connsiteX182" fmla="*/ 9680382 w 12213533"/>
              <a:gd name="connsiteY182" fmla="*/ 253675 h 507349"/>
              <a:gd name="connsiteX183" fmla="*/ 9826733 w 12213533"/>
              <a:gd name="connsiteY183" fmla="*/ 0 h 507349"/>
              <a:gd name="connsiteX184" fmla="*/ 9521933 w 12213533"/>
              <a:gd name="connsiteY184" fmla="*/ 0 h 507349"/>
              <a:gd name="connsiteX185" fmla="*/ 9668284 w 12213533"/>
              <a:gd name="connsiteY185" fmla="*/ 253675 h 507349"/>
              <a:gd name="connsiteX186" fmla="*/ 9839331 w 12213533"/>
              <a:gd name="connsiteY186" fmla="*/ 507349 h 507349"/>
              <a:gd name="connsiteX187" fmla="*/ 10144131 w 12213533"/>
              <a:gd name="connsiteY187" fmla="*/ 507349 h 507349"/>
              <a:gd name="connsiteX188" fmla="*/ 9997780 w 12213533"/>
              <a:gd name="connsiteY188" fmla="*/ 253675 h 507349"/>
              <a:gd name="connsiteX189" fmla="*/ 10144131 w 12213533"/>
              <a:gd name="connsiteY189" fmla="*/ 0 h 507349"/>
              <a:gd name="connsiteX190" fmla="*/ 9839331 w 12213533"/>
              <a:gd name="connsiteY190" fmla="*/ 0 h 507349"/>
              <a:gd name="connsiteX191" fmla="*/ 9985682 w 12213533"/>
              <a:gd name="connsiteY191" fmla="*/ 253675 h 507349"/>
              <a:gd name="connsiteX192" fmla="*/ 10156729 w 12213533"/>
              <a:gd name="connsiteY192" fmla="*/ 507349 h 507349"/>
              <a:gd name="connsiteX193" fmla="*/ 10461529 w 12213533"/>
              <a:gd name="connsiteY193" fmla="*/ 507349 h 507349"/>
              <a:gd name="connsiteX194" fmla="*/ 10315178 w 12213533"/>
              <a:gd name="connsiteY194" fmla="*/ 253675 h 507349"/>
              <a:gd name="connsiteX195" fmla="*/ 10461529 w 12213533"/>
              <a:gd name="connsiteY195" fmla="*/ 0 h 507349"/>
              <a:gd name="connsiteX196" fmla="*/ 10156729 w 12213533"/>
              <a:gd name="connsiteY196" fmla="*/ 0 h 507349"/>
              <a:gd name="connsiteX197" fmla="*/ 10303080 w 12213533"/>
              <a:gd name="connsiteY197" fmla="*/ 253675 h 507349"/>
              <a:gd name="connsiteX198" fmla="*/ 10474127 w 12213533"/>
              <a:gd name="connsiteY198" fmla="*/ 507349 h 507349"/>
              <a:gd name="connsiteX199" fmla="*/ 10778927 w 12213533"/>
              <a:gd name="connsiteY199" fmla="*/ 507349 h 507349"/>
              <a:gd name="connsiteX200" fmla="*/ 10632576 w 12213533"/>
              <a:gd name="connsiteY200" fmla="*/ 253675 h 507349"/>
              <a:gd name="connsiteX201" fmla="*/ 10778927 w 12213533"/>
              <a:gd name="connsiteY201" fmla="*/ 0 h 507349"/>
              <a:gd name="connsiteX202" fmla="*/ 10474127 w 12213533"/>
              <a:gd name="connsiteY202" fmla="*/ 0 h 507349"/>
              <a:gd name="connsiteX203" fmla="*/ 10620478 w 12213533"/>
              <a:gd name="connsiteY203" fmla="*/ 253675 h 507349"/>
              <a:gd name="connsiteX204" fmla="*/ 10791525 w 12213533"/>
              <a:gd name="connsiteY204" fmla="*/ 507349 h 507349"/>
              <a:gd name="connsiteX205" fmla="*/ 11096325 w 12213533"/>
              <a:gd name="connsiteY205" fmla="*/ 507349 h 507349"/>
              <a:gd name="connsiteX206" fmla="*/ 10949974 w 12213533"/>
              <a:gd name="connsiteY206" fmla="*/ 253675 h 507349"/>
              <a:gd name="connsiteX207" fmla="*/ 11096325 w 12213533"/>
              <a:gd name="connsiteY207" fmla="*/ 0 h 507349"/>
              <a:gd name="connsiteX208" fmla="*/ 10791525 w 12213533"/>
              <a:gd name="connsiteY208" fmla="*/ 0 h 507349"/>
              <a:gd name="connsiteX209" fmla="*/ 10937876 w 12213533"/>
              <a:gd name="connsiteY209" fmla="*/ 253675 h 507349"/>
              <a:gd name="connsiteX210" fmla="*/ 11108923 w 12213533"/>
              <a:gd name="connsiteY210" fmla="*/ 507349 h 507349"/>
              <a:gd name="connsiteX211" fmla="*/ 11413723 w 12213533"/>
              <a:gd name="connsiteY211" fmla="*/ 507349 h 507349"/>
              <a:gd name="connsiteX212" fmla="*/ 11267372 w 12213533"/>
              <a:gd name="connsiteY212" fmla="*/ 253675 h 507349"/>
              <a:gd name="connsiteX213" fmla="*/ 11413723 w 12213533"/>
              <a:gd name="connsiteY213" fmla="*/ 0 h 507349"/>
              <a:gd name="connsiteX214" fmla="*/ 11108923 w 12213533"/>
              <a:gd name="connsiteY214" fmla="*/ 0 h 507349"/>
              <a:gd name="connsiteX215" fmla="*/ 11255274 w 12213533"/>
              <a:gd name="connsiteY215" fmla="*/ 253675 h 507349"/>
              <a:gd name="connsiteX216" fmla="*/ 11426321 w 12213533"/>
              <a:gd name="connsiteY216" fmla="*/ 507349 h 507349"/>
              <a:gd name="connsiteX217" fmla="*/ 11731121 w 12213533"/>
              <a:gd name="connsiteY217" fmla="*/ 507349 h 507349"/>
              <a:gd name="connsiteX218" fmla="*/ 11584770 w 12213533"/>
              <a:gd name="connsiteY218" fmla="*/ 253675 h 507349"/>
              <a:gd name="connsiteX219" fmla="*/ 11731121 w 12213533"/>
              <a:gd name="connsiteY219" fmla="*/ 0 h 507349"/>
              <a:gd name="connsiteX220" fmla="*/ 11426321 w 12213533"/>
              <a:gd name="connsiteY220" fmla="*/ 0 h 507349"/>
              <a:gd name="connsiteX221" fmla="*/ 11572672 w 12213533"/>
              <a:gd name="connsiteY221" fmla="*/ 253675 h 507349"/>
              <a:gd name="connsiteX222" fmla="*/ 11743719 w 12213533"/>
              <a:gd name="connsiteY222" fmla="*/ 507349 h 507349"/>
              <a:gd name="connsiteX223" fmla="*/ 12048519 w 12213533"/>
              <a:gd name="connsiteY223" fmla="*/ 507349 h 507349"/>
              <a:gd name="connsiteX224" fmla="*/ 11902168 w 12213533"/>
              <a:gd name="connsiteY224" fmla="*/ 253675 h 507349"/>
              <a:gd name="connsiteX225" fmla="*/ 12048519 w 12213533"/>
              <a:gd name="connsiteY225" fmla="*/ 0 h 507349"/>
              <a:gd name="connsiteX226" fmla="*/ 11743719 w 12213533"/>
              <a:gd name="connsiteY226" fmla="*/ 0 h 507349"/>
              <a:gd name="connsiteX227" fmla="*/ 11890070 w 12213533"/>
              <a:gd name="connsiteY227" fmla="*/ 253675 h 507349"/>
              <a:gd name="connsiteX228" fmla="*/ 12061133 w 12213533"/>
              <a:gd name="connsiteY228" fmla="*/ 507349 h 507349"/>
              <a:gd name="connsiteX229" fmla="*/ 12213533 w 12213533"/>
              <a:gd name="connsiteY229" fmla="*/ 507349 h 507349"/>
              <a:gd name="connsiteX230" fmla="*/ 12213533 w 12213533"/>
              <a:gd name="connsiteY230" fmla="*/ 264160 h 507349"/>
              <a:gd name="connsiteX231" fmla="*/ 12213533 w 12213533"/>
              <a:gd name="connsiteY231" fmla="*/ 243189 h 507349"/>
              <a:gd name="connsiteX232" fmla="*/ 12213533 w 12213533"/>
              <a:gd name="connsiteY232" fmla="*/ 0 h 507349"/>
              <a:gd name="connsiteX233" fmla="*/ 12061133 w 12213533"/>
              <a:gd name="connsiteY233" fmla="*/ 0 h 507349"/>
              <a:gd name="connsiteX234" fmla="*/ 12207484 w 12213533"/>
              <a:gd name="connsiteY234" fmla="*/ 253675 h 507349"/>
            </a:gdLst>
            <a:ahLst/>
            <a:cxnLst/>
            <a:rect l="l" t="t" r="r" b="b"/>
            <a:pathLst>
              <a:path w="12213533" h="507349">
                <a:moveTo>
                  <a:pt x="0" y="507348"/>
                </a:moveTo>
                <a:lnTo>
                  <a:pt x="304800" y="507348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  <a:moveTo>
                  <a:pt x="317398" y="507348"/>
                </a:moveTo>
                <a:lnTo>
                  <a:pt x="622198" y="507348"/>
                </a:lnTo>
                <a:lnTo>
                  <a:pt x="475847" y="253674"/>
                </a:lnTo>
                <a:lnTo>
                  <a:pt x="622198" y="0"/>
                </a:lnTo>
                <a:lnTo>
                  <a:pt x="317398" y="0"/>
                </a:lnTo>
                <a:lnTo>
                  <a:pt x="463749" y="253674"/>
                </a:lnTo>
                <a:close/>
                <a:moveTo>
                  <a:pt x="634796" y="507348"/>
                </a:moveTo>
                <a:lnTo>
                  <a:pt x="939596" y="507348"/>
                </a:lnTo>
                <a:lnTo>
                  <a:pt x="793245" y="253675"/>
                </a:lnTo>
                <a:lnTo>
                  <a:pt x="939596" y="0"/>
                </a:lnTo>
                <a:lnTo>
                  <a:pt x="634796" y="0"/>
                </a:lnTo>
                <a:lnTo>
                  <a:pt x="781147" y="253675"/>
                </a:lnTo>
                <a:close/>
                <a:moveTo>
                  <a:pt x="952193" y="507348"/>
                </a:moveTo>
                <a:lnTo>
                  <a:pt x="1256994" y="507348"/>
                </a:lnTo>
                <a:lnTo>
                  <a:pt x="1110644" y="253675"/>
                </a:lnTo>
                <a:lnTo>
                  <a:pt x="1256994" y="0"/>
                </a:lnTo>
                <a:lnTo>
                  <a:pt x="952193" y="0"/>
                </a:lnTo>
                <a:lnTo>
                  <a:pt x="1098544" y="253675"/>
                </a:lnTo>
                <a:close/>
                <a:moveTo>
                  <a:pt x="1269592" y="507348"/>
                </a:moveTo>
                <a:lnTo>
                  <a:pt x="1574392" y="507348"/>
                </a:lnTo>
                <a:lnTo>
                  <a:pt x="1428041" y="253675"/>
                </a:lnTo>
                <a:lnTo>
                  <a:pt x="1574392" y="0"/>
                </a:lnTo>
                <a:lnTo>
                  <a:pt x="1269592" y="0"/>
                </a:lnTo>
                <a:lnTo>
                  <a:pt x="1415943" y="253675"/>
                </a:lnTo>
                <a:close/>
                <a:moveTo>
                  <a:pt x="1586989" y="507348"/>
                </a:moveTo>
                <a:lnTo>
                  <a:pt x="1891790" y="507348"/>
                </a:lnTo>
                <a:lnTo>
                  <a:pt x="1745439" y="253675"/>
                </a:lnTo>
                <a:lnTo>
                  <a:pt x="1891790" y="0"/>
                </a:lnTo>
                <a:lnTo>
                  <a:pt x="1586989" y="0"/>
                </a:lnTo>
                <a:lnTo>
                  <a:pt x="1733341" y="253675"/>
                </a:lnTo>
                <a:close/>
                <a:moveTo>
                  <a:pt x="1904388" y="507349"/>
                </a:moveTo>
                <a:lnTo>
                  <a:pt x="2209187" y="507349"/>
                </a:lnTo>
                <a:lnTo>
                  <a:pt x="2062837" y="253675"/>
                </a:lnTo>
                <a:lnTo>
                  <a:pt x="2209187" y="0"/>
                </a:lnTo>
                <a:lnTo>
                  <a:pt x="1904388" y="0"/>
                </a:lnTo>
                <a:lnTo>
                  <a:pt x="2050739" y="253675"/>
                </a:lnTo>
                <a:close/>
                <a:moveTo>
                  <a:pt x="2221784" y="507349"/>
                </a:moveTo>
                <a:lnTo>
                  <a:pt x="2526585" y="507349"/>
                </a:lnTo>
                <a:lnTo>
                  <a:pt x="2380235" y="253675"/>
                </a:lnTo>
                <a:lnTo>
                  <a:pt x="2526585" y="0"/>
                </a:lnTo>
                <a:lnTo>
                  <a:pt x="2221784" y="0"/>
                </a:lnTo>
                <a:lnTo>
                  <a:pt x="2368136" y="253675"/>
                </a:lnTo>
                <a:close/>
                <a:moveTo>
                  <a:pt x="2539182" y="507349"/>
                </a:moveTo>
                <a:lnTo>
                  <a:pt x="2843983" y="507349"/>
                </a:lnTo>
                <a:lnTo>
                  <a:pt x="2697632" y="253675"/>
                </a:lnTo>
                <a:lnTo>
                  <a:pt x="2843983" y="0"/>
                </a:lnTo>
                <a:lnTo>
                  <a:pt x="2539182" y="0"/>
                </a:lnTo>
                <a:lnTo>
                  <a:pt x="2685533" y="253675"/>
                </a:lnTo>
                <a:close/>
                <a:moveTo>
                  <a:pt x="2856581" y="507349"/>
                </a:moveTo>
                <a:lnTo>
                  <a:pt x="3161381" y="507349"/>
                </a:lnTo>
                <a:lnTo>
                  <a:pt x="3015030" y="253675"/>
                </a:lnTo>
                <a:lnTo>
                  <a:pt x="3161381" y="0"/>
                </a:lnTo>
                <a:lnTo>
                  <a:pt x="2856581" y="0"/>
                </a:lnTo>
                <a:lnTo>
                  <a:pt x="3002931" y="253675"/>
                </a:lnTo>
                <a:close/>
                <a:moveTo>
                  <a:pt x="3173980" y="507349"/>
                </a:moveTo>
                <a:lnTo>
                  <a:pt x="3478779" y="507349"/>
                </a:lnTo>
                <a:lnTo>
                  <a:pt x="3332428" y="253675"/>
                </a:lnTo>
                <a:lnTo>
                  <a:pt x="3478779" y="0"/>
                </a:lnTo>
                <a:lnTo>
                  <a:pt x="3173980" y="0"/>
                </a:lnTo>
                <a:lnTo>
                  <a:pt x="3320330" y="253675"/>
                </a:lnTo>
                <a:close/>
                <a:moveTo>
                  <a:pt x="3491376" y="507349"/>
                </a:moveTo>
                <a:lnTo>
                  <a:pt x="3796177" y="507349"/>
                </a:lnTo>
                <a:lnTo>
                  <a:pt x="3649825" y="253675"/>
                </a:lnTo>
                <a:lnTo>
                  <a:pt x="3796177" y="0"/>
                </a:lnTo>
                <a:lnTo>
                  <a:pt x="3491376" y="0"/>
                </a:lnTo>
                <a:lnTo>
                  <a:pt x="3637728" y="253675"/>
                </a:lnTo>
                <a:close/>
                <a:moveTo>
                  <a:pt x="3808775" y="507349"/>
                </a:moveTo>
                <a:lnTo>
                  <a:pt x="4113575" y="507349"/>
                </a:lnTo>
                <a:lnTo>
                  <a:pt x="3967223" y="253675"/>
                </a:lnTo>
                <a:lnTo>
                  <a:pt x="4113575" y="0"/>
                </a:lnTo>
                <a:lnTo>
                  <a:pt x="3808775" y="0"/>
                </a:lnTo>
                <a:lnTo>
                  <a:pt x="3955126" y="253675"/>
                </a:lnTo>
                <a:close/>
                <a:moveTo>
                  <a:pt x="4126172" y="507349"/>
                </a:moveTo>
                <a:lnTo>
                  <a:pt x="4430967" y="507349"/>
                </a:lnTo>
                <a:lnTo>
                  <a:pt x="4284617" y="253675"/>
                </a:lnTo>
                <a:lnTo>
                  <a:pt x="4430967" y="0"/>
                </a:lnTo>
                <a:lnTo>
                  <a:pt x="4126172" y="0"/>
                </a:lnTo>
                <a:lnTo>
                  <a:pt x="4272518" y="253675"/>
                </a:lnTo>
                <a:close/>
                <a:moveTo>
                  <a:pt x="4443565" y="507349"/>
                </a:moveTo>
                <a:lnTo>
                  <a:pt x="4748366" y="507349"/>
                </a:lnTo>
                <a:lnTo>
                  <a:pt x="4602015" y="253675"/>
                </a:lnTo>
                <a:lnTo>
                  <a:pt x="4748366" y="0"/>
                </a:lnTo>
                <a:lnTo>
                  <a:pt x="4443565" y="0"/>
                </a:lnTo>
                <a:lnTo>
                  <a:pt x="4589916" y="253675"/>
                </a:lnTo>
                <a:close/>
                <a:moveTo>
                  <a:pt x="4760964" y="507349"/>
                </a:moveTo>
                <a:lnTo>
                  <a:pt x="5065764" y="507349"/>
                </a:lnTo>
                <a:lnTo>
                  <a:pt x="4919413" y="253675"/>
                </a:lnTo>
                <a:lnTo>
                  <a:pt x="5065764" y="0"/>
                </a:lnTo>
                <a:lnTo>
                  <a:pt x="4760964" y="0"/>
                </a:lnTo>
                <a:lnTo>
                  <a:pt x="4907314" y="253675"/>
                </a:lnTo>
                <a:close/>
                <a:moveTo>
                  <a:pt x="5078361" y="507349"/>
                </a:moveTo>
                <a:lnTo>
                  <a:pt x="5383161" y="507349"/>
                </a:lnTo>
                <a:lnTo>
                  <a:pt x="5236811" y="253675"/>
                </a:lnTo>
                <a:lnTo>
                  <a:pt x="5383161" y="0"/>
                </a:lnTo>
                <a:lnTo>
                  <a:pt x="5078361" y="0"/>
                </a:lnTo>
                <a:lnTo>
                  <a:pt x="5224712" y="253675"/>
                </a:lnTo>
                <a:close/>
                <a:moveTo>
                  <a:pt x="5395759" y="507349"/>
                </a:moveTo>
                <a:lnTo>
                  <a:pt x="5700560" y="507349"/>
                </a:lnTo>
                <a:lnTo>
                  <a:pt x="5554209" y="253675"/>
                </a:lnTo>
                <a:lnTo>
                  <a:pt x="5700560" y="0"/>
                </a:lnTo>
                <a:lnTo>
                  <a:pt x="5395759" y="0"/>
                </a:lnTo>
                <a:lnTo>
                  <a:pt x="5542110" y="253675"/>
                </a:lnTo>
                <a:close/>
                <a:moveTo>
                  <a:pt x="5713159" y="507349"/>
                </a:moveTo>
                <a:lnTo>
                  <a:pt x="6017957" y="507349"/>
                </a:lnTo>
                <a:lnTo>
                  <a:pt x="5871607" y="253675"/>
                </a:lnTo>
                <a:lnTo>
                  <a:pt x="6017957" y="0"/>
                </a:lnTo>
                <a:lnTo>
                  <a:pt x="5713159" y="0"/>
                </a:lnTo>
                <a:lnTo>
                  <a:pt x="5859508" y="253675"/>
                </a:lnTo>
                <a:close/>
                <a:moveTo>
                  <a:pt x="6030555" y="507349"/>
                </a:moveTo>
                <a:lnTo>
                  <a:pt x="6335355" y="507349"/>
                </a:lnTo>
                <a:lnTo>
                  <a:pt x="6189005" y="253675"/>
                </a:lnTo>
                <a:lnTo>
                  <a:pt x="6335355" y="0"/>
                </a:lnTo>
                <a:lnTo>
                  <a:pt x="6030555" y="0"/>
                </a:lnTo>
                <a:lnTo>
                  <a:pt x="6176906" y="253675"/>
                </a:lnTo>
                <a:close/>
                <a:moveTo>
                  <a:pt x="6347953" y="507349"/>
                </a:moveTo>
                <a:lnTo>
                  <a:pt x="6652753" y="507349"/>
                </a:lnTo>
                <a:lnTo>
                  <a:pt x="6506403" y="253675"/>
                </a:lnTo>
                <a:lnTo>
                  <a:pt x="6652753" y="0"/>
                </a:lnTo>
                <a:lnTo>
                  <a:pt x="6347953" y="0"/>
                </a:lnTo>
                <a:lnTo>
                  <a:pt x="6494304" y="253675"/>
                </a:lnTo>
                <a:close/>
                <a:moveTo>
                  <a:pt x="6665351" y="507349"/>
                </a:moveTo>
                <a:lnTo>
                  <a:pt x="6970151" y="507349"/>
                </a:lnTo>
                <a:lnTo>
                  <a:pt x="6823801" y="253675"/>
                </a:lnTo>
                <a:lnTo>
                  <a:pt x="6970151" y="0"/>
                </a:lnTo>
                <a:lnTo>
                  <a:pt x="6665351" y="0"/>
                </a:lnTo>
                <a:lnTo>
                  <a:pt x="6811702" y="253675"/>
                </a:lnTo>
                <a:close/>
                <a:moveTo>
                  <a:pt x="6982749" y="507349"/>
                </a:moveTo>
                <a:lnTo>
                  <a:pt x="7287549" y="507349"/>
                </a:lnTo>
                <a:lnTo>
                  <a:pt x="7141199" y="253675"/>
                </a:lnTo>
                <a:lnTo>
                  <a:pt x="7287549" y="0"/>
                </a:lnTo>
                <a:lnTo>
                  <a:pt x="6982749" y="0"/>
                </a:lnTo>
                <a:lnTo>
                  <a:pt x="7129100" y="253675"/>
                </a:lnTo>
                <a:close/>
                <a:moveTo>
                  <a:pt x="7300147" y="507349"/>
                </a:moveTo>
                <a:lnTo>
                  <a:pt x="7604947" y="507349"/>
                </a:lnTo>
                <a:lnTo>
                  <a:pt x="7458597" y="253675"/>
                </a:lnTo>
                <a:lnTo>
                  <a:pt x="7604947" y="0"/>
                </a:lnTo>
                <a:lnTo>
                  <a:pt x="7300147" y="0"/>
                </a:lnTo>
                <a:lnTo>
                  <a:pt x="7446498" y="253675"/>
                </a:lnTo>
                <a:close/>
                <a:moveTo>
                  <a:pt x="7617545" y="507349"/>
                </a:moveTo>
                <a:lnTo>
                  <a:pt x="7922345" y="507349"/>
                </a:lnTo>
                <a:lnTo>
                  <a:pt x="7775995" y="253675"/>
                </a:lnTo>
                <a:lnTo>
                  <a:pt x="7922345" y="0"/>
                </a:lnTo>
                <a:lnTo>
                  <a:pt x="7617545" y="0"/>
                </a:lnTo>
                <a:lnTo>
                  <a:pt x="7763896" y="253675"/>
                </a:lnTo>
                <a:close/>
                <a:moveTo>
                  <a:pt x="7934943" y="507349"/>
                </a:moveTo>
                <a:lnTo>
                  <a:pt x="8239743" y="507349"/>
                </a:lnTo>
                <a:lnTo>
                  <a:pt x="8093393" y="253675"/>
                </a:lnTo>
                <a:lnTo>
                  <a:pt x="8239743" y="0"/>
                </a:lnTo>
                <a:lnTo>
                  <a:pt x="7934943" y="0"/>
                </a:lnTo>
                <a:lnTo>
                  <a:pt x="8081294" y="253675"/>
                </a:lnTo>
                <a:close/>
                <a:moveTo>
                  <a:pt x="8252341" y="507349"/>
                </a:moveTo>
                <a:lnTo>
                  <a:pt x="8557141" y="507349"/>
                </a:lnTo>
                <a:lnTo>
                  <a:pt x="8410790" y="253675"/>
                </a:lnTo>
                <a:lnTo>
                  <a:pt x="8557141" y="0"/>
                </a:lnTo>
                <a:lnTo>
                  <a:pt x="8252341" y="0"/>
                </a:lnTo>
                <a:lnTo>
                  <a:pt x="8398692" y="253675"/>
                </a:lnTo>
                <a:close/>
                <a:moveTo>
                  <a:pt x="8569739" y="507349"/>
                </a:moveTo>
                <a:lnTo>
                  <a:pt x="8874539" y="507349"/>
                </a:lnTo>
                <a:lnTo>
                  <a:pt x="8728188" y="253675"/>
                </a:lnTo>
                <a:lnTo>
                  <a:pt x="8874539" y="0"/>
                </a:lnTo>
                <a:lnTo>
                  <a:pt x="8569739" y="0"/>
                </a:lnTo>
                <a:lnTo>
                  <a:pt x="8716090" y="253675"/>
                </a:lnTo>
                <a:close/>
                <a:moveTo>
                  <a:pt x="8887137" y="507349"/>
                </a:moveTo>
                <a:lnTo>
                  <a:pt x="9191937" y="507349"/>
                </a:lnTo>
                <a:lnTo>
                  <a:pt x="9045586" y="253675"/>
                </a:lnTo>
                <a:lnTo>
                  <a:pt x="9191937" y="0"/>
                </a:lnTo>
                <a:lnTo>
                  <a:pt x="8887137" y="0"/>
                </a:lnTo>
                <a:lnTo>
                  <a:pt x="9033488" y="253675"/>
                </a:lnTo>
                <a:close/>
                <a:moveTo>
                  <a:pt x="9204535" y="507349"/>
                </a:moveTo>
                <a:lnTo>
                  <a:pt x="9509335" y="507349"/>
                </a:lnTo>
                <a:lnTo>
                  <a:pt x="9362984" y="253675"/>
                </a:lnTo>
                <a:lnTo>
                  <a:pt x="9509335" y="0"/>
                </a:lnTo>
                <a:lnTo>
                  <a:pt x="9204535" y="0"/>
                </a:lnTo>
                <a:lnTo>
                  <a:pt x="9350886" y="253675"/>
                </a:lnTo>
                <a:close/>
                <a:moveTo>
                  <a:pt x="9521933" y="507349"/>
                </a:moveTo>
                <a:lnTo>
                  <a:pt x="9826733" y="507349"/>
                </a:lnTo>
                <a:lnTo>
                  <a:pt x="9680382" y="253675"/>
                </a:lnTo>
                <a:lnTo>
                  <a:pt x="9826733" y="0"/>
                </a:lnTo>
                <a:lnTo>
                  <a:pt x="9521933" y="0"/>
                </a:lnTo>
                <a:lnTo>
                  <a:pt x="9668284" y="253675"/>
                </a:lnTo>
                <a:close/>
                <a:moveTo>
                  <a:pt x="9839331" y="507349"/>
                </a:moveTo>
                <a:lnTo>
                  <a:pt x="10144131" y="507349"/>
                </a:lnTo>
                <a:lnTo>
                  <a:pt x="9997780" y="253675"/>
                </a:lnTo>
                <a:lnTo>
                  <a:pt x="10144131" y="0"/>
                </a:lnTo>
                <a:lnTo>
                  <a:pt x="9839331" y="0"/>
                </a:lnTo>
                <a:lnTo>
                  <a:pt x="9985682" y="253675"/>
                </a:lnTo>
                <a:close/>
                <a:moveTo>
                  <a:pt x="10156729" y="507349"/>
                </a:moveTo>
                <a:lnTo>
                  <a:pt x="10461529" y="507349"/>
                </a:lnTo>
                <a:lnTo>
                  <a:pt x="10315178" y="253675"/>
                </a:lnTo>
                <a:lnTo>
                  <a:pt x="10461529" y="0"/>
                </a:lnTo>
                <a:lnTo>
                  <a:pt x="10156729" y="0"/>
                </a:lnTo>
                <a:lnTo>
                  <a:pt x="10303080" y="253675"/>
                </a:lnTo>
                <a:close/>
                <a:moveTo>
                  <a:pt x="10474127" y="507349"/>
                </a:moveTo>
                <a:lnTo>
                  <a:pt x="10778927" y="507349"/>
                </a:lnTo>
                <a:lnTo>
                  <a:pt x="10632576" y="253675"/>
                </a:lnTo>
                <a:lnTo>
                  <a:pt x="10778927" y="0"/>
                </a:lnTo>
                <a:lnTo>
                  <a:pt x="10474127" y="0"/>
                </a:lnTo>
                <a:lnTo>
                  <a:pt x="10620478" y="253675"/>
                </a:lnTo>
                <a:close/>
                <a:moveTo>
                  <a:pt x="10791525" y="507349"/>
                </a:moveTo>
                <a:lnTo>
                  <a:pt x="11096325" y="507349"/>
                </a:lnTo>
                <a:lnTo>
                  <a:pt x="10949974" y="253675"/>
                </a:lnTo>
                <a:lnTo>
                  <a:pt x="11096325" y="0"/>
                </a:lnTo>
                <a:lnTo>
                  <a:pt x="10791525" y="0"/>
                </a:lnTo>
                <a:lnTo>
                  <a:pt x="10937876" y="253675"/>
                </a:lnTo>
                <a:close/>
                <a:moveTo>
                  <a:pt x="11108923" y="507349"/>
                </a:moveTo>
                <a:lnTo>
                  <a:pt x="11413723" y="507349"/>
                </a:lnTo>
                <a:lnTo>
                  <a:pt x="11267372" y="253675"/>
                </a:lnTo>
                <a:lnTo>
                  <a:pt x="11413723" y="0"/>
                </a:lnTo>
                <a:lnTo>
                  <a:pt x="11108923" y="0"/>
                </a:lnTo>
                <a:lnTo>
                  <a:pt x="11255274" y="253675"/>
                </a:lnTo>
                <a:close/>
                <a:moveTo>
                  <a:pt x="11426321" y="507349"/>
                </a:moveTo>
                <a:lnTo>
                  <a:pt x="11731121" y="507349"/>
                </a:lnTo>
                <a:lnTo>
                  <a:pt x="11584770" y="253675"/>
                </a:lnTo>
                <a:lnTo>
                  <a:pt x="11731121" y="0"/>
                </a:lnTo>
                <a:lnTo>
                  <a:pt x="11426321" y="0"/>
                </a:lnTo>
                <a:lnTo>
                  <a:pt x="11572672" y="253675"/>
                </a:lnTo>
                <a:close/>
                <a:moveTo>
                  <a:pt x="11743719" y="507349"/>
                </a:moveTo>
                <a:lnTo>
                  <a:pt x="12048519" y="507349"/>
                </a:lnTo>
                <a:lnTo>
                  <a:pt x="11902168" y="253675"/>
                </a:lnTo>
                <a:lnTo>
                  <a:pt x="12048519" y="0"/>
                </a:lnTo>
                <a:lnTo>
                  <a:pt x="11743719" y="0"/>
                </a:lnTo>
                <a:lnTo>
                  <a:pt x="11890070" y="253675"/>
                </a:lnTo>
                <a:close/>
                <a:moveTo>
                  <a:pt x="12061133" y="507349"/>
                </a:moveTo>
                <a:lnTo>
                  <a:pt x="12213533" y="507349"/>
                </a:lnTo>
                <a:lnTo>
                  <a:pt x="12213533" y="264160"/>
                </a:lnTo>
                <a:lnTo>
                  <a:pt x="12213533" y="243189"/>
                </a:lnTo>
                <a:lnTo>
                  <a:pt x="12213533" y="0"/>
                </a:lnTo>
                <a:lnTo>
                  <a:pt x="12061133" y="0"/>
                </a:lnTo>
                <a:lnTo>
                  <a:pt x="12207484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V="1">
            <a:off x="0" y="6350651"/>
            <a:ext cx="12213540" cy="507349"/>
          </a:xfrm>
          <a:custGeom>
            <a:avLst/>
            <a:gdLst>
              <a:gd name="connsiteX0" fmla="*/ 12061140 w 12213540"/>
              <a:gd name="connsiteY0" fmla="*/ 507349 h 507349"/>
              <a:gd name="connsiteX1" fmla="*/ 12213540 w 12213540"/>
              <a:gd name="connsiteY1" fmla="*/ 507349 h 507349"/>
              <a:gd name="connsiteX2" fmla="*/ 12213540 w 12213540"/>
              <a:gd name="connsiteY2" fmla="*/ 264160 h 507349"/>
              <a:gd name="connsiteX3" fmla="*/ 12213540 w 12213540"/>
              <a:gd name="connsiteY3" fmla="*/ 243189 h 507349"/>
              <a:gd name="connsiteX4" fmla="*/ 12213540 w 12213540"/>
              <a:gd name="connsiteY4" fmla="*/ 0 h 507349"/>
              <a:gd name="connsiteX5" fmla="*/ 12061140 w 12213540"/>
              <a:gd name="connsiteY5" fmla="*/ 0 h 507349"/>
              <a:gd name="connsiteX6" fmla="*/ 12207491 w 12213540"/>
              <a:gd name="connsiteY6" fmla="*/ 253675 h 507349"/>
              <a:gd name="connsiteX7" fmla="*/ 11743726 w 12213540"/>
              <a:gd name="connsiteY7" fmla="*/ 507349 h 507349"/>
              <a:gd name="connsiteX8" fmla="*/ 12048526 w 12213540"/>
              <a:gd name="connsiteY8" fmla="*/ 507349 h 507349"/>
              <a:gd name="connsiteX9" fmla="*/ 11902175 w 12213540"/>
              <a:gd name="connsiteY9" fmla="*/ 253675 h 507349"/>
              <a:gd name="connsiteX10" fmla="*/ 12048526 w 12213540"/>
              <a:gd name="connsiteY10" fmla="*/ 0 h 507349"/>
              <a:gd name="connsiteX11" fmla="*/ 11743726 w 12213540"/>
              <a:gd name="connsiteY11" fmla="*/ 0 h 507349"/>
              <a:gd name="connsiteX12" fmla="*/ 11890077 w 12213540"/>
              <a:gd name="connsiteY12" fmla="*/ 253675 h 507349"/>
              <a:gd name="connsiteX13" fmla="*/ 11426328 w 12213540"/>
              <a:gd name="connsiteY13" fmla="*/ 507349 h 507349"/>
              <a:gd name="connsiteX14" fmla="*/ 11731128 w 12213540"/>
              <a:gd name="connsiteY14" fmla="*/ 507349 h 507349"/>
              <a:gd name="connsiteX15" fmla="*/ 11584777 w 12213540"/>
              <a:gd name="connsiteY15" fmla="*/ 253675 h 507349"/>
              <a:gd name="connsiteX16" fmla="*/ 11731128 w 12213540"/>
              <a:gd name="connsiteY16" fmla="*/ 0 h 507349"/>
              <a:gd name="connsiteX17" fmla="*/ 11426328 w 12213540"/>
              <a:gd name="connsiteY17" fmla="*/ 0 h 507349"/>
              <a:gd name="connsiteX18" fmla="*/ 11572679 w 12213540"/>
              <a:gd name="connsiteY18" fmla="*/ 253675 h 507349"/>
              <a:gd name="connsiteX19" fmla="*/ 11108930 w 12213540"/>
              <a:gd name="connsiteY19" fmla="*/ 507349 h 507349"/>
              <a:gd name="connsiteX20" fmla="*/ 11413730 w 12213540"/>
              <a:gd name="connsiteY20" fmla="*/ 507349 h 507349"/>
              <a:gd name="connsiteX21" fmla="*/ 11267379 w 12213540"/>
              <a:gd name="connsiteY21" fmla="*/ 253675 h 507349"/>
              <a:gd name="connsiteX22" fmla="*/ 11413730 w 12213540"/>
              <a:gd name="connsiteY22" fmla="*/ 0 h 507349"/>
              <a:gd name="connsiteX23" fmla="*/ 11108930 w 12213540"/>
              <a:gd name="connsiteY23" fmla="*/ 0 h 507349"/>
              <a:gd name="connsiteX24" fmla="*/ 11255281 w 12213540"/>
              <a:gd name="connsiteY24" fmla="*/ 253675 h 507349"/>
              <a:gd name="connsiteX25" fmla="*/ 10791532 w 12213540"/>
              <a:gd name="connsiteY25" fmla="*/ 507349 h 507349"/>
              <a:gd name="connsiteX26" fmla="*/ 11096332 w 12213540"/>
              <a:gd name="connsiteY26" fmla="*/ 507349 h 507349"/>
              <a:gd name="connsiteX27" fmla="*/ 10949981 w 12213540"/>
              <a:gd name="connsiteY27" fmla="*/ 253675 h 507349"/>
              <a:gd name="connsiteX28" fmla="*/ 11096332 w 12213540"/>
              <a:gd name="connsiteY28" fmla="*/ 0 h 507349"/>
              <a:gd name="connsiteX29" fmla="*/ 10791532 w 12213540"/>
              <a:gd name="connsiteY29" fmla="*/ 0 h 507349"/>
              <a:gd name="connsiteX30" fmla="*/ 10937883 w 12213540"/>
              <a:gd name="connsiteY30" fmla="*/ 253675 h 507349"/>
              <a:gd name="connsiteX31" fmla="*/ 10474134 w 12213540"/>
              <a:gd name="connsiteY31" fmla="*/ 507349 h 507349"/>
              <a:gd name="connsiteX32" fmla="*/ 10778934 w 12213540"/>
              <a:gd name="connsiteY32" fmla="*/ 507349 h 507349"/>
              <a:gd name="connsiteX33" fmla="*/ 10632583 w 12213540"/>
              <a:gd name="connsiteY33" fmla="*/ 253675 h 507349"/>
              <a:gd name="connsiteX34" fmla="*/ 10778934 w 12213540"/>
              <a:gd name="connsiteY34" fmla="*/ 0 h 507349"/>
              <a:gd name="connsiteX35" fmla="*/ 10474134 w 12213540"/>
              <a:gd name="connsiteY35" fmla="*/ 0 h 507349"/>
              <a:gd name="connsiteX36" fmla="*/ 10620485 w 12213540"/>
              <a:gd name="connsiteY36" fmla="*/ 253675 h 507349"/>
              <a:gd name="connsiteX37" fmla="*/ 10156736 w 12213540"/>
              <a:gd name="connsiteY37" fmla="*/ 507349 h 507349"/>
              <a:gd name="connsiteX38" fmla="*/ 10461536 w 12213540"/>
              <a:gd name="connsiteY38" fmla="*/ 507349 h 507349"/>
              <a:gd name="connsiteX39" fmla="*/ 10315185 w 12213540"/>
              <a:gd name="connsiteY39" fmla="*/ 253675 h 507349"/>
              <a:gd name="connsiteX40" fmla="*/ 10461536 w 12213540"/>
              <a:gd name="connsiteY40" fmla="*/ 0 h 507349"/>
              <a:gd name="connsiteX41" fmla="*/ 10156736 w 12213540"/>
              <a:gd name="connsiteY41" fmla="*/ 0 h 507349"/>
              <a:gd name="connsiteX42" fmla="*/ 10303087 w 12213540"/>
              <a:gd name="connsiteY42" fmla="*/ 253675 h 507349"/>
              <a:gd name="connsiteX43" fmla="*/ 9839338 w 12213540"/>
              <a:gd name="connsiteY43" fmla="*/ 507349 h 507349"/>
              <a:gd name="connsiteX44" fmla="*/ 10144138 w 12213540"/>
              <a:gd name="connsiteY44" fmla="*/ 507349 h 507349"/>
              <a:gd name="connsiteX45" fmla="*/ 9997787 w 12213540"/>
              <a:gd name="connsiteY45" fmla="*/ 253675 h 507349"/>
              <a:gd name="connsiteX46" fmla="*/ 10144138 w 12213540"/>
              <a:gd name="connsiteY46" fmla="*/ 0 h 507349"/>
              <a:gd name="connsiteX47" fmla="*/ 9839338 w 12213540"/>
              <a:gd name="connsiteY47" fmla="*/ 0 h 507349"/>
              <a:gd name="connsiteX48" fmla="*/ 9985689 w 12213540"/>
              <a:gd name="connsiteY48" fmla="*/ 253675 h 507349"/>
              <a:gd name="connsiteX49" fmla="*/ 9521940 w 12213540"/>
              <a:gd name="connsiteY49" fmla="*/ 507349 h 507349"/>
              <a:gd name="connsiteX50" fmla="*/ 9826740 w 12213540"/>
              <a:gd name="connsiteY50" fmla="*/ 507349 h 507349"/>
              <a:gd name="connsiteX51" fmla="*/ 9680389 w 12213540"/>
              <a:gd name="connsiteY51" fmla="*/ 253675 h 507349"/>
              <a:gd name="connsiteX52" fmla="*/ 9826740 w 12213540"/>
              <a:gd name="connsiteY52" fmla="*/ 0 h 507349"/>
              <a:gd name="connsiteX53" fmla="*/ 9521940 w 12213540"/>
              <a:gd name="connsiteY53" fmla="*/ 0 h 507349"/>
              <a:gd name="connsiteX54" fmla="*/ 9668291 w 12213540"/>
              <a:gd name="connsiteY54" fmla="*/ 253675 h 507349"/>
              <a:gd name="connsiteX55" fmla="*/ 9204542 w 12213540"/>
              <a:gd name="connsiteY55" fmla="*/ 507349 h 507349"/>
              <a:gd name="connsiteX56" fmla="*/ 9509342 w 12213540"/>
              <a:gd name="connsiteY56" fmla="*/ 507349 h 507349"/>
              <a:gd name="connsiteX57" fmla="*/ 9362991 w 12213540"/>
              <a:gd name="connsiteY57" fmla="*/ 253675 h 507349"/>
              <a:gd name="connsiteX58" fmla="*/ 9509342 w 12213540"/>
              <a:gd name="connsiteY58" fmla="*/ 0 h 507349"/>
              <a:gd name="connsiteX59" fmla="*/ 9204542 w 12213540"/>
              <a:gd name="connsiteY59" fmla="*/ 0 h 507349"/>
              <a:gd name="connsiteX60" fmla="*/ 9350893 w 12213540"/>
              <a:gd name="connsiteY60" fmla="*/ 253675 h 507349"/>
              <a:gd name="connsiteX61" fmla="*/ 8887144 w 12213540"/>
              <a:gd name="connsiteY61" fmla="*/ 507349 h 507349"/>
              <a:gd name="connsiteX62" fmla="*/ 9191944 w 12213540"/>
              <a:gd name="connsiteY62" fmla="*/ 507349 h 507349"/>
              <a:gd name="connsiteX63" fmla="*/ 9045593 w 12213540"/>
              <a:gd name="connsiteY63" fmla="*/ 253675 h 507349"/>
              <a:gd name="connsiteX64" fmla="*/ 9191944 w 12213540"/>
              <a:gd name="connsiteY64" fmla="*/ 0 h 507349"/>
              <a:gd name="connsiteX65" fmla="*/ 8887144 w 12213540"/>
              <a:gd name="connsiteY65" fmla="*/ 0 h 507349"/>
              <a:gd name="connsiteX66" fmla="*/ 9033495 w 12213540"/>
              <a:gd name="connsiteY66" fmla="*/ 253675 h 507349"/>
              <a:gd name="connsiteX67" fmla="*/ 8569746 w 12213540"/>
              <a:gd name="connsiteY67" fmla="*/ 507349 h 507349"/>
              <a:gd name="connsiteX68" fmla="*/ 8874546 w 12213540"/>
              <a:gd name="connsiteY68" fmla="*/ 507349 h 507349"/>
              <a:gd name="connsiteX69" fmla="*/ 8728195 w 12213540"/>
              <a:gd name="connsiteY69" fmla="*/ 253675 h 507349"/>
              <a:gd name="connsiteX70" fmla="*/ 8874546 w 12213540"/>
              <a:gd name="connsiteY70" fmla="*/ 0 h 507349"/>
              <a:gd name="connsiteX71" fmla="*/ 8569746 w 12213540"/>
              <a:gd name="connsiteY71" fmla="*/ 0 h 507349"/>
              <a:gd name="connsiteX72" fmla="*/ 8716097 w 12213540"/>
              <a:gd name="connsiteY72" fmla="*/ 253675 h 507349"/>
              <a:gd name="connsiteX73" fmla="*/ 8252348 w 12213540"/>
              <a:gd name="connsiteY73" fmla="*/ 507349 h 507349"/>
              <a:gd name="connsiteX74" fmla="*/ 8557148 w 12213540"/>
              <a:gd name="connsiteY74" fmla="*/ 507349 h 507349"/>
              <a:gd name="connsiteX75" fmla="*/ 8410797 w 12213540"/>
              <a:gd name="connsiteY75" fmla="*/ 253675 h 507349"/>
              <a:gd name="connsiteX76" fmla="*/ 8557148 w 12213540"/>
              <a:gd name="connsiteY76" fmla="*/ 0 h 507349"/>
              <a:gd name="connsiteX77" fmla="*/ 8252348 w 12213540"/>
              <a:gd name="connsiteY77" fmla="*/ 0 h 507349"/>
              <a:gd name="connsiteX78" fmla="*/ 8398699 w 12213540"/>
              <a:gd name="connsiteY78" fmla="*/ 253675 h 507349"/>
              <a:gd name="connsiteX79" fmla="*/ 7934950 w 12213540"/>
              <a:gd name="connsiteY79" fmla="*/ 507349 h 507349"/>
              <a:gd name="connsiteX80" fmla="*/ 8239750 w 12213540"/>
              <a:gd name="connsiteY80" fmla="*/ 507349 h 507349"/>
              <a:gd name="connsiteX81" fmla="*/ 8093399 w 12213540"/>
              <a:gd name="connsiteY81" fmla="*/ 253675 h 507349"/>
              <a:gd name="connsiteX82" fmla="*/ 8239750 w 12213540"/>
              <a:gd name="connsiteY82" fmla="*/ 0 h 507349"/>
              <a:gd name="connsiteX83" fmla="*/ 7934950 w 12213540"/>
              <a:gd name="connsiteY83" fmla="*/ 0 h 507349"/>
              <a:gd name="connsiteX84" fmla="*/ 8081301 w 12213540"/>
              <a:gd name="connsiteY84" fmla="*/ 253675 h 507349"/>
              <a:gd name="connsiteX85" fmla="*/ 7617552 w 12213540"/>
              <a:gd name="connsiteY85" fmla="*/ 507349 h 507349"/>
              <a:gd name="connsiteX86" fmla="*/ 7922352 w 12213540"/>
              <a:gd name="connsiteY86" fmla="*/ 507349 h 507349"/>
              <a:gd name="connsiteX87" fmla="*/ 7776001 w 12213540"/>
              <a:gd name="connsiteY87" fmla="*/ 253675 h 507349"/>
              <a:gd name="connsiteX88" fmla="*/ 7922352 w 12213540"/>
              <a:gd name="connsiteY88" fmla="*/ 0 h 507349"/>
              <a:gd name="connsiteX89" fmla="*/ 7617552 w 12213540"/>
              <a:gd name="connsiteY89" fmla="*/ 0 h 507349"/>
              <a:gd name="connsiteX90" fmla="*/ 7763903 w 12213540"/>
              <a:gd name="connsiteY90" fmla="*/ 253675 h 507349"/>
              <a:gd name="connsiteX91" fmla="*/ 7300154 w 12213540"/>
              <a:gd name="connsiteY91" fmla="*/ 507349 h 507349"/>
              <a:gd name="connsiteX92" fmla="*/ 7604954 w 12213540"/>
              <a:gd name="connsiteY92" fmla="*/ 507349 h 507349"/>
              <a:gd name="connsiteX93" fmla="*/ 7458603 w 12213540"/>
              <a:gd name="connsiteY93" fmla="*/ 253675 h 507349"/>
              <a:gd name="connsiteX94" fmla="*/ 7604954 w 12213540"/>
              <a:gd name="connsiteY94" fmla="*/ 0 h 507349"/>
              <a:gd name="connsiteX95" fmla="*/ 7300154 w 12213540"/>
              <a:gd name="connsiteY95" fmla="*/ 0 h 507349"/>
              <a:gd name="connsiteX96" fmla="*/ 7446504 w 12213540"/>
              <a:gd name="connsiteY96" fmla="*/ 253675 h 507349"/>
              <a:gd name="connsiteX97" fmla="*/ 6982756 w 12213540"/>
              <a:gd name="connsiteY97" fmla="*/ 507349 h 507349"/>
              <a:gd name="connsiteX98" fmla="*/ 7287556 w 12213540"/>
              <a:gd name="connsiteY98" fmla="*/ 507349 h 507349"/>
              <a:gd name="connsiteX99" fmla="*/ 7141205 w 12213540"/>
              <a:gd name="connsiteY99" fmla="*/ 253675 h 507349"/>
              <a:gd name="connsiteX100" fmla="*/ 7287556 w 12213540"/>
              <a:gd name="connsiteY100" fmla="*/ 0 h 507349"/>
              <a:gd name="connsiteX101" fmla="*/ 6982756 w 12213540"/>
              <a:gd name="connsiteY101" fmla="*/ 0 h 507349"/>
              <a:gd name="connsiteX102" fmla="*/ 7129106 w 12213540"/>
              <a:gd name="connsiteY102" fmla="*/ 253675 h 507349"/>
              <a:gd name="connsiteX103" fmla="*/ 6665358 w 12213540"/>
              <a:gd name="connsiteY103" fmla="*/ 507349 h 507349"/>
              <a:gd name="connsiteX104" fmla="*/ 6970158 w 12213540"/>
              <a:gd name="connsiteY104" fmla="*/ 507349 h 507349"/>
              <a:gd name="connsiteX105" fmla="*/ 6823807 w 12213540"/>
              <a:gd name="connsiteY105" fmla="*/ 253675 h 507349"/>
              <a:gd name="connsiteX106" fmla="*/ 6970158 w 12213540"/>
              <a:gd name="connsiteY106" fmla="*/ 0 h 507349"/>
              <a:gd name="connsiteX107" fmla="*/ 6665358 w 12213540"/>
              <a:gd name="connsiteY107" fmla="*/ 0 h 507349"/>
              <a:gd name="connsiteX108" fmla="*/ 6811708 w 12213540"/>
              <a:gd name="connsiteY108" fmla="*/ 253675 h 507349"/>
              <a:gd name="connsiteX109" fmla="*/ 6347960 w 12213540"/>
              <a:gd name="connsiteY109" fmla="*/ 507349 h 507349"/>
              <a:gd name="connsiteX110" fmla="*/ 6652760 w 12213540"/>
              <a:gd name="connsiteY110" fmla="*/ 507349 h 507349"/>
              <a:gd name="connsiteX111" fmla="*/ 6506409 w 12213540"/>
              <a:gd name="connsiteY111" fmla="*/ 253675 h 507349"/>
              <a:gd name="connsiteX112" fmla="*/ 6652760 w 12213540"/>
              <a:gd name="connsiteY112" fmla="*/ 0 h 507349"/>
              <a:gd name="connsiteX113" fmla="*/ 6347960 w 12213540"/>
              <a:gd name="connsiteY113" fmla="*/ 0 h 507349"/>
              <a:gd name="connsiteX114" fmla="*/ 6494311 w 12213540"/>
              <a:gd name="connsiteY114" fmla="*/ 253675 h 507349"/>
              <a:gd name="connsiteX115" fmla="*/ 6030562 w 12213540"/>
              <a:gd name="connsiteY115" fmla="*/ 507349 h 507349"/>
              <a:gd name="connsiteX116" fmla="*/ 6335362 w 12213540"/>
              <a:gd name="connsiteY116" fmla="*/ 507349 h 507349"/>
              <a:gd name="connsiteX117" fmla="*/ 6189012 w 12213540"/>
              <a:gd name="connsiteY117" fmla="*/ 253675 h 507349"/>
              <a:gd name="connsiteX118" fmla="*/ 6335362 w 12213540"/>
              <a:gd name="connsiteY118" fmla="*/ 0 h 507349"/>
              <a:gd name="connsiteX119" fmla="*/ 6030562 w 12213540"/>
              <a:gd name="connsiteY119" fmla="*/ 0 h 507349"/>
              <a:gd name="connsiteX120" fmla="*/ 6176912 w 12213540"/>
              <a:gd name="connsiteY120" fmla="*/ 253675 h 507349"/>
              <a:gd name="connsiteX121" fmla="*/ 5713165 w 12213540"/>
              <a:gd name="connsiteY121" fmla="*/ 507349 h 507349"/>
              <a:gd name="connsiteX122" fmla="*/ 6017964 w 12213540"/>
              <a:gd name="connsiteY122" fmla="*/ 507349 h 507349"/>
              <a:gd name="connsiteX123" fmla="*/ 5871613 w 12213540"/>
              <a:gd name="connsiteY123" fmla="*/ 253675 h 507349"/>
              <a:gd name="connsiteX124" fmla="*/ 6017964 w 12213540"/>
              <a:gd name="connsiteY124" fmla="*/ 0 h 507349"/>
              <a:gd name="connsiteX125" fmla="*/ 5713165 w 12213540"/>
              <a:gd name="connsiteY125" fmla="*/ 0 h 507349"/>
              <a:gd name="connsiteX126" fmla="*/ 5859514 w 12213540"/>
              <a:gd name="connsiteY126" fmla="*/ 253675 h 507349"/>
              <a:gd name="connsiteX127" fmla="*/ 5395766 w 12213540"/>
              <a:gd name="connsiteY127" fmla="*/ 507349 h 507349"/>
              <a:gd name="connsiteX128" fmla="*/ 5700566 w 12213540"/>
              <a:gd name="connsiteY128" fmla="*/ 507349 h 507349"/>
              <a:gd name="connsiteX129" fmla="*/ 5554215 w 12213540"/>
              <a:gd name="connsiteY129" fmla="*/ 253675 h 507349"/>
              <a:gd name="connsiteX130" fmla="*/ 5700566 w 12213540"/>
              <a:gd name="connsiteY130" fmla="*/ 0 h 507349"/>
              <a:gd name="connsiteX131" fmla="*/ 5395766 w 12213540"/>
              <a:gd name="connsiteY131" fmla="*/ 0 h 507349"/>
              <a:gd name="connsiteX132" fmla="*/ 5542116 w 12213540"/>
              <a:gd name="connsiteY132" fmla="*/ 253675 h 507349"/>
              <a:gd name="connsiteX133" fmla="*/ 5078368 w 12213540"/>
              <a:gd name="connsiteY133" fmla="*/ 507349 h 507349"/>
              <a:gd name="connsiteX134" fmla="*/ 5383169 w 12213540"/>
              <a:gd name="connsiteY134" fmla="*/ 507349 h 507349"/>
              <a:gd name="connsiteX135" fmla="*/ 5236817 w 12213540"/>
              <a:gd name="connsiteY135" fmla="*/ 253675 h 507349"/>
              <a:gd name="connsiteX136" fmla="*/ 5383169 w 12213540"/>
              <a:gd name="connsiteY136" fmla="*/ 0 h 507349"/>
              <a:gd name="connsiteX137" fmla="*/ 5078368 w 12213540"/>
              <a:gd name="connsiteY137" fmla="*/ 0 h 507349"/>
              <a:gd name="connsiteX138" fmla="*/ 5224719 w 12213540"/>
              <a:gd name="connsiteY138" fmla="*/ 253675 h 507349"/>
              <a:gd name="connsiteX139" fmla="*/ 4760970 w 12213540"/>
              <a:gd name="connsiteY139" fmla="*/ 507349 h 507349"/>
              <a:gd name="connsiteX140" fmla="*/ 5065770 w 12213540"/>
              <a:gd name="connsiteY140" fmla="*/ 507349 h 507349"/>
              <a:gd name="connsiteX141" fmla="*/ 4919419 w 12213540"/>
              <a:gd name="connsiteY141" fmla="*/ 253675 h 507349"/>
              <a:gd name="connsiteX142" fmla="*/ 5065770 w 12213540"/>
              <a:gd name="connsiteY142" fmla="*/ 0 h 507349"/>
              <a:gd name="connsiteX143" fmla="*/ 4760970 w 12213540"/>
              <a:gd name="connsiteY143" fmla="*/ 0 h 507349"/>
              <a:gd name="connsiteX144" fmla="*/ 4907321 w 12213540"/>
              <a:gd name="connsiteY144" fmla="*/ 253675 h 507349"/>
              <a:gd name="connsiteX145" fmla="*/ 4443572 w 12213540"/>
              <a:gd name="connsiteY145" fmla="*/ 507349 h 507349"/>
              <a:gd name="connsiteX146" fmla="*/ 4748372 w 12213540"/>
              <a:gd name="connsiteY146" fmla="*/ 507349 h 507349"/>
              <a:gd name="connsiteX147" fmla="*/ 4602021 w 12213540"/>
              <a:gd name="connsiteY147" fmla="*/ 253675 h 507349"/>
              <a:gd name="connsiteX148" fmla="*/ 4748372 w 12213540"/>
              <a:gd name="connsiteY148" fmla="*/ 0 h 507349"/>
              <a:gd name="connsiteX149" fmla="*/ 4443572 w 12213540"/>
              <a:gd name="connsiteY149" fmla="*/ 0 h 507349"/>
              <a:gd name="connsiteX150" fmla="*/ 4589923 w 12213540"/>
              <a:gd name="connsiteY150" fmla="*/ 253675 h 507349"/>
              <a:gd name="connsiteX151" fmla="*/ 4126177 w 12213540"/>
              <a:gd name="connsiteY151" fmla="*/ 507349 h 507349"/>
              <a:gd name="connsiteX152" fmla="*/ 4430974 w 12213540"/>
              <a:gd name="connsiteY152" fmla="*/ 507349 h 507349"/>
              <a:gd name="connsiteX153" fmla="*/ 4284623 w 12213540"/>
              <a:gd name="connsiteY153" fmla="*/ 253675 h 507349"/>
              <a:gd name="connsiteX154" fmla="*/ 4430974 w 12213540"/>
              <a:gd name="connsiteY154" fmla="*/ 0 h 507349"/>
              <a:gd name="connsiteX155" fmla="*/ 4126177 w 12213540"/>
              <a:gd name="connsiteY155" fmla="*/ 0 h 507349"/>
              <a:gd name="connsiteX156" fmla="*/ 4272525 w 12213540"/>
              <a:gd name="connsiteY156" fmla="*/ 253675 h 507349"/>
              <a:gd name="connsiteX157" fmla="*/ 3808779 w 12213540"/>
              <a:gd name="connsiteY157" fmla="*/ 507349 h 507349"/>
              <a:gd name="connsiteX158" fmla="*/ 4113580 w 12213540"/>
              <a:gd name="connsiteY158" fmla="*/ 507349 h 507349"/>
              <a:gd name="connsiteX159" fmla="*/ 3967228 w 12213540"/>
              <a:gd name="connsiteY159" fmla="*/ 253675 h 507349"/>
              <a:gd name="connsiteX160" fmla="*/ 4113578 w 12213540"/>
              <a:gd name="connsiteY160" fmla="*/ 0 h 507349"/>
              <a:gd name="connsiteX161" fmla="*/ 3808779 w 12213540"/>
              <a:gd name="connsiteY161" fmla="*/ 0 h 507349"/>
              <a:gd name="connsiteX162" fmla="*/ 3955129 w 12213540"/>
              <a:gd name="connsiteY162" fmla="*/ 253675 h 507349"/>
              <a:gd name="connsiteX163" fmla="*/ 3491382 w 12213540"/>
              <a:gd name="connsiteY163" fmla="*/ 507349 h 507349"/>
              <a:gd name="connsiteX164" fmla="*/ 3796182 w 12213540"/>
              <a:gd name="connsiteY164" fmla="*/ 507349 h 507349"/>
              <a:gd name="connsiteX165" fmla="*/ 3649830 w 12213540"/>
              <a:gd name="connsiteY165" fmla="*/ 253675 h 507349"/>
              <a:gd name="connsiteX166" fmla="*/ 3796182 w 12213540"/>
              <a:gd name="connsiteY166" fmla="*/ 0 h 507349"/>
              <a:gd name="connsiteX167" fmla="*/ 3491382 w 12213540"/>
              <a:gd name="connsiteY167" fmla="*/ 0 h 507349"/>
              <a:gd name="connsiteX168" fmla="*/ 3637731 w 12213540"/>
              <a:gd name="connsiteY168" fmla="*/ 253675 h 507349"/>
              <a:gd name="connsiteX169" fmla="*/ 3173982 w 12213540"/>
              <a:gd name="connsiteY169" fmla="*/ 507349 h 507349"/>
              <a:gd name="connsiteX170" fmla="*/ 3478783 w 12213540"/>
              <a:gd name="connsiteY170" fmla="*/ 507349 h 507349"/>
              <a:gd name="connsiteX171" fmla="*/ 3332432 w 12213540"/>
              <a:gd name="connsiteY171" fmla="*/ 253675 h 507349"/>
              <a:gd name="connsiteX172" fmla="*/ 3478783 w 12213540"/>
              <a:gd name="connsiteY172" fmla="*/ 0 h 507349"/>
              <a:gd name="connsiteX173" fmla="*/ 3173982 w 12213540"/>
              <a:gd name="connsiteY173" fmla="*/ 0 h 507349"/>
              <a:gd name="connsiteX174" fmla="*/ 3320334 w 12213540"/>
              <a:gd name="connsiteY174" fmla="*/ 253675 h 507349"/>
              <a:gd name="connsiteX175" fmla="*/ 2856585 w 12213540"/>
              <a:gd name="connsiteY175" fmla="*/ 507349 h 507349"/>
              <a:gd name="connsiteX176" fmla="*/ 3161385 w 12213540"/>
              <a:gd name="connsiteY176" fmla="*/ 507349 h 507349"/>
              <a:gd name="connsiteX177" fmla="*/ 3015033 w 12213540"/>
              <a:gd name="connsiteY177" fmla="*/ 253675 h 507349"/>
              <a:gd name="connsiteX178" fmla="*/ 3161385 w 12213540"/>
              <a:gd name="connsiteY178" fmla="*/ 0 h 507349"/>
              <a:gd name="connsiteX179" fmla="*/ 2856585 w 12213540"/>
              <a:gd name="connsiteY179" fmla="*/ 0 h 507349"/>
              <a:gd name="connsiteX180" fmla="*/ 3002936 w 12213540"/>
              <a:gd name="connsiteY180" fmla="*/ 253675 h 507349"/>
              <a:gd name="connsiteX181" fmla="*/ 2539187 w 12213540"/>
              <a:gd name="connsiteY181" fmla="*/ 507349 h 507349"/>
              <a:gd name="connsiteX182" fmla="*/ 2843987 w 12213540"/>
              <a:gd name="connsiteY182" fmla="*/ 507349 h 507349"/>
              <a:gd name="connsiteX183" fmla="*/ 2697637 w 12213540"/>
              <a:gd name="connsiteY183" fmla="*/ 253674 h 507349"/>
              <a:gd name="connsiteX184" fmla="*/ 2843987 w 12213540"/>
              <a:gd name="connsiteY184" fmla="*/ 0 h 507349"/>
              <a:gd name="connsiteX185" fmla="*/ 2539187 w 12213540"/>
              <a:gd name="connsiteY185" fmla="*/ 0 h 507349"/>
              <a:gd name="connsiteX186" fmla="*/ 2685537 w 12213540"/>
              <a:gd name="connsiteY186" fmla="*/ 253675 h 507349"/>
              <a:gd name="connsiteX187" fmla="*/ 2221788 w 12213540"/>
              <a:gd name="connsiteY187" fmla="*/ 507349 h 507349"/>
              <a:gd name="connsiteX188" fmla="*/ 2526589 w 12213540"/>
              <a:gd name="connsiteY188" fmla="*/ 507349 h 507349"/>
              <a:gd name="connsiteX189" fmla="*/ 2380238 w 12213540"/>
              <a:gd name="connsiteY189" fmla="*/ 253675 h 507349"/>
              <a:gd name="connsiteX190" fmla="*/ 2526589 w 12213540"/>
              <a:gd name="connsiteY190" fmla="*/ 0 h 507349"/>
              <a:gd name="connsiteX191" fmla="*/ 2221788 w 12213540"/>
              <a:gd name="connsiteY191" fmla="*/ 0 h 507349"/>
              <a:gd name="connsiteX192" fmla="*/ 2368140 w 12213540"/>
              <a:gd name="connsiteY192" fmla="*/ 253675 h 507349"/>
              <a:gd name="connsiteX193" fmla="*/ 1904391 w 12213540"/>
              <a:gd name="connsiteY193" fmla="*/ 507349 h 507349"/>
              <a:gd name="connsiteX194" fmla="*/ 2209189 w 12213540"/>
              <a:gd name="connsiteY194" fmla="*/ 507349 h 507349"/>
              <a:gd name="connsiteX195" fmla="*/ 2062840 w 12213540"/>
              <a:gd name="connsiteY195" fmla="*/ 253675 h 507349"/>
              <a:gd name="connsiteX196" fmla="*/ 2209189 w 12213540"/>
              <a:gd name="connsiteY196" fmla="*/ 0 h 507349"/>
              <a:gd name="connsiteX197" fmla="*/ 1904390 w 12213540"/>
              <a:gd name="connsiteY197" fmla="*/ 0 h 507349"/>
              <a:gd name="connsiteX198" fmla="*/ 2050741 w 12213540"/>
              <a:gd name="connsiteY198" fmla="*/ 253675 h 507349"/>
              <a:gd name="connsiteX199" fmla="*/ 1586992 w 12213540"/>
              <a:gd name="connsiteY199" fmla="*/ 507349 h 507349"/>
              <a:gd name="connsiteX200" fmla="*/ 1891792 w 12213540"/>
              <a:gd name="connsiteY200" fmla="*/ 507349 h 507349"/>
              <a:gd name="connsiteX201" fmla="*/ 1745441 w 12213540"/>
              <a:gd name="connsiteY201" fmla="*/ 253675 h 507349"/>
              <a:gd name="connsiteX202" fmla="*/ 1891792 w 12213540"/>
              <a:gd name="connsiteY202" fmla="*/ 0 h 507349"/>
              <a:gd name="connsiteX203" fmla="*/ 1586992 w 12213540"/>
              <a:gd name="connsiteY203" fmla="*/ 0 h 507349"/>
              <a:gd name="connsiteX204" fmla="*/ 1733342 w 12213540"/>
              <a:gd name="connsiteY204" fmla="*/ 253675 h 507349"/>
              <a:gd name="connsiteX205" fmla="*/ 1269593 w 12213540"/>
              <a:gd name="connsiteY205" fmla="*/ 507349 h 507349"/>
              <a:gd name="connsiteX206" fmla="*/ 1574394 w 12213540"/>
              <a:gd name="connsiteY206" fmla="*/ 507349 h 507349"/>
              <a:gd name="connsiteX207" fmla="*/ 1428043 w 12213540"/>
              <a:gd name="connsiteY207" fmla="*/ 253675 h 507349"/>
              <a:gd name="connsiteX208" fmla="*/ 1574394 w 12213540"/>
              <a:gd name="connsiteY208" fmla="*/ 0 h 507349"/>
              <a:gd name="connsiteX209" fmla="*/ 1269593 w 12213540"/>
              <a:gd name="connsiteY209" fmla="*/ 0 h 507349"/>
              <a:gd name="connsiteX210" fmla="*/ 1415944 w 12213540"/>
              <a:gd name="connsiteY210" fmla="*/ 253675 h 507349"/>
              <a:gd name="connsiteX211" fmla="*/ 952195 w 12213540"/>
              <a:gd name="connsiteY211" fmla="*/ 507349 h 507349"/>
              <a:gd name="connsiteX212" fmla="*/ 1256996 w 12213540"/>
              <a:gd name="connsiteY212" fmla="*/ 507349 h 507349"/>
              <a:gd name="connsiteX213" fmla="*/ 1110644 w 12213540"/>
              <a:gd name="connsiteY213" fmla="*/ 253675 h 507349"/>
              <a:gd name="connsiteX214" fmla="*/ 1256995 w 12213540"/>
              <a:gd name="connsiteY214" fmla="*/ 0 h 507349"/>
              <a:gd name="connsiteX215" fmla="*/ 952195 w 12213540"/>
              <a:gd name="connsiteY215" fmla="*/ 0 h 507349"/>
              <a:gd name="connsiteX216" fmla="*/ 1098546 w 12213540"/>
              <a:gd name="connsiteY216" fmla="*/ 253675 h 507349"/>
              <a:gd name="connsiteX217" fmla="*/ 634797 w 12213540"/>
              <a:gd name="connsiteY217" fmla="*/ 507349 h 507349"/>
              <a:gd name="connsiteX218" fmla="*/ 939597 w 12213540"/>
              <a:gd name="connsiteY218" fmla="*/ 507349 h 507349"/>
              <a:gd name="connsiteX219" fmla="*/ 793246 w 12213540"/>
              <a:gd name="connsiteY219" fmla="*/ 253675 h 507349"/>
              <a:gd name="connsiteX220" fmla="*/ 939597 w 12213540"/>
              <a:gd name="connsiteY220" fmla="*/ 0 h 507349"/>
              <a:gd name="connsiteX221" fmla="*/ 634797 w 12213540"/>
              <a:gd name="connsiteY221" fmla="*/ 0 h 507349"/>
              <a:gd name="connsiteX222" fmla="*/ 781148 w 12213540"/>
              <a:gd name="connsiteY222" fmla="*/ 253675 h 507349"/>
              <a:gd name="connsiteX223" fmla="*/ 317399 w 12213540"/>
              <a:gd name="connsiteY223" fmla="*/ 507349 h 507349"/>
              <a:gd name="connsiteX224" fmla="*/ 622199 w 12213540"/>
              <a:gd name="connsiteY224" fmla="*/ 507349 h 507349"/>
              <a:gd name="connsiteX225" fmla="*/ 475848 w 12213540"/>
              <a:gd name="connsiteY225" fmla="*/ 253675 h 507349"/>
              <a:gd name="connsiteX226" fmla="*/ 622199 w 12213540"/>
              <a:gd name="connsiteY226" fmla="*/ 0 h 507349"/>
              <a:gd name="connsiteX227" fmla="*/ 317399 w 12213540"/>
              <a:gd name="connsiteY227" fmla="*/ 0 h 507349"/>
              <a:gd name="connsiteX228" fmla="*/ 463749 w 12213540"/>
              <a:gd name="connsiteY228" fmla="*/ 253675 h 507349"/>
              <a:gd name="connsiteX229" fmla="*/ 0 w 12213540"/>
              <a:gd name="connsiteY229" fmla="*/ 507349 h 507349"/>
              <a:gd name="connsiteX230" fmla="*/ 304800 w 12213540"/>
              <a:gd name="connsiteY230" fmla="*/ 507349 h 507349"/>
              <a:gd name="connsiteX231" fmla="*/ 158450 w 12213540"/>
              <a:gd name="connsiteY231" fmla="*/ 253675 h 507349"/>
              <a:gd name="connsiteX232" fmla="*/ 304800 w 12213540"/>
              <a:gd name="connsiteY232" fmla="*/ 0 h 507349"/>
              <a:gd name="connsiteX233" fmla="*/ 0 w 12213540"/>
              <a:gd name="connsiteY233" fmla="*/ 0 h 507349"/>
              <a:gd name="connsiteX234" fmla="*/ 146351 w 12213540"/>
              <a:gd name="connsiteY234" fmla="*/ 253675 h 507349"/>
            </a:gdLst>
            <a:ahLst/>
            <a:cxnLst/>
            <a:rect l="l" t="t" r="r" b="b"/>
            <a:pathLst>
              <a:path w="12213540" h="507349">
                <a:moveTo>
                  <a:pt x="12061140" y="507349"/>
                </a:moveTo>
                <a:lnTo>
                  <a:pt x="12213540" y="507349"/>
                </a:lnTo>
                <a:lnTo>
                  <a:pt x="12213540" y="264160"/>
                </a:lnTo>
                <a:lnTo>
                  <a:pt x="12213540" y="243189"/>
                </a:lnTo>
                <a:lnTo>
                  <a:pt x="12213540" y="0"/>
                </a:lnTo>
                <a:lnTo>
                  <a:pt x="12061140" y="0"/>
                </a:lnTo>
                <a:lnTo>
                  <a:pt x="12207491" y="253675"/>
                </a:lnTo>
                <a:close/>
                <a:moveTo>
                  <a:pt x="11743726" y="507349"/>
                </a:moveTo>
                <a:lnTo>
                  <a:pt x="12048526" y="507349"/>
                </a:lnTo>
                <a:lnTo>
                  <a:pt x="11902175" y="253675"/>
                </a:lnTo>
                <a:lnTo>
                  <a:pt x="12048526" y="0"/>
                </a:lnTo>
                <a:lnTo>
                  <a:pt x="11743726" y="0"/>
                </a:lnTo>
                <a:lnTo>
                  <a:pt x="11890077" y="253675"/>
                </a:lnTo>
                <a:close/>
                <a:moveTo>
                  <a:pt x="11426328" y="507349"/>
                </a:moveTo>
                <a:lnTo>
                  <a:pt x="11731128" y="507349"/>
                </a:lnTo>
                <a:lnTo>
                  <a:pt x="11584777" y="253675"/>
                </a:lnTo>
                <a:lnTo>
                  <a:pt x="11731128" y="0"/>
                </a:lnTo>
                <a:lnTo>
                  <a:pt x="11426328" y="0"/>
                </a:lnTo>
                <a:lnTo>
                  <a:pt x="11572679" y="253675"/>
                </a:lnTo>
                <a:close/>
                <a:moveTo>
                  <a:pt x="11108930" y="507349"/>
                </a:moveTo>
                <a:lnTo>
                  <a:pt x="11413730" y="507349"/>
                </a:lnTo>
                <a:lnTo>
                  <a:pt x="11267379" y="253675"/>
                </a:lnTo>
                <a:lnTo>
                  <a:pt x="11413730" y="0"/>
                </a:lnTo>
                <a:lnTo>
                  <a:pt x="11108930" y="0"/>
                </a:lnTo>
                <a:lnTo>
                  <a:pt x="11255281" y="253675"/>
                </a:lnTo>
                <a:close/>
                <a:moveTo>
                  <a:pt x="10791532" y="507349"/>
                </a:moveTo>
                <a:lnTo>
                  <a:pt x="11096332" y="507349"/>
                </a:lnTo>
                <a:lnTo>
                  <a:pt x="10949981" y="253675"/>
                </a:lnTo>
                <a:lnTo>
                  <a:pt x="11096332" y="0"/>
                </a:lnTo>
                <a:lnTo>
                  <a:pt x="10791532" y="0"/>
                </a:lnTo>
                <a:lnTo>
                  <a:pt x="10937883" y="253675"/>
                </a:lnTo>
                <a:close/>
                <a:moveTo>
                  <a:pt x="10474134" y="507349"/>
                </a:moveTo>
                <a:lnTo>
                  <a:pt x="10778934" y="507349"/>
                </a:lnTo>
                <a:lnTo>
                  <a:pt x="10632583" y="253675"/>
                </a:lnTo>
                <a:lnTo>
                  <a:pt x="10778934" y="0"/>
                </a:lnTo>
                <a:lnTo>
                  <a:pt x="10474134" y="0"/>
                </a:lnTo>
                <a:lnTo>
                  <a:pt x="10620485" y="253675"/>
                </a:lnTo>
                <a:close/>
                <a:moveTo>
                  <a:pt x="10156736" y="507349"/>
                </a:moveTo>
                <a:lnTo>
                  <a:pt x="10461536" y="507349"/>
                </a:lnTo>
                <a:lnTo>
                  <a:pt x="10315185" y="253675"/>
                </a:lnTo>
                <a:lnTo>
                  <a:pt x="10461536" y="0"/>
                </a:lnTo>
                <a:lnTo>
                  <a:pt x="10156736" y="0"/>
                </a:lnTo>
                <a:lnTo>
                  <a:pt x="10303087" y="253675"/>
                </a:lnTo>
                <a:close/>
                <a:moveTo>
                  <a:pt x="9839338" y="507349"/>
                </a:moveTo>
                <a:lnTo>
                  <a:pt x="10144138" y="507349"/>
                </a:lnTo>
                <a:lnTo>
                  <a:pt x="9997787" y="253675"/>
                </a:lnTo>
                <a:lnTo>
                  <a:pt x="10144138" y="0"/>
                </a:lnTo>
                <a:lnTo>
                  <a:pt x="9839338" y="0"/>
                </a:lnTo>
                <a:lnTo>
                  <a:pt x="9985689" y="253675"/>
                </a:lnTo>
                <a:close/>
                <a:moveTo>
                  <a:pt x="9521940" y="507349"/>
                </a:moveTo>
                <a:lnTo>
                  <a:pt x="9826740" y="507349"/>
                </a:lnTo>
                <a:lnTo>
                  <a:pt x="9680389" y="253675"/>
                </a:lnTo>
                <a:lnTo>
                  <a:pt x="9826740" y="0"/>
                </a:lnTo>
                <a:lnTo>
                  <a:pt x="9521940" y="0"/>
                </a:lnTo>
                <a:lnTo>
                  <a:pt x="9668291" y="253675"/>
                </a:lnTo>
                <a:close/>
                <a:moveTo>
                  <a:pt x="9204542" y="507349"/>
                </a:moveTo>
                <a:lnTo>
                  <a:pt x="9509342" y="507349"/>
                </a:lnTo>
                <a:lnTo>
                  <a:pt x="9362991" y="253675"/>
                </a:lnTo>
                <a:lnTo>
                  <a:pt x="9509342" y="0"/>
                </a:lnTo>
                <a:lnTo>
                  <a:pt x="9204542" y="0"/>
                </a:lnTo>
                <a:lnTo>
                  <a:pt x="9350893" y="253675"/>
                </a:lnTo>
                <a:close/>
                <a:moveTo>
                  <a:pt x="8887144" y="507349"/>
                </a:moveTo>
                <a:lnTo>
                  <a:pt x="9191944" y="507349"/>
                </a:lnTo>
                <a:lnTo>
                  <a:pt x="9045593" y="253675"/>
                </a:lnTo>
                <a:lnTo>
                  <a:pt x="9191944" y="0"/>
                </a:lnTo>
                <a:lnTo>
                  <a:pt x="8887144" y="0"/>
                </a:lnTo>
                <a:lnTo>
                  <a:pt x="9033495" y="253675"/>
                </a:lnTo>
                <a:close/>
                <a:moveTo>
                  <a:pt x="8569746" y="507349"/>
                </a:moveTo>
                <a:lnTo>
                  <a:pt x="8874546" y="507349"/>
                </a:lnTo>
                <a:lnTo>
                  <a:pt x="8728195" y="253675"/>
                </a:lnTo>
                <a:lnTo>
                  <a:pt x="8874546" y="0"/>
                </a:lnTo>
                <a:lnTo>
                  <a:pt x="8569746" y="0"/>
                </a:lnTo>
                <a:lnTo>
                  <a:pt x="8716097" y="253675"/>
                </a:lnTo>
                <a:close/>
                <a:moveTo>
                  <a:pt x="8252348" y="507349"/>
                </a:moveTo>
                <a:lnTo>
                  <a:pt x="8557148" y="507349"/>
                </a:lnTo>
                <a:lnTo>
                  <a:pt x="8410797" y="253675"/>
                </a:lnTo>
                <a:lnTo>
                  <a:pt x="8557148" y="0"/>
                </a:lnTo>
                <a:lnTo>
                  <a:pt x="8252348" y="0"/>
                </a:lnTo>
                <a:lnTo>
                  <a:pt x="8398699" y="253675"/>
                </a:lnTo>
                <a:close/>
                <a:moveTo>
                  <a:pt x="7934950" y="507349"/>
                </a:moveTo>
                <a:lnTo>
                  <a:pt x="8239750" y="507349"/>
                </a:lnTo>
                <a:lnTo>
                  <a:pt x="8093399" y="253675"/>
                </a:lnTo>
                <a:lnTo>
                  <a:pt x="8239750" y="0"/>
                </a:lnTo>
                <a:lnTo>
                  <a:pt x="7934950" y="0"/>
                </a:lnTo>
                <a:lnTo>
                  <a:pt x="8081301" y="253675"/>
                </a:lnTo>
                <a:close/>
                <a:moveTo>
                  <a:pt x="7617552" y="507349"/>
                </a:moveTo>
                <a:lnTo>
                  <a:pt x="7922352" y="507349"/>
                </a:lnTo>
                <a:lnTo>
                  <a:pt x="7776001" y="253675"/>
                </a:lnTo>
                <a:lnTo>
                  <a:pt x="7922352" y="0"/>
                </a:lnTo>
                <a:lnTo>
                  <a:pt x="7617552" y="0"/>
                </a:lnTo>
                <a:lnTo>
                  <a:pt x="7763903" y="253675"/>
                </a:lnTo>
                <a:close/>
                <a:moveTo>
                  <a:pt x="7300154" y="507349"/>
                </a:moveTo>
                <a:lnTo>
                  <a:pt x="7604954" y="507349"/>
                </a:lnTo>
                <a:lnTo>
                  <a:pt x="7458603" y="253675"/>
                </a:lnTo>
                <a:lnTo>
                  <a:pt x="7604954" y="0"/>
                </a:lnTo>
                <a:lnTo>
                  <a:pt x="7300154" y="0"/>
                </a:lnTo>
                <a:lnTo>
                  <a:pt x="7446504" y="253675"/>
                </a:lnTo>
                <a:close/>
                <a:moveTo>
                  <a:pt x="6982756" y="507349"/>
                </a:moveTo>
                <a:lnTo>
                  <a:pt x="7287556" y="507349"/>
                </a:lnTo>
                <a:lnTo>
                  <a:pt x="7141205" y="253675"/>
                </a:lnTo>
                <a:lnTo>
                  <a:pt x="7287556" y="0"/>
                </a:lnTo>
                <a:lnTo>
                  <a:pt x="6982756" y="0"/>
                </a:lnTo>
                <a:lnTo>
                  <a:pt x="7129106" y="253675"/>
                </a:lnTo>
                <a:close/>
                <a:moveTo>
                  <a:pt x="6665358" y="507349"/>
                </a:moveTo>
                <a:lnTo>
                  <a:pt x="6970158" y="507349"/>
                </a:lnTo>
                <a:lnTo>
                  <a:pt x="6823807" y="253675"/>
                </a:lnTo>
                <a:lnTo>
                  <a:pt x="6970158" y="0"/>
                </a:lnTo>
                <a:lnTo>
                  <a:pt x="6665358" y="0"/>
                </a:lnTo>
                <a:lnTo>
                  <a:pt x="6811708" y="253675"/>
                </a:lnTo>
                <a:close/>
                <a:moveTo>
                  <a:pt x="6347960" y="507349"/>
                </a:moveTo>
                <a:lnTo>
                  <a:pt x="6652760" y="507349"/>
                </a:lnTo>
                <a:lnTo>
                  <a:pt x="6506409" y="253675"/>
                </a:lnTo>
                <a:lnTo>
                  <a:pt x="6652760" y="0"/>
                </a:lnTo>
                <a:lnTo>
                  <a:pt x="6347960" y="0"/>
                </a:lnTo>
                <a:lnTo>
                  <a:pt x="6494311" y="253675"/>
                </a:lnTo>
                <a:close/>
                <a:moveTo>
                  <a:pt x="6030562" y="507349"/>
                </a:moveTo>
                <a:lnTo>
                  <a:pt x="6335362" y="507349"/>
                </a:lnTo>
                <a:lnTo>
                  <a:pt x="6189012" y="253675"/>
                </a:lnTo>
                <a:lnTo>
                  <a:pt x="6335362" y="0"/>
                </a:lnTo>
                <a:lnTo>
                  <a:pt x="6030562" y="0"/>
                </a:lnTo>
                <a:lnTo>
                  <a:pt x="6176912" y="253675"/>
                </a:lnTo>
                <a:close/>
                <a:moveTo>
                  <a:pt x="5713165" y="507349"/>
                </a:moveTo>
                <a:lnTo>
                  <a:pt x="6017964" y="507349"/>
                </a:lnTo>
                <a:lnTo>
                  <a:pt x="5871613" y="253675"/>
                </a:lnTo>
                <a:lnTo>
                  <a:pt x="6017964" y="0"/>
                </a:lnTo>
                <a:lnTo>
                  <a:pt x="5713165" y="0"/>
                </a:lnTo>
                <a:lnTo>
                  <a:pt x="5859514" y="253675"/>
                </a:lnTo>
                <a:close/>
                <a:moveTo>
                  <a:pt x="5395766" y="507349"/>
                </a:moveTo>
                <a:lnTo>
                  <a:pt x="5700566" y="507349"/>
                </a:lnTo>
                <a:lnTo>
                  <a:pt x="5554215" y="253675"/>
                </a:lnTo>
                <a:lnTo>
                  <a:pt x="5700566" y="0"/>
                </a:lnTo>
                <a:lnTo>
                  <a:pt x="5395766" y="0"/>
                </a:lnTo>
                <a:lnTo>
                  <a:pt x="5542116" y="253675"/>
                </a:lnTo>
                <a:close/>
                <a:moveTo>
                  <a:pt x="5078368" y="507349"/>
                </a:moveTo>
                <a:lnTo>
                  <a:pt x="5383169" y="507349"/>
                </a:lnTo>
                <a:lnTo>
                  <a:pt x="5236817" y="253675"/>
                </a:lnTo>
                <a:lnTo>
                  <a:pt x="5383169" y="0"/>
                </a:lnTo>
                <a:lnTo>
                  <a:pt x="5078368" y="0"/>
                </a:lnTo>
                <a:lnTo>
                  <a:pt x="5224719" y="253675"/>
                </a:lnTo>
                <a:close/>
                <a:moveTo>
                  <a:pt x="4760970" y="507349"/>
                </a:moveTo>
                <a:lnTo>
                  <a:pt x="5065770" y="507349"/>
                </a:lnTo>
                <a:lnTo>
                  <a:pt x="4919419" y="253675"/>
                </a:lnTo>
                <a:lnTo>
                  <a:pt x="5065770" y="0"/>
                </a:lnTo>
                <a:lnTo>
                  <a:pt x="4760970" y="0"/>
                </a:lnTo>
                <a:lnTo>
                  <a:pt x="4907321" y="253675"/>
                </a:lnTo>
                <a:close/>
                <a:moveTo>
                  <a:pt x="4443572" y="507349"/>
                </a:moveTo>
                <a:lnTo>
                  <a:pt x="4748372" y="507349"/>
                </a:lnTo>
                <a:lnTo>
                  <a:pt x="4602021" y="253675"/>
                </a:lnTo>
                <a:lnTo>
                  <a:pt x="4748372" y="0"/>
                </a:lnTo>
                <a:lnTo>
                  <a:pt x="4443572" y="0"/>
                </a:lnTo>
                <a:lnTo>
                  <a:pt x="4589923" y="253675"/>
                </a:lnTo>
                <a:close/>
                <a:moveTo>
                  <a:pt x="4126177" y="507349"/>
                </a:moveTo>
                <a:lnTo>
                  <a:pt x="4430974" y="507349"/>
                </a:lnTo>
                <a:lnTo>
                  <a:pt x="4284623" y="253675"/>
                </a:lnTo>
                <a:lnTo>
                  <a:pt x="4430974" y="0"/>
                </a:lnTo>
                <a:lnTo>
                  <a:pt x="4126177" y="0"/>
                </a:lnTo>
                <a:lnTo>
                  <a:pt x="4272525" y="253675"/>
                </a:lnTo>
                <a:close/>
                <a:moveTo>
                  <a:pt x="3808779" y="507349"/>
                </a:moveTo>
                <a:lnTo>
                  <a:pt x="4113580" y="507349"/>
                </a:lnTo>
                <a:lnTo>
                  <a:pt x="3967228" y="253675"/>
                </a:lnTo>
                <a:lnTo>
                  <a:pt x="4113578" y="0"/>
                </a:lnTo>
                <a:lnTo>
                  <a:pt x="3808779" y="0"/>
                </a:lnTo>
                <a:lnTo>
                  <a:pt x="3955129" y="253675"/>
                </a:lnTo>
                <a:close/>
                <a:moveTo>
                  <a:pt x="3491382" y="507349"/>
                </a:moveTo>
                <a:lnTo>
                  <a:pt x="3796182" y="507349"/>
                </a:lnTo>
                <a:lnTo>
                  <a:pt x="3649830" y="253675"/>
                </a:lnTo>
                <a:lnTo>
                  <a:pt x="3796182" y="0"/>
                </a:lnTo>
                <a:lnTo>
                  <a:pt x="3491382" y="0"/>
                </a:lnTo>
                <a:lnTo>
                  <a:pt x="3637731" y="253675"/>
                </a:lnTo>
                <a:close/>
                <a:moveTo>
                  <a:pt x="3173982" y="507349"/>
                </a:moveTo>
                <a:lnTo>
                  <a:pt x="3478783" y="507349"/>
                </a:lnTo>
                <a:lnTo>
                  <a:pt x="3332432" y="253675"/>
                </a:lnTo>
                <a:lnTo>
                  <a:pt x="3478783" y="0"/>
                </a:lnTo>
                <a:lnTo>
                  <a:pt x="3173982" y="0"/>
                </a:lnTo>
                <a:lnTo>
                  <a:pt x="3320334" y="253675"/>
                </a:lnTo>
                <a:close/>
                <a:moveTo>
                  <a:pt x="2856585" y="507349"/>
                </a:moveTo>
                <a:lnTo>
                  <a:pt x="3161385" y="507349"/>
                </a:lnTo>
                <a:lnTo>
                  <a:pt x="3015033" y="253675"/>
                </a:lnTo>
                <a:lnTo>
                  <a:pt x="3161385" y="0"/>
                </a:lnTo>
                <a:lnTo>
                  <a:pt x="2856585" y="0"/>
                </a:lnTo>
                <a:lnTo>
                  <a:pt x="3002936" y="253675"/>
                </a:lnTo>
                <a:close/>
                <a:moveTo>
                  <a:pt x="2539187" y="507349"/>
                </a:moveTo>
                <a:lnTo>
                  <a:pt x="2843987" y="507349"/>
                </a:lnTo>
                <a:lnTo>
                  <a:pt x="2697637" y="253674"/>
                </a:lnTo>
                <a:lnTo>
                  <a:pt x="2843987" y="0"/>
                </a:lnTo>
                <a:lnTo>
                  <a:pt x="2539187" y="0"/>
                </a:lnTo>
                <a:lnTo>
                  <a:pt x="2685537" y="253675"/>
                </a:lnTo>
                <a:close/>
                <a:moveTo>
                  <a:pt x="2221788" y="507349"/>
                </a:moveTo>
                <a:lnTo>
                  <a:pt x="2526589" y="507349"/>
                </a:lnTo>
                <a:lnTo>
                  <a:pt x="2380238" y="253675"/>
                </a:lnTo>
                <a:lnTo>
                  <a:pt x="2526589" y="0"/>
                </a:lnTo>
                <a:lnTo>
                  <a:pt x="2221788" y="0"/>
                </a:lnTo>
                <a:lnTo>
                  <a:pt x="2368140" y="253675"/>
                </a:lnTo>
                <a:close/>
                <a:moveTo>
                  <a:pt x="1904391" y="507349"/>
                </a:moveTo>
                <a:lnTo>
                  <a:pt x="2209189" y="507349"/>
                </a:lnTo>
                <a:lnTo>
                  <a:pt x="2062840" y="253675"/>
                </a:lnTo>
                <a:lnTo>
                  <a:pt x="2209189" y="0"/>
                </a:lnTo>
                <a:lnTo>
                  <a:pt x="1904390" y="0"/>
                </a:lnTo>
                <a:lnTo>
                  <a:pt x="2050741" y="253675"/>
                </a:lnTo>
                <a:close/>
                <a:moveTo>
                  <a:pt x="1586992" y="507349"/>
                </a:moveTo>
                <a:lnTo>
                  <a:pt x="1891792" y="507349"/>
                </a:lnTo>
                <a:lnTo>
                  <a:pt x="1745441" y="253675"/>
                </a:lnTo>
                <a:lnTo>
                  <a:pt x="1891792" y="0"/>
                </a:lnTo>
                <a:lnTo>
                  <a:pt x="1586992" y="0"/>
                </a:lnTo>
                <a:lnTo>
                  <a:pt x="1733342" y="253675"/>
                </a:lnTo>
                <a:close/>
                <a:moveTo>
                  <a:pt x="1269593" y="507349"/>
                </a:moveTo>
                <a:lnTo>
                  <a:pt x="1574394" y="507349"/>
                </a:lnTo>
                <a:lnTo>
                  <a:pt x="1428043" y="253675"/>
                </a:lnTo>
                <a:lnTo>
                  <a:pt x="1574394" y="0"/>
                </a:lnTo>
                <a:lnTo>
                  <a:pt x="1269593" y="0"/>
                </a:lnTo>
                <a:lnTo>
                  <a:pt x="1415944" y="253675"/>
                </a:lnTo>
                <a:close/>
                <a:moveTo>
                  <a:pt x="952195" y="507349"/>
                </a:moveTo>
                <a:lnTo>
                  <a:pt x="1256996" y="507349"/>
                </a:lnTo>
                <a:lnTo>
                  <a:pt x="1110644" y="253675"/>
                </a:lnTo>
                <a:lnTo>
                  <a:pt x="1256995" y="0"/>
                </a:lnTo>
                <a:lnTo>
                  <a:pt x="952195" y="0"/>
                </a:lnTo>
                <a:lnTo>
                  <a:pt x="1098546" y="253675"/>
                </a:lnTo>
                <a:close/>
                <a:moveTo>
                  <a:pt x="634797" y="507349"/>
                </a:moveTo>
                <a:lnTo>
                  <a:pt x="939597" y="507349"/>
                </a:lnTo>
                <a:lnTo>
                  <a:pt x="793246" y="253675"/>
                </a:lnTo>
                <a:lnTo>
                  <a:pt x="939597" y="0"/>
                </a:lnTo>
                <a:lnTo>
                  <a:pt x="634797" y="0"/>
                </a:lnTo>
                <a:lnTo>
                  <a:pt x="781148" y="253675"/>
                </a:lnTo>
                <a:close/>
                <a:moveTo>
                  <a:pt x="317399" y="507349"/>
                </a:moveTo>
                <a:lnTo>
                  <a:pt x="622199" y="507349"/>
                </a:lnTo>
                <a:lnTo>
                  <a:pt x="475848" y="253675"/>
                </a:lnTo>
                <a:lnTo>
                  <a:pt x="622199" y="0"/>
                </a:lnTo>
                <a:lnTo>
                  <a:pt x="317399" y="0"/>
                </a:lnTo>
                <a:lnTo>
                  <a:pt x="463749" y="253675"/>
                </a:lnTo>
                <a:close/>
                <a:moveTo>
                  <a:pt x="0" y="507349"/>
                </a:moveTo>
                <a:lnTo>
                  <a:pt x="304800" y="507349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8108570">
            <a:off x="10453160" y="1012987"/>
            <a:ext cx="780673" cy="780673"/>
          </a:xfrm>
          <a:prstGeom prst="ellipse">
            <a:avLst/>
          </a:prstGeom>
          <a:gradFill>
            <a:gsLst>
              <a:gs pos="2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2700000">
            <a:off x="7328412" y="1166794"/>
            <a:ext cx="4452923" cy="4452923"/>
          </a:xfrm>
          <a:custGeom>
            <a:avLst/>
            <a:gdLst>
              <a:gd name="connsiteX0" fmla="*/ 217377 w 4452923"/>
              <a:gd name="connsiteY0" fmla="*/ 217376 h 4452923"/>
              <a:gd name="connsiteX1" fmla="*/ 742169 w 4452923"/>
              <a:gd name="connsiteY1" fmla="*/ 0 h 4452923"/>
              <a:gd name="connsiteX2" fmla="*/ 3710754 w 4452923"/>
              <a:gd name="connsiteY2" fmla="*/ 0 h 4452923"/>
              <a:gd name="connsiteX3" fmla="*/ 3771505 w 4452923"/>
              <a:gd name="connsiteY3" fmla="*/ 6124 h 4452923"/>
              <a:gd name="connsiteX4" fmla="*/ 4446799 w 4452923"/>
              <a:gd name="connsiteY4" fmla="*/ 681418 h 4452923"/>
              <a:gd name="connsiteX5" fmla="*/ 4452923 w 4452923"/>
              <a:gd name="connsiteY5" fmla="*/ 742169 h 4452923"/>
              <a:gd name="connsiteX6" fmla="*/ 4452923 w 4452923"/>
              <a:gd name="connsiteY6" fmla="*/ 3710754 h 4452923"/>
              <a:gd name="connsiteX7" fmla="*/ 3710754 w 4452923"/>
              <a:gd name="connsiteY7" fmla="*/ 4452923 h 4452923"/>
              <a:gd name="connsiteX8" fmla="*/ 742169 w 4452923"/>
              <a:gd name="connsiteY8" fmla="*/ 4452923 h 4452923"/>
              <a:gd name="connsiteX9" fmla="*/ 0 w 4452923"/>
              <a:gd name="connsiteY9" fmla="*/ 3710754 h 4452923"/>
              <a:gd name="connsiteX10" fmla="*/ 0 w 4452923"/>
              <a:gd name="connsiteY10" fmla="*/ 742169 h 4452923"/>
              <a:gd name="connsiteX11" fmla="*/ 217377 w 4452923"/>
              <a:gd name="connsiteY11" fmla="*/ 217376 h 4452923"/>
            </a:gdLst>
            <a:ahLst/>
            <a:cxnLst/>
            <a:rect l="l" t="t" r="r" b="b"/>
            <a:pathLst>
              <a:path w="4452923" h="4452923">
                <a:moveTo>
                  <a:pt x="217377" y="217376"/>
                </a:moveTo>
                <a:cubicBezTo>
                  <a:pt x="351682" y="83070"/>
                  <a:pt x="537225" y="0"/>
                  <a:pt x="742169" y="0"/>
                </a:cubicBezTo>
                <a:lnTo>
                  <a:pt x="3710754" y="0"/>
                </a:lnTo>
                <a:lnTo>
                  <a:pt x="3771505" y="6124"/>
                </a:lnTo>
                <a:lnTo>
                  <a:pt x="4446799" y="681418"/>
                </a:lnTo>
                <a:lnTo>
                  <a:pt x="4452923" y="742169"/>
                </a:lnTo>
                <a:lnTo>
                  <a:pt x="4452923" y="3710754"/>
                </a:lnTo>
                <a:cubicBezTo>
                  <a:pt x="4452923" y="4120643"/>
                  <a:pt x="4120643" y="4452923"/>
                  <a:pt x="3710754" y="4452923"/>
                </a:cubicBezTo>
                <a:lnTo>
                  <a:pt x="742169" y="4452923"/>
                </a:lnTo>
                <a:cubicBezTo>
                  <a:pt x="332280" y="4452923"/>
                  <a:pt x="0" y="4120643"/>
                  <a:pt x="0" y="3710754"/>
                </a:cubicBezTo>
                <a:lnTo>
                  <a:pt x="0" y="742169"/>
                </a:lnTo>
                <a:cubicBezTo>
                  <a:pt x="0" y="537224"/>
                  <a:pt x="83070" y="351682"/>
                  <a:pt x="217377" y="21737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alphaModFix/>
          </a:blip>
          <a:srcRect l="12985" r="35891"/>
          <a:stretch>
            <a:fillRect/>
          </a:stretch>
        </p:blipFill>
        <p:spPr>
          <a:xfrm>
            <a:off x="7017154" y="551980"/>
            <a:ext cx="5183686" cy="5682551"/>
          </a:xfrm>
          <a:custGeom>
            <a:avLst/>
            <a:gdLst>
              <a:gd name="connsiteX0" fmla="*/ 2841277 w 5183686"/>
              <a:gd name="connsiteY0" fmla="*/ 0 h 5682551"/>
              <a:gd name="connsiteX1" fmla="*/ 3366069 w 5183686"/>
              <a:gd name="connsiteY1" fmla="*/ 217376 h 5682551"/>
              <a:gd name="connsiteX2" fmla="*/ 5183686 w 5183686"/>
              <a:gd name="connsiteY2" fmla="*/ 2034993 h 5682551"/>
              <a:gd name="connsiteX3" fmla="*/ 5183686 w 5183686"/>
              <a:gd name="connsiteY3" fmla="*/ 3647558 h 5682551"/>
              <a:gd name="connsiteX4" fmla="*/ 3366069 w 5183686"/>
              <a:gd name="connsiteY4" fmla="*/ 5465175 h 5682551"/>
              <a:gd name="connsiteX5" fmla="*/ 2316484 w 5183686"/>
              <a:gd name="connsiteY5" fmla="*/ 5465175 h 5682551"/>
              <a:gd name="connsiteX6" fmla="*/ 217377 w 5183686"/>
              <a:gd name="connsiteY6" fmla="*/ 3366068 h 5682551"/>
              <a:gd name="connsiteX7" fmla="*/ 217377 w 5183686"/>
              <a:gd name="connsiteY7" fmla="*/ 2316483 h 5682551"/>
              <a:gd name="connsiteX8" fmla="*/ 2316484 w 5183686"/>
              <a:gd name="connsiteY8" fmla="*/ 217376 h 5682551"/>
              <a:gd name="connsiteX9" fmla="*/ 2841277 w 5183686"/>
              <a:gd name="connsiteY9" fmla="*/ 0 h 5682551"/>
            </a:gdLst>
            <a:ahLst/>
            <a:cxnLst/>
            <a:rect l="l" t="t" r="r" b="b"/>
            <a:pathLst>
              <a:path w="5183686" h="5682551">
                <a:moveTo>
                  <a:pt x="2841277" y="0"/>
                </a:moveTo>
                <a:cubicBezTo>
                  <a:pt x="3031214" y="0"/>
                  <a:pt x="3221152" y="72459"/>
                  <a:pt x="3366069" y="217376"/>
                </a:cubicBezTo>
                <a:lnTo>
                  <a:pt x="5183686" y="2034993"/>
                </a:lnTo>
                <a:lnTo>
                  <a:pt x="5183686" y="3647558"/>
                </a:lnTo>
                <a:lnTo>
                  <a:pt x="3366069" y="5465175"/>
                </a:lnTo>
                <a:cubicBezTo>
                  <a:pt x="3076234" y="5755010"/>
                  <a:pt x="2606319" y="5755010"/>
                  <a:pt x="2316484" y="5465175"/>
                </a:cubicBezTo>
                <a:lnTo>
                  <a:pt x="217377" y="3366068"/>
                </a:lnTo>
                <a:cubicBezTo>
                  <a:pt x="-72458" y="3076233"/>
                  <a:pt x="-72458" y="2606318"/>
                  <a:pt x="217377" y="2316483"/>
                </a:cubicBezTo>
                <a:lnTo>
                  <a:pt x="2316484" y="217376"/>
                </a:lnTo>
                <a:cubicBezTo>
                  <a:pt x="2461402" y="72459"/>
                  <a:pt x="2651339" y="0"/>
                  <a:pt x="2841277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16200000">
            <a:off x="4394109" y="-1650910"/>
            <a:ext cx="4661082" cy="10934700"/>
          </a:xfrm>
          <a:custGeom>
            <a:avLst/>
            <a:gdLst>
              <a:gd name="connsiteX0" fmla="*/ 4661082 w 4661082"/>
              <a:gd name="connsiteY0" fmla="*/ 0 h 12192000"/>
              <a:gd name="connsiteX1" fmla="*/ 4661082 w 4661082"/>
              <a:gd name="connsiteY1" fmla="*/ 12192000 h 12192000"/>
              <a:gd name="connsiteX2" fmla="*/ 0 w 4661082"/>
              <a:gd name="connsiteY2" fmla="*/ 12192000 h 12192000"/>
              <a:gd name="connsiteX3" fmla="*/ 0 w 4661082"/>
              <a:gd name="connsiteY3" fmla="*/ 0 h 12192000"/>
            </a:gdLst>
            <a:ahLst/>
            <a:cxnLst/>
            <a:rect l="l" t="t" r="r" b="b"/>
            <a:pathLst>
              <a:path w="4661082" h="12192000">
                <a:moveTo>
                  <a:pt x="4661082" y="0"/>
                </a:moveTo>
                <a:lnTo>
                  <a:pt x="4661082" y="12192000"/>
                </a:lnTo>
                <a:lnTo>
                  <a:pt x="0" y="12192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203200" dist="101600" dir="5400000" algn="t" rotWithShape="0">
              <a:schemeClr val="accent1"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327178" y="2147987"/>
            <a:ext cx="5760000" cy="42626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场地器材与教学工具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327178" y="2549583"/>
            <a:ext cx="5760000" cy="118421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标准篮球场1块，确保教学场地规范、安全，为学生提供良好的运动环境。
篮球若干（依人数定，保证两人1球），保证学生有足够的器材进行练习，提高练习效率和质量。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552060" y="2120093"/>
            <a:ext cx="792480" cy="53594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01.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327178" y="3970913"/>
            <a:ext cx="5760000" cy="42626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教学评价体系构建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327179" y="4372509"/>
            <a:ext cx="5760000" cy="118421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13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过程性评价：在课堂练习过程中，持续观察学生的参与度、积极性和配合熟练度，及时给予针对性的鼓励和指导，促进学生不断进步。
终结性评价：通过技能考核，如在规定时间内完成掩护配合，按配合流畅度、成功率、战术意识打分；同时，结合比赛运用情况综合评价，全面评估学生的学习效果，为学生的学习提供客观、准确的反馈。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552060" y="3943019"/>
            <a:ext cx="855980" cy="53594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02.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251862" y="1421053"/>
            <a:ext cx="3030936" cy="46364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185851" y="1350839"/>
            <a:ext cx="3030936" cy="46364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cap="sq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19840" y="1280625"/>
            <a:ext cx="3030936" cy="463640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cap="sq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alphaModFix/>
          </a:blip>
          <a:srcRect l="2044" t="1656" r="4089" b="2514"/>
          <a:stretch>
            <a:fillRect/>
          </a:stretch>
        </p:blipFill>
        <p:spPr>
          <a:xfrm>
            <a:off x="1053829" y="1210412"/>
            <a:ext cx="3030936" cy="4636409"/>
          </a:xfrm>
          <a:custGeom>
            <a:avLst/>
            <a:gdLst/>
            <a:ahLst/>
            <a:cxnLst/>
            <a:rect l="l" t="t" r="r" b="b"/>
            <a:pathLst>
              <a:path w="3030936" h="4636409">
                <a:moveTo>
                  <a:pt x="0" y="0"/>
                </a:moveTo>
                <a:lnTo>
                  <a:pt x="3030936" y="0"/>
                </a:lnTo>
                <a:lnTo>
                  <a:pt x="3030936" y="4636409"/>
                </a:lnTo>
                <a:lnTo>
                  <a:pt x="0" y="463640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4" name="标题 1"/>
          <p:cNvSpPr txBox="1"/>
          <p:nvPr/>
        </p:nvSpPr>
        <p:spPr>
          <a:xfrm rot="16200000">
            <a:off x="8176344" y="2904413"/>
            <a:ext cx="6858000" cy="1049173"/>
          </a:xfrm>
          <a:custGeom>
            <a:avLst/>
            <a:gdLst>
              <a:gd name="connsiteX0" fmla="*/ 0 w 12192001"/>
              <a:gd name="connsiteY0" fmla="*/ 0 h 1034554"/>
              <a:gd name="connsiteX1" fmla="*/ 173424 w 12192001"/>
              <a:gd name="connsiteY1" fmla="*/ 41741 h 1034554"/>
              <a:gd name="connsiteX2" fmla="*/ 6105587 w 12192001"/>
              <a:gd name="connsiteY2" fmla="*/ 502935 h 1034554"/>
              <a:gd name="connsiteX3" fmla="*/ 12037750 w 12192001"/>
              <a:gd name="connsiteY3" fmla="*/ 41741 h 1034554"/>
              <a:gd name="connsiteX4" fmla="*/ 12192001 w 12192001"/>
              <a:gd name="connsiteY4" fmla="*/ 4615 h 1034554"/>
              <a:gd name="connsiteX5" fmla="*/ 12192001 w 12192001"/>
              <a:gd name="connsiteY5" fmla="*/ 1034554 h 1034554"/>
              <a:gd name="connsiteX6" fmla="*/ 0 w 12192001"/>
              <a:gd name="connsiteY6" fmla="*/ 1034554 h 1034554"/>
            </a:gdLst>
            <a:ahLst/>
            <a:cxnLst/>
            <a:rect l="l" t="t" r="r" b="b"/>
            <a:pathLst>
              <a:path w="12192001" h="1034554">
                <a:moveTo>
                  <a:pt x="0" y="0"/>
                </a:moveTo>
                <a:lnTo>
                  <a:pt x="173424" y="41741"/>
                </a:lnTo>
                <a:cubicBezTo>
                  <a:pt x="1459040" y="319993"/>
                  <a:pt x="3636204" y="502935"/>
                  <a:pt x="6105587" y="502935"/>
                </a:cubicBezTo>
                <a:cubicBezTo>
                  <a:pt x="8574971" y="502935"/>
                  <a:pt x="10752134" y="319993"/>
                  <a:pt x="12037750" y="41741"/>
                </a:cubicBezTo>
                <a:lnTo>
                  <a:pt x="12192001" y="4615"/>
                </a:lnTo>
                <a:lnTo>
                  <a:pt x="12192001" y="1034554"/>
                </a:lnTo>
                <a:lnTo>
                  <a:pt x="0" y="1034554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cap="sq">
            <a:noFill/>
            <a:prstDash val="solid"/>
            <a:miter/>
          </a:ln>
          <a:effectLst>
            <a:outerShdw blurRad="127000" dist="38100" dir="10800000" algn="tr" rotWithShape="0">
              <a:schemeClr val="accent1">
                <a:lumMod val="50000"/>
                <a:alpha val="3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6200000">
            <a:off x="8238419" y="2904412"/>
            <a:ext cx="6858000" cy="1049173"/>
          </a:xfrm>
          <a:custGeom>
            <a:avLst/>
            <a:gdLst>
              <a:gd name="connsiteX0" fmla="*/ 0 w 12192001"/>
              <a:gd name="connsiteY0" fmla="*/ 0 h 1034554"/>
              <a:gd name="connsiteX1" fmla="*/ 173424 w 12192001"/>
              <a:gd name="connsiteY1" fmla="*/ 41741 h 1034554"/>
              <a:gd name="connsiteX2" fmla="*/ 6105587 w 12192001"/>
              <a:gd name="connsiteY2" fmla="*/ 502935 h 1034554"/>
              <a:gd name="connsiteX3" fmla="*/ 12037750 w 12192001"/>
              <a:gd name="connsiteY3" fmla="*/ 41741 h 1034554"/>
              <a:gd name="connsiteX4" fmla="*/ 12192001 w 12192001"/>
              <a:gd name="connsiteY4" fmla="*/ 4615 h 1034554"/>
              <a:gd name="connsiteX5" fmla="*/ 12192001 w 12192001"/>
              <a:gd name="connsiteY5" fmla="*/ 1034554 h 1034554"/>
              <a:gd name="connsiteX6" fmla="*/ 0 w 12192001"/>
              <a:gd name="connsiteY6" fmla="*/ 1034554 h 1034554"/>
            </a:gdLst>
            <a:ahLst/>
            <a:cxnLst/>
            <a:rect l="l" t="t" r="r" b="b"/>
            <a:pathLst>
              <a:path w="12192001" h="1034554">
                <a:moveTo>
                  <a:pt x="0" y="0"/>
                </a:moveTo>
                <a:lnTo>
                  <a:pt x="173424" y="41741"/>
                </a:lnTo>
                <a:cubicBezTo>
                  <a:pt x="1459040" y="319993"/>
                  <a:pt x="3636204" y="502935"/>
                  <a:pt x="6105587" y="502935"/>
                </a:cubicBezTo>
                <a:cubicBezTo>
                  <a:pt x="8574971" y="502935"/>
                  <a:pt x="10752134" y="319993"/>
                  <a:pt x="12037750" y="41741"/>
                </a:cubicBezTo>
                <a:lnTo>
                  <a:pt x="12192001" y="4615"/>
                </a:lnTo>
                <a:lnTo>
                  <a:pt x="12192001" y="1034554"/>
                </a:lnTo>
                <a:lnTo>
                  <a:pt x="0" y="1034554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10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2700000" scaled="0"/>
          </a:gra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01625" y="115977"/>
            <a:ext cx="822140" cy="822140"/>
          </a:xfrm>
          <a:prstGeom prst="donut">
            <a:avLst>
              <a:gd name="adj" fmla="val 17630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54660" y="427377"/>
            <a:ext cx="10350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教学资源配备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52" r="152"/>
          <a:stretch>
            <a:fillRect/>
          </a:stretch>
        </p:blipFill>
        <p:spPr>
          <a:xfrm>
            <a:off x="-7612" y="-1"/>
            <a:ext cx="12199612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-10769" y="-1"/>
            <a:ext cx="12191990" cy="6858001"/>
          </a:xfrm>
          <a:prstGeom prst="rect">
            <a:avLst/>
          </a:prstGeom>
          <a:solidFill>
            <a:schemeClr val="bg1">
              <a:alpha val="93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V="1">
            <a:off x="11" y="-1"/>
            <a:ext cx="12213529" cy="507349"/>
          </a:xfrm>
          <a:custGeom>
            <a:avLst/>
            <a:gdLst>
              <a:gd name="connsiteX0" fmla="*/ 0 w 12213529"/>
              <a:gd name="connsiteY0" fmla="*/ 507348 h 507349"/>
              <a:gd name="connsiteX1" fmla="*/ 304800 w 12213529"/>
              <a:gd name="connsiteY1" fmla="*/ 507348 h 507349"/>
              <a:gd name="connsiteX2" fmla="*/ 158449 w 12213529"/>
              <a:gd name="connsiteY2" fmla="*/ 253674 h 507349"/>
              <a:gd name="connsiteX3" fmla="*/ 304800 w 12213529"/>
              <a:gd name="connsiteY3" fmla="*/ 0 h 507349"/>
              <a:gd name="connsiteX4" fmla="*/ 0 w 12213529"/>
              <a:gd name="connsiteY4" fmla="*/ 0 h 507349"/>
              <a:gd name="connsiteX5" fmla="*/ 146350 w 12213529"/>
              <a:gd name="connsiteY5" fmla="*/ 253674 h 507349"/>
              <a:gd name="connsiteX6" fmla="*/ 317397 w 12213529"/>
              <a:gd name="connsiteY6" fmla="*/ 507348 h 507349"/>
              <a:gd name="connsiteX7" fmla="*/ 622197 w 12213529"/>
              <a:gd name="connsiteY7" fmla="*/ 507348 h 507349"/>
              <a:gd name="connsiteX8" fmla="*/ 475842 w 12213529"/>
              <a:gd name="connsiteY8" fmla="*/ 253666 h 507349"/>
              <a:gd name="connsiteX9" fmla="*/ 622187 w 12213529"/>
              <a:gd name="connsiteY9" fmla="*/ 0 h 507349"/>
              <a:gd name="connsiteX10" fmla="*/ 317387 w 12213529"/>
              <a:gd name="connsiteY10" fmla="*/ 0 h 507349"/>
              <a:gd name="connsiteX11" fmla="*/ 463743 w 12213529"/>
              <a:gd name="connsiteY11" fmla="*/ 253683 h 507349"/>
              <a:gd name="connsiteX12" fmla="*/ 634795 w 12213529"/>
              <a:gd name="connsiteY12" fmla="*/ 507348 h 507349"/>
              <a:gd name="connsiteX13" fmla="*/ 939594 w 12213529"/>
              <a:gd name="connsiteY13" fmla="*/ 507348 h 507349"/>
              <a:gd name="connsiteX14" fmla="*/ 793239 w 12213529"/>
              <a:gd name="connsiteY14" fmla="*/ 253666 h 507349"/>
              <a:gd name="connsiteX15" fmla="*/ 939585 w 12213529"/>
              <a:gd name="connsiteY15" fmla="*/ 0 h 507349"/>
              <a:gd name="connsiteX16" fmla="*/ 634785 w 12213529"/>
              <a:gd name="connsiteY16" fmla="*/ 0 h 507349"/>
              <a:gd name="connsiteX17" fmla="*/ 781141 w 12213529"/>
              <a:gd name="connsiteY17" fmla="*/ 253683 h 507349"/>
              <a:gd name="connsiteX18" fmla="*/ 952193 w 12213529"/>
              <a:gd name="connsiteY18" fmla="*/ 507348 h 507349"/>
              <a:gd name="connsiteX19" fmla="*/ 1256993 w 12213529"/>
              <a:gd name="connsiteY19" fmla="*/ 507348 h 507349"/>
              <a:gd name="connsiteX20" fmla="*/ 1110637 w 12213529"/>
              <a:gd name="connsiteY20" fmla="*/ 253667 h 507349"/>
              <a:gd name="connsiteX21" fmla="*/ 1256984 w 12213529"/>
              <a:gd name="connsiteY21" fmla="*/ 0 h 507349"/>
              <a:gd name="connsiteX22" fmla="*/ 952184 w 12213529"/>
              <a:gd name="connsiteY22" fmla="*/ 0 h 507349"/>
              <a:gd name="connsiteX23" fmla="*/ 1098539 w 12213529"/>
              <a:gd name="connsiteY23" fmla="*/ 253682 h 507349"/>
              <a:gd name="connsiteX24" fmla="*/ 1269590 w 12213529"/>
              <a:gd name="connsiteY24" fmla="*/ 507348 h 507349"/>
              <a:gd name="connsiteX25" fmla="*/ 1574390 w 12213529"/>
              <a:gd name="connsiteY25" fmla="*/ 507348 h 507349"/>
              <a:gd name="connsiteX26" fmla="*/ 1428036 w 12213529"/>
              <a:gd name="connsiteY26" fmla="*/ 253667 h 507349"/>
              <a:gd name="connsiteX27" fmla="*/ 1574382 w 12213529"/>
              <a:gd name="connsiteY27" fmla="*/ 0 h 507349"/>
              <a:gd name="connsiteX28" fmla="*/ 1269582 w 12213529"/>
              <a:gd name="connsiteY28" fmla="*/ 0 h 507349"/>
              <a:gd name="connsiteX29" fmla="*/ 1415937 w 12213529"/>
              <a:gd name="connsiteY29" fmla="*/ 253682 h 507349"/>
              <a:gd name="connsiteX30" fmla="*/ 1586989 w 12213529"/>
              <a:gd name="connsiteY30" fmla="*/ 507348 h 507349"/>
              <a:gd name="connsiteX31" fmla="*/ 1891788 w 12213529"/>
              <a:gd name="connsiteY31" fmla="*/ 507348 h 507349"/>
              <a:gd name="connsiteX32" fmla="*/ 1745434 w 12213529"/>
              <a:gd name="connsiteY32" fmla="*/ 253667 h 507349"/>
              <a:gd name="connsiteX33" fmla="*/ 1891780 w 12213529"/>
              <a:gd name="connsiteY33" fmla="*/ 0 h 507349"/>
              <a:gd name="connsiteX34" fmla="*/ 1586980 w 12213529"/>
              <a:gd name="connsiteY34" fmla="*/ 0 h 507349"/>
              <a:gd name="connsiteX35" fmla="*/ 1733335 w 12213529"/>
              <a:gd name="connsiteY35" fmla="*/ 253682 h 507349"/>
              <a:gd name="connsiteX36" fmla="*/ 1904387 w 12213529"/>
              <a:gd name="connsiteY36" fmla="*/ 507348 h 507349"/>
              <a:gd name="connsiteX37" fmla="*/ 2209188 w 12213529"/>
              <a:gd name="connsiteY37" fmla="*/ 507348 h 507349"/>
              <a:gd name="connsiteX38" fmla="*/ 2062831 w 12213529"/>
              <a:gd name="connsiteY38" fmla="*/ 253668 h 507349"/>
              <a:gd name="connsiteX39" fmla="*/ 2209178 w 12213529"/>
              <a:gd name="connsiteY39" fmla="*/ 0 h 507349"/>
              <a:gd name="connsiteX40" fmla="*/ 1904378 w 12213529"/>
              <a:gd name="connsiteY40" fmla="*/ 0 h 507349"/>
              <a:gd name="connsiteX41" fmla="*/ 2050733 w 12213529"/>
              <a:gd name="connsiteY41" fmla="*/ 253681 h 507349"/>
              <a:gd name="connsiteX42" fmla="*/ 2221787 w 12213529"/>
              <a:gd name="connsiteY42" fmla="*/ 507348 h 507349"/>
              <a:gd name="connsiteX43" fmla="*/ 2526586 w 12213529"/>
              <a:gd name="connsiteY43" fmla="*/ 507348 h 507349"/>
              <a:gd name="connsiteX44" fmla="*/ 2380230 w 12213529"/>
              <a:gd name="connsiteY44" fmla="*/ 253667 h 507349"/>
              <a:gd name="connsiteX45" fmla="*/ 2526576 w 12213529"/>
              <a:gd name="connsiteY45" fmla="*/ 0 h 507349"/>
              <a:gd name="connsiteX46" fmla="*/ 2221777 w 12213529"/>
              <a:gd name="connsiteY46" fmla="*/ 0 h 507349"/>
              <a:gd name="connsiteX47" fmla="*/ 2368131 w 12213529"/>
              <a:gd name="connsiteY47" fmla="*/ 253682 h 507349"/>
              <a:gd name="connsiteX48" fmla="*/ 2539183 w 12213529"/>
              <a:gd name="connsiteY48" fmla="*/ 507348 h 507349"/>
              <a:gd name="connsiteX49" fmla="*/ 2843982 w 12213529"/>
              <a:gd name="connsiteY49" fmla="*/ 507348 h 507349"/>
              <a:gd name="connsiteX50" fmla="*/ 2697628 w 12213529"/>
              <a:gd name="connsiteY50" fmla="*/ 253667 h 507349"/>
              <a:gd name="connsiteX51" fmla="*/ 2843975 w 12213529"/>
              <a:gd name="connsiteY51" fmla="*/ 0 h 507349"/>
              <a:gd name="connsiteX52" fmla="*/ 2539175 w 12213529"/>
              <a:gd name="connsiteY52" fmla="*/ 0 h 507349"/>
              <a:gd name="connsiteX53" fmla="*/ 2685529 w 12213529"/>
              <a:gd name="connsiteY53" fmla="*/ 253682 h 507349"/>
              <a:gd name="connsiteX54" fmla="*/ 2856582 w 12213529"/>
              <a:gd name="connsiteY54" fmla="*/ 507348 h 507349"/>
              <a:gd name="connsiteX55" fmla="*/ 3161382 w 12213529"/>
              <a:gd name="connsiteY55" fmla="*/ 507348 h 507349"/>
              <a:gd name="connsiteX56" fmla="*/ 3015026 w 12213529"/>
              <a:gd name="connsiteY56" fmla="*/ 253667 h 507349"/>
              <a:gd name="connsiteX57" fmla="*/ 3161373 w 12213529"/>
              <a:gd name="connsiteY57" fmla="*/ 0 h 507349"/>
              <a:gd name="connsiteX58" fmla="*/ 2856573 w 12213529"/>
              <a:gd name="connsiteY58" fmla="*/ 0 h 507349"/>
              <a:gd name="connsiteX59" fmla="*/ 3002928 w 12213529"/>
              <a:gd name="connsiteY59" fmla="*/ 253682 h 507349"/>
              <a:gd name="connsiteX60" fmla="*/ 3173980 w 12213529"/>
              <a:gd name="connsiteY60" fmla="*/ 507348 h 507349"/>
              <a:gd name="connsiteX61" fmla="*/ 3478781 w 12213529"/>
              <a:gd name="connsiteY61" fmla="*/ 507348 h 507349"/>
              <a:gd name="connsiteX62" fmla="*/ 3332425 w 12213529"/>
              <a:gd name="connsiteY62" fmla="*/ 253667 h 507349"/>
              <a:gd name="connsiteX63" fmla="*/ 3478771 w 12213529"/>
              <a:gd name="connsiteY63" fmla="*/ 0 h 507349"/>
              <a:gd name="connsiteX64" fmla="*/ 3173971 w 12213529"/>
              <a:gd name="connsiteY64" fmla="*/ 0 h 507349"/>
              <a:gd name="connsiteX65" fmla="*/ 3320326 w 12213529"/>
              <a:gd name="connsiteY65" fmla="*/ 253682 h 507349"/>
              <a:gd name="connsiteX66" fmla="*/ 3491378 w 12213529"/>
              <a:gd name="connsiteY66" fmla="*/ 507349 h 507349"/>
              <a:gd name="connsiteX67" fmla="*/ 3796174 w 12213529"/>
              <a:gd name="connsiteY67" fmla="*/ 507349 h 507349"/>
              <a:gd name="connsiteX68" fmla="*/ 3649823 w 12213529"/>
              <a:gd name="connsiteY68" fmla="*/ 253667 h 507349"/>
              <a:gd name="connsiteX69" fmla="*/ 3796170 w 12213529"/>
              <a:gd name="connsiteY69" fmla="*/ 0 h 507349"/>
              <a:gd name="connsiteX70" fmla="*/ 3491369 w 12213529"/>
              <a:gd name="connsiteY70" fmla="*/ 0 h 507349"/>
              <a:gd name="connsiteX71" fmla="*/ 3637724 w 12213529"/>
              <a:gd name="connsiteY71" fmla="*/ 253682 h 507349"/>
              <a:gd name="connsiteX72" fmla="*/ 3808774 w 12213529"/>
              <a:gd name="connsiteY72" fmla="*/ 507349 h 507349"/>
              <a:gd name="connsiteX73" fmla="*/ 4113574 w 12213529"/>
              <a:gd name="connsiteY73" fmla="*/ 507349 h 507349"/>
              <a:gd name="connsiteX74" fmla="*/ 3967220 w 12213529"/>
              <a:gd name="connsiteY74" fmla="*/ 253668 h 507349"/>
              <a:gd name="connsiteX75" fmla="*/ 4113567 w 12213529"/>
              <a:gd name="connsiteY75" fmla="*/ 0 h 507349"/>
              <a:gd name="connsiteX76" fmla="*/ 3808768 w 12213529"/>
              <a:gd name="connsiteY76" fmla="*/ 0 h 507349"/>
              <a:gd name="connsiteX77" fmla="*/ 3955121 w 12213529"/>
              <a:gd name="connsiteY77" fmla="*/ 253681 h 507349"/>
              <a:gd name="connsiteX78" fmla="*/ 4126172 w 12213529"/>
              <a:gd name="connsiteY78" fmla="*/ 507349 h 507349"/>
              <a:gd name="connsiteX79" fmla="*/ 4430966 w 12213529"/>
              <a:gd name="connsiteY79" fmla="*/ 507349 h 507349"/>
              <a:gd name="connsiteX80" fmla="*/ 4284614 w 12213529"/>
              <a:gd name="connsiteY80" fmla="*/ 253673 h 507349"/>
              <a:gd name="connsiteX81" fmla="*/ 4430964 w 12213529"/>
              <a:gd name="connsiteY81" fmla="*/ 0 h 507349"/>
              <a:gd name="connsiteX82" fmla="*/ 4126166 w 12213529"/>
              <a:gd name="connsiteY82" fmla="*/ 0 h 507349"/>
              <a:gd name="connsiteX83" fmla="*/ 4272516 w 12213529"/>
              <a:gd name="connsiteY83" fmla="*/ 253676 h 507349"/>
              <a:gd name="connsiteX84" fmla="*/ 4443564 w 12213529"/>
              <a:gd name="connsiteY84" fmla="*/ 507349 h 507349"/>
              <a:gd name="connsiteX85" fmla="*/ 4748365 w 12213529"/>
              <a:gd name="connsiteY85" fmla="*/ 507349 h 507349"/>
              <a:gd name="connsiteX86" fmla="*/ 4602013 w 12213529"/>
              <a:gd name="connsiteY86" fmla="*/ 253673 h 507349"/>
              <a:gd name="connsiteX87" fmla="*/ 4748362 w 12213529"/>
              <a:gd name="connsiteY87" fmla="*/ 0 h 507349"/>
              <a:gd name="connsiteX88" fmla="*/ 4443562 w 12213529"/>
              <a:gd name="connsiteY88" fmla="*/ 0 h 507349"/>
              <a:gd name="connsiteX89" fmla="*/ 4589914 w 12213529"/>
              <a:gd name="connsiteY89" fmla="*/ 253676 h 507349"/>
              <a:gd name="connsiteX90" fmla="*/ 4760963 w 12213529"/>
              <a:gd name="connsiteY90" fmla="*/ 507349 h 507349"/>
              <a:gd name="connsiteX91" fmla="*/ 5065765 w 12213529"/>
              <a:gd name="connsiteY91" fmla="*/ 507349 h 507349"/>
              <a:gd name="connsiteX92" fmla="*/ 4919410 w 12213529"/>
              <a:gd name="connsiteY92" fmla="*/ 253674 h 507349"/>
              <a:gd name="connsiteX93" fmla="*/ 5065761 w 12213529"/>
              <a:gd name="connsiteY93" fmla="*/ 0 h 507349"/>
              <a:gd name="connsiteX94" fmla="*/ 4760961 w 12213529"/>
              <a:gd name="connsiteY94" fmla="*/ 0 h 507349"/>
              <a:gd name="connsiteX95" fmla="*/ 4907311 w 12213529"/>
              <a:gd name="connsiteY95" fmla="*/ 253675 h 507349"/>
              <a:gd name="connsiteX96" fmla="*/ 5078364 w 12213529"/>
              <a:gd name="connsiteY96" fmla="*/ 507349 h 507349"/>
              <a:gd name="connsiteX97" fmla="*/ 5383162 w 12213529"/>
              <a:gd name="connsiteY97" fmla="*/ 507349 h 507349"/>
              <a:gd name="connsiteX98" fmla="*/ 5236808 w 12213529"/>
              <a:gd name="connsiteY98" fmla="*/ 253673 h 507349"/>
              <a:gd name="connsiteX99" fmla="*/ 5383159 w 12213529"/>
              <a:gd name="connsiteY99" fmla="*/ 0 h 507349"/>
              <a:gd name="connsiteX100" fmla="*/ 5078360 w 12213529"/>
              <a:gd name="connsiteY100" fmla="*/ 0 h 507349"/>
              <a:gd name="connsiteX101" fmla="*/ 5224711 w 12213529"/>
              <a:gd name="connsiteY101" fmla="*/ 253676 h 507349"/>
              <a:gd name="connsiteX102" fmla="*/ 5395759 w 12213529"/>
              <a:gd name="connsiteY102" fmla="*/ 507349 h 507349"/>
              <a:gd name="connsiteX103" fmla="*/ 5700558 w 12213529"/>
              <a:gd name="connsiteY103" fmla="*/ 507349 h 507349"/>
              <a:gd name="connsiteX104" fmla="*/ 5554207 w 12213529"/>
              <a:gd name="connsiteY104" fmla="*/ 253673 h 507349"/>
              <a:gd name="connsiteX105" fmla="*/ 5700557 w 12213529"/>
              <a:gd name="connsiteY105" fmla="*/ 0 h 507349"/>
              <a:gd name="connsiteX106" fmla="*/ 5395757 w 12213529"/>
              <a:gd name="connsiteY106" fmla="*/ 0 h 507349"/>
              <a:gd name="connsiteX107" fmla="*/ 5542109 w 12213529"/>
              <a:gd name="connsiteY107" fmla="*/ 253676 h 507349"/>
              <a:gd name="connsiteX108" fmla="*/ 5713156 w 12213529"/>
              <a:gd name="connsiteY108" fmla="*/ 507349 h 507349"/>
              <a:gd name="connsiteX109" fmla="*/ 6017955 w 12213529"/>
              <a:gd name="connsiteY109" fmla="*/ 507349 h 507349"/>
              <a:gd name="connsiteX110" fmla="*/ 5871604 w 12213529"/>
              <a:gd name="connsiteY110" fmla="*/ 253674 h 507349"/>
              <a:gd name="connsiteX111" fmla="*/ 6017954 w 12213529"/>
              <a:gd name="connsiteY111" fmla="*/ 0 h 507349"/>
              <a:gd name="connsiteX112" fmla="*/ 5713154 w 12213529"/>
              <a:gd name="connsiteY112" fmla="*/ 0 h 507349"/>
              <a:gd name="connsiteX113" fmla="*/ 5859505 w 12213529"/>
              <a:gd name="connsiteY113" fmla="*/ 253675 h 507349"/>
              <a:gd name="connsiteX114" fmla="*/ 6030552 w 12213529"/>
              <a:gd name="connsiteY114" fmla="*/ 507349 h 507349"/>
              <a:gd name="connsiteX115" fmla="*/ 6335351 w 12213529"/>
              <a:gd name="connsiteY115" fmla="*/ 507349 h 507349"/>
              <a:gd name="connsiteX116" fmla="*/ 6189000 w 12213529"/>
              <a:gd name="connsiteY116" fmla="*/ 253674 h 507349"/>
              <a:gd name="connsiteX117" fmla="*/ 6335351 w 12213529"/>
              <a:gd name="connsiteY117" fmla="*/ 0 h 507349"/>
              <a:gd name="connsiteX118" fmla="*/ 6030552 w 12213529"/>
              <a:gd name="connsiteY118" fmla="*/ 0 h 507349"/>
              <a:gd name="connsiteX119" fmla="*/ 6176902 w 12213529"/>
              <a:gd name="connsiteY119" fmla="*/ 253674 h 507349"/>
              <a:gd name="connsiteX120" fmla="*/ 6347949 w 12213529"/>
              <a:gd name="connsiteY120" fmla="*/ 507349 h 507349"/>
              <a:gd name="connsiteX121" fmla="*/ 6652749 w 12213529"/>
              <a:gd name="connsiteY121" fmla="*/ 507349 h 507349"/>
              <a:gd name="connsiteX122" fmla="*/ 6506399 w 12213529"/>
              <a:gd name="connsiteY122" fmla="*/ 253674 h 507349"/>
              <a:gd name="connsiteX123" fmla="*/ 6652749 w 12213529"/>
              <a:gd name="connsiteY123" fmla="*/ 0 h 507349"/>
              <a:gd name="connsiteX124" fmla="*/ 6347949 w 12213529"/>
              <a:gd name="connsiteY124" fmla="*/ 0 h 507349"/>
              <a:gd name="connsiteX125" fmla="*/ 6494300 w 12213529"/>
              <a:gd name="connsiteY125" fmla="*/ 253674 h 507349"/>
              <a:gd name="connsiteX126" fmla="*/ 6665347 w 12213529"/>
              <a:gd name="connsiteY126" fmla="*/ 507349 h 507349"/>
              <a:gd name="connsiteX127" fmla="*/ 6970147 w 12213529"/>
              <a:gd name="connsiteY127" fmla="*/ 507349 h 507349"/>
              <a:gd name="connsiteX128" fmla="*/ 6823797 w 12213529"/>
              <a:gd name="connsiteY128" fmla="*/ 253674 h 507349"/>
              <a:gd name="connsiteX129" fmla="*/ 6970147 w 12213529"/>
              <a:gd name="connsiteY129" fmla="*/ 0 h 507349"/>
              <a:gd name="connsiteX130" fmla="*/ 6665347 w 12213529"/>
              <a:gd name="connsiteY130" fmla="*/ 0 h 507349"/>
              <a:gd name="connsiteX131" fmla="*/ 6811698 w 12213529"/>
              <a:gd name="connsiteY131" fmla="*/ 253674 h 507349"/>
              <a:gd name="connsiteX132" fmla="*/ 6982745 w 12213529"/>
              <a:gd name="connsiteY132" fmla="*/ 507349 h 507349"/>
              <a:gd name="connsiteX133" fmla="*/ 7287545 w 12213529"/>
              <a:gd name="connsiteY133" fmla="*/ 507349 h 507349"/>
              <a:gd name="connsiteX134" fmla="*/ 7141195 w 12213529"/>
              <a:gd name="connsiteY134" fmla="*/ 253674 h 507349"/>
              <a:gd name="connsiteX135" fmla="*/ 7287545 w 12213529"/>
              <a:gd name="connsiteY135" fmla="*/ 0 h 507349"/>
              <a:gd name="connsiteX136" fmla="*/ 6982745 w 12213529"/>
              <a:gd name="connsiteY136" fmla="*/ 0 h 507349"/>
              <a:gd name="connsiteX137" fmla="*/ 7129096 w 12213529"/>
              <a:gd name="connsiteY137" fmla="*/ 253674 h 507349"/>
              <a:gd name="connsiteX138" fmla="*/ 7300143 w 12213529"/>
              <a:gd name="connsiteY138" fmla="*/ 507349 h 507349"/>
              <a:gd name="connsiteX139" fmla="*/ 7604943 w 12213529"/>
              <a:gd name="connsiteY139" fmla="*/ 507349 h 507349"/>
              <a:gd name="connsiteX140" fmla="*/ 7458593 w 12213529"/>
              <a:gd name="connsiteY140" fmla="*/ 253674 h 507349"/>
              <a:gd name="connsiteX141" fmla="*/ 7604943 w 12213529"/>
              <a:gd name="connsiteY141" fmla="*/ 0 h 507349"/>
              <a:gd name="connsiteX142" fmla="*/ 7300143 w 12213529"/>
              <a:gd name="connsiteY142" fmla="*/ 0 h 507349"/>
              <a:gd name="connsiteX143" fmla="*/ 7446494 w 12213529"/>
              <a:gd name="connsiteY143" fmla="*/ 253674 h 507349"/>
              <a:gd name="connsiteX144" fmla="*/ 7617541 w 12213529"/>
              <a:gd name="connsiteY144" fmla="*/ 507349 h 507349"/>
              <a:gd name="connsiteX145" fmla="*/ 7922341 w 12213529"/>
              <a:gd name="connsiteY145" fmla="*/ 507349 h 507349"/>
              <a:gd name="connsiteX146" fmla="*/ 7775991 w 12213529"/>
              <a:gd name="connsiteY146" fmla="*/ 253674 h 507349"/>
              <a:gd name="connsiteX147" fmla="*/ 7922341 w 12213529"/>
              <a:gd name="connsiteY147" fmla="*/ 0 h 507349"/>
              <a:gd name="connsiteX148" fmla="*/ 7617541 w 12213529"/>
              <a:gd name="connsiteY148" fmla="*/ 0 h 507349"/>
              <a:gd name="connsiteX149" fmla="*/ 7763892 w 12213529"/>
              <a:gd name="connsiteY149" fmla="*/ 253674 h 507349"/>
              <a:gd name="connsiteX150" fmla="*/ 7934939 w 12213529"/>
              <a:gd name="connsiteY150" fmla="*/ 507349 h 507349"/>
              <a:gd name="connsiteX151" fmla="*/ 8239739 w 12213529"/>
              <a:gd name="connsiteY151" fmla="*/ 507349 h 507349"/>
              <a:gd name="connsiteX152" fmla="*/ 8093389 w 12213529"/>
              <a:gd name="connsiteY152" fmla="*/ 253674 h 507349"/>
              <a:gd name="connsiteX153" fmla="*/ 8239739 w 12213529"/>
              <a:gd name="connsiteY153" fmla="*/ 0 h 507349"/>
              <a:gd name="connsiteX154" fmla="*/ 7934939 w 12213529"/>
              <a:gd name="connsiteY154" fmla="*/ 0 h 507349"/>
              <a:gd name="connsiteX155" fmla="*/ 8081290 w 12213529"/>
              <a:gd name="connsiteY155" fmla="*/ 253674 h 507349"/>
              <a:gd name="connsiteX156" fmla="*/ 8252337 w 12213529"/>
              <a:gd name="connsiteY156" fmla="*/ 507349 h 507349"/>
              <a:gd name="connsiteX157" fmla="*/ 8557137 w 12213529"/>
              <a:gd name="connsiteY157" fmla="*/ 507349 h 507349"/>
              <a:gd name="connsiteX158" fmla="*/ 8410786 w 12213529"/>
              <a:gd name="connsiteY158" fmla="*/ 253674 h 507349"/>
              <a:gd name="connsiteX159" fmla="*/ 8557137 w 12213529"/>
              <a:gd name="connsiteY159" fmla="*/ 0 h 507349"/>
              <a:gd name="connsiteX160" fmla="*/ 8252337 w 12213529"/>
              <a:gd name="connsiteY160" fmla="*/ 0 h 507349"/>
              <a:gd name="connsiteX161" fmla="*/ 8398688 w 12213529"/>
              <a:gd name="connsiteY161" fmla="*/ 253674 h 507349"/>
              <a:gd name="connsiteX162" fmla="*/ 8569735 w 12213529"/>
              <a:gd name="connsiteY162" fmla="*/ 507349 h 507349"/>
              <a:gd name="connsiteX163" fmla="*/ 8874535 w 12213529"/>
              <a:gd name="connsiteY163" fmla="*/ 507349 h 507349"/>
              <a:gd name="connsiteX164" fmla="*/ 8728184 w 12213529"/>
              <a:gd name="connsiteY164" fmla="*/ 253674 h 507349"/>
              <a:gd name="connsiteX165" fmla="*/ 8874535 w 12213529"/>
              <a:gd name="connsiteY165" fmla="*/ 0 h 507349"/>
              <a:gd name="connsiteX166" fmla="*/ 8569735 w 12213529"/>
              <a:gd name="connsiteY166" fmla="*/ 0 h 507349"/>
              <a:gd name="connsiteX167" fmla="*/ 8716086 w 12213529"/>
              <a:gd name="connsiteY167" fmla="*/ 253674 h 507349"/>
              <a:gd name="connsiteX168" fmla="*/ 8887133 w 12213529"/>
              <a:gd name="connsiteY168" fmla="*/ 507349 h 507349"/>
              <a:gd name="connsiteX169" fmla="*/ 9191933 w 12213529"/>
              <a:gd name="connsiteY169" fmla="*/ 507349 h 507349"/>
              <a:gd name="connsiteX170" fmla="*/ 9045582 w 12213529"/>
              <a:gd name="connsiteY170" fmla="*/ 253674 h 507349"/>
              <a:gd name="connsiteX171" fmla="*/ 9191933 w 12213529"/>
              <a:gd name="connsiteY171" fmla="*/ 0 h 507349"/>
              <a:gd name="connsiteX172" fmla="*/ 8887133 w 12213529"/>
              <a:gd name="connsiteY172" fmla="*/ 0 h 507349"/>
              <a:gd name="connsiteX173" fmla="*/ 9033484 w 12213529"/>
              <a:gd name="connsiteY173" fmla="*/ 253674 h 507349"/>
              <a:gd name="connsiteX174" fmla="*/ 9204531 w 12213529"/>
              <a:gd name="connsiteY174" fmla="*/ 507349 h 507349"/>
              <a:gd name="connsiteX175" fmla="*/ 9509331 w 12213529"/>
              <a:gd name="connsiteY175" fmla="*/ 507349 h 507349"/>
              <a:gd name="connsiteX176" fmla="*/ 9362980 w 12213529"/>
              <a:gd name="connsiteY176" fmla="*/ 253674 h 507349"/>
              <a:gd name="connsiteX177" fmla="*/ 9509331 w 12213529"/>
              <a:gd name="connsiteY177" fmla="*/ 0 h 507349"/>
              <a:gd name="connsiteX178" fmla="*/ 9204531 w 12213529"/>
              <a:gd name="connsiteY178" fmla="*/ 0 h 507349"/>
              <a:gd name="connsiteX179" fmla="*/ 9350882 w 12213529"/>
              <a:gd name="connsiteY179" fmla="*/ 253674 h 507349"/>
              <a:gd name="connsiteX180" fmla="*/ 9521929 w 12213529"/>
              <a:gd name="connsiteY180" fmla="*/ 507349 h 507349"/>
              <a:gd name="connsiteX181" fmla="*/ 9826729 w 12213529"/>
              <a:gd name="connsiteY181" fmla="*/ 507349 h 507349"/>
              <a:gd name="connsiteX182" fmla="*/ 9680378 w 12213529"/>
              <a:gd name="connsiteY182" fmla="*/ 253674 h 507349"/>
              <a:gd name="connsiteX183" fmla="*/ 9826729 w 12213529"/>
              <a:gd name="connsiteY183" fmla="*/ 0 h 507349"/>
              <a:gd name="connsiteX184" fmla="*/ 9521929 w 12213529"/>
              <a:gd name="connsiteY184" fmla="*/ 0 h 507349"/>
              <a:gd name="connsiteX185" fmla="*/ 9668280 w 12213529"/>
              <a:gd name="connsiteY185" fmla="*/ 253674 h 507349"/>
              <a:gd name="connsiteX186" fmla="*/ 9839327 w 12213529"/>
              <a:gd name="connsiteY186" fmla="*/ 507349 h 507349"/>
              <a:gd name="connsiteX187" fmla="*/ 10144127 w 12213529"/>
              <a:gd name="connsiteY187" fmla="*/ 507349 h 507349"/>
              <a:gd name="connsiteX188" fmla="*/ 9997776 w 12213529"/>
              <a:gd name="connsiteY188" fmla="*/ 253674 h 507349"/>
              <a:gd name="connsiteX189" fmla="*/ 10144127 w 12213529"/>
              <a:gd name="connsiteY189" fmla="*/ 0 h 507349"/>
              <a:gd name="connsiteX190" fmla="*/ 9839327 w 12213529"/>
              <a:gd name="connsiteY190" fmla="*/ 0 h 507349"/>
              <a:gd name="connsiteX191" fmla="*/ 9985678 w 12213529"/>
              <a:gd name="connsiteY191" fmla="*/ 253674 h 507349"/>
              <a:gd name="connsiteX192" fmla="*/ 10156725 w 12213529"/>
              <a:gd name="connsiteY192" fmla="*/ 507349 h 507349"/>
              <a:gd name="connsiteX193" fmla="*/ 10461525 w 12213529"/>
              <a:gd name="connsiteY193" fmla="*/ 507349 h 507349"/>
              <a:gd name="connsiteX194" fmla="*/ 10315174 w 12213529"/>
              <a:gd name="connsiteY194" fmla="*/ 253674 h 507349"/>
              <a:gd name="connsiteX195" fmla="*/ 10461525 w 12213529"/>
              <a:gd name="connsiteY195" fmla="*/ 0 h 507349"/>
              <a:gd name="connsiteX196" fmla="*/ 10156725 w 12213529"/>
              <a:gd name="connsiteY196" fmla="*/ 0 h 507349"/>
              <a:gd name="connsiteX197" fmla="*/ 10303076 w 12213529"/>
              <a:gd name="connsiteY197" fmla="*/ 253674 h 507349"/>
              <a:gd name="connsiteX198" fmla="*/ 10474123 w 12213529"/>
              <a:gd name="connsiteY198" fmla="*/ 507349 h 507349"/>
              <a:gd name="connsiteX199" fmla="*/ 10778923 w 12213529"/>
              <a:gd name="connsiteY199" fmla="*/ 507349 h 507349"/>
              <a:gd name="connsiteX200" fmla="*/ 10632572 w 12213529"/>
              <a:gd name="connsiteY200" fmla="*/ 253674 h 507349"/>
              <a:gd name="connsiteX201" fmla="*/ 10778923 w 12213529"/>
              <a:gd name="connsiteY201" fmla="*/ 0 h 507349"/>
              <a:gd name="connsiteX202" fmla="*/ 10474123 w 12213529"/>
              <a:gd name="connsiteY202" fmla="*/ 0 h 507349"/>
              <a:gd name="connsiteX203" fmla="*/ 10620474 w 12213529"/>
              <a:gd name="connsiteY203" fmla="*/ 253674 h 507349"/>
              <a:gd name="connsiteX204" fmla="*/ 10791521 w 12213529"/>
              <a:gd name="connsiteY204" fmla="*/ 507349 h 507349"/>
              <a:gd name="connsiteX205" fmla="*/ 11096321 w 12213529"/>
              <a:gd name="connsiteY205" fmla="*/ 507349 h 507349"/>
              <a:gd name="connsiteX206" fmla="*/ 10949970 w 12213529"/>
              <a:gd name="connsiteY206" fmla="*/ 253674 h 507349"/>
              <a:gd name="connsiteX207" fmla="*/ 11096321 w 12213529"/>
              <a:gd name="connsiteY207" fmla="*/ 0 h 507349"/>
              <a:gd name="connsiteX208" fmla="*/ 10791521 w 12213529"/>
              <a:gd name="connsiteY208" fmla="*/ 0 h 507349"/>
              <a:gd name="connsiteX209" fmla="*/ 10937872 w 12213529"/>
              <a:gd name="connsiteY209" fmla="*/ 253674 h 507349"/>
              <a:gd name="connsiteX210" fmla="*/ 11108919 w 12213529"/>
              <a:gd name="connsiteY210" fmla="*/ 507349 h 507349"/>
              <a:gd name="connsiteX211" fmla="*/ 11413719 w 12213529"/>
              <a:gd name="connsiteY211" fmla="*/ 507349 h 507349"/>
              <a:gd name="connsiteX212" fmla="*/ 11267368 w 12213529"/>
              <a:gd name="connsiteY212" fmla="*/ 253674 h 507349"/>
              <a:gd name="connsiteX213" fmla="*/ 11413719 w 12213529"/>
              <a:gd name="connsiteY213" fmla="*/ 0 h 507349"/>
              <a:gd name="connsiteX214" fmla="*/ 11108919 w 12213529"/>
              <a:gd name="connsiteY214" fmla="*/ 0 h 507349"/>
              <a:gd name="connsiteX215" fmla="*/ 11255270 w 12213529"/>
              <a:gd name="connsiteY215" fmla="*/ 253674 h 507349"/>
              <a:gd name="connsiteX216" fmla="*/ 11426317 w 12213529"/>
              <a:gd name="connsiteY216" fmla="*/ 507349 h 507349"/>
              <a:gd name="connsiteX217" fmla="*/ 11731117 w 12213529"/>
              <a:gd name="connsiteY217" fmla="*/ 507349 h 507349"/>
              <a:gd name="connsiteX218" fmla="*/ 11584766 w 12213529"/>
              <a:gd name="connsiteY218" fmla="*/ 253674 h 507349"/>
              <a:gd name="connsiteX219" fmla="*/ 11731117 w 12213529"/>
              <a:gd name="connsiteY219" fmla="*/ 0 h 507349"/>
              <a:gd name="connsiteX220" fmla="*/ 11426317 w 12213529"/>
              <a:gd name="connsiteY220" fmla="*/ 0 h 507349"/>
              <a:gd name="connsiteX221" fmla="*/ 11572668 w 12213529"/>
              <a:gd name="connsiteY221" fmla="*/ 253674 h 507349"/>
              <a:gd name="connsiteX222" fmla="*/ 11743715 w 12213529"/>
              <a:gd name="connsiteY222" fmla="*/ 507349 h 507349"/>
              <a:gd name="connsiteX223" fmla="*/ 12048515 w 12213529"/>
              <a:gd name="connsiteY223" fmla="*/ 507349 h 507349"/>
              <a:gd name="connsiteX224" fmla="*/ 11902164 w 12213529"/>
              <a:gd name="connsiteY224" fmla="*/ 253674 h 507349"/>
              <a:gd name="connsiteX225" fmla="*/ 12048515 w 12213529"/>
              <a:gd name="connsiteY225" fmla="*/ 0 h 507349"/>
              <a:gd name="connsiteX226" fmla="*/ 11743715 w 12213529"/>
              <a:gd name="connsiteY226" fmla="*/ 0 h 507349"/>
              <a:gd name="connsiteX227" fmla="*/ 11890066 w 12213529"/>
              <a:gd name="connsiteY227" fmla="*/ 253674 h 507349"/>
              <a:gd name="connsiteX228" fmla="*/ 12061129 w 12213529"/>
              <a:gd name="connsiteY228" fmla="*/ 507349 h 507349"/>
              <a:gd name="connsiteX229" fmla="*/ 12213529 w 12213529"/>
              <a:gd name="connsiteY229" fmla="*/ 507349 h 507349"/>
              <a:gd name="connsiteX230" fmla="*/ 12213529 w 12213529"/>
              <a:gd name="connsiteY230" fmla="*/ 264160 h 507349"/>
              <a:gd name="connsiteX231" fmla="*/ 12213529 w 12213529"/>
              <a:gd name="connsiteY231" fmla="*/ 243189 h 507349"/>
              <a:gd name="connsiteX232" fmla="*/ 12213529 w 12213529"/>
              <a:gd name="connsiteY232" fmla="*/ 0 h 507349"/>
              <a:gd name="connsiteX233" fmla="*/ 12061129 w 12213529"/>
              <a:gd name="connsiteY233" fmla="*/ 0 h 507349"/>
              <a:gd name="connsiteX234" fmla="*/ 12207480 w 12213529"/>
              <a:gd name="connsiteY234" fmla="*/ 253674 h 507349"/>
            </a:gdLst>
            <a:ahLst/>
            <a:cxnLst/>
            <a:rect l="l" t="t" r="r" b="b"/>
            <a:pathLst>
              <a:path w="12213529" h="507349">
                <a:moveTo>
                  <a:pt x="0" y="507348"/>
                </a:moveTo>
                <a:lnTo>
                  <a:pt x="304800" y="507348"/>
                </a:lnTo>
                <a:lnTo>
                  <a:pt x="158449" y="253674"/>
                </a:lnTo>
                <a:lnTo>
                  <a:pt x="304800" y="0"/>
                </a:lnTo>
                <a:lnTo>
                  <a:pt x="0" y="0"/>
                </a:lnTo>
                <a:lnTo>
                  <a:pt x="146350" y="253674"/>
                </a:lnTo>
                <a:close/>
                <a:moveTo>
                  <a:pt x="317397" y="507348"/>
                </a:moveTo>
                <a:lnTo>
                  <a:pt x="622197" y="507348"/>
                </a:lnTo>
                <a:lnTo>
                  <a:pt x="475842" y="253666"/>
                </a:lnTo>
                <a:lnTo>
                  <a:pt x="622187" y="0"/>
                </a:lnTo>
                <a:lnTo>
                  <a:pt x="317387" y="0"/>
                </a:lnTo>
                <a:lnTo>
                  <a:pt x="463743" y="253683"/>
                </a:lnTo>
                <a:close/>
                <a:moveTo>
                  <a:pt x="634795" y="507348"/>
                </a:moveTo>
                <a:lnTo>
                  <a:pt x="939594" y="507348"/>
                </a:lnTo>
                <a:lnTo>
                  <a:pt x="793239" y="253666"/>
                </a:lnTo>
                <a:lnTo>
                  <a:pt x="939585" y="0"/>
                </a:lnTo>
                <a:lnTo>
                  <a:pt x="634785" y="0"/>
                </a:lnTo>
                <a:lnTo>
                  <a:pt x="781141" y="253683"/>
                </a:lnTo>
                <a:close/>
                <a:moveTo>
                  <a:pt x="952193" y="507348"/>
                </a:moveTo>
                <a:lnTo>
                  <a:pt x="1256993" y="507348"/>
                </a:lnTo>
                <a:lnTo>
                  <a:pt x="1110637" y="253667"/>
                </a:lnTo>
                <a:lnTo>
                  <a:pt x="1256984" y="0"/>
                </a:lnTo>
                <a:lnTo>
                  <a:pt x="952184" y="0"/>
                </a:lnTo>
                <a:lnTo>
                  <a:pt x="1098539" y="253682"/>
                </a:lnTo>
                <a:close/>
                <a:moveTo>
                  <a:pt x="1269590" y="507348"/>
                </a:moveTo>
                <a:lnTo>
                  <a:pt x="1574390" y="507348"/>
                </a:lnTo>
                <a:lnTo>
                  <a:pt x="1428036" y="253667"/>
                </a:lnTo>
                <a:lnTo>
                  <a:pt x="1574382" y="0"/>
                </a:lnTo>
                <a:lnTo>
                  <a:pt x="1269582" y="0"/>
                </a:lnTo>
                <a:lnTo>
                  <a:pt x="1415937" y="253682"/>
                </a:lnTo>
                <a:close/>
                <a:moveTo>
                  <a:pt x="1586989" y="507348"/>
                </a:moveTo>
                <a:lnTo>
                  <a:pt x="1891788" y="507348"/>
                </a:lnTo>
                <a:lnTo>
                  <a:pt x="1745434" y="253667"/>
                </a:lnTo>
                <a:lnTo>
                  <a:pt x="1891780" y="0"/>
                </a:lnTo>
                <a:lnTo>
                  <a:pt x="1586980" y="0"/>
                </a:lnTo>
                <a:lnTo>
                  <a:pt x="1733335" y="253682"/>
                </a:lnTo>
                <a:close/>
                <a:moveTo>
                  <a:pt x="1904387" y="507348"/>
                </a:moveTo>
                <a:lnTo>
                  <a:pt x="2209188" y="507348"/>
                </a:lnTo>
                <a:lnTo>
                  <a:pt x="2062831" y="253668"/>
                </a:lnTo>
                <a:lnTo>
                  <a:pt x="2209178" y="0"/>
                </a:lnTo>
                <a:lnTo>
                  <a:pt x="1904378" y="0"/>
                </a:lnTo>
                <a:lnTo>
                  <a:pt x="2050733" y="253681"/>
                </a:lnTo>
                <a:close/>
                <a:moveTo>
                  <a:pt x="2221787" y="507348"/>
                </a:moveTo>
                <a:lnTo>
                  <a:pt x="2526586" y="507348"/>
                </a:lnTo>
                <a:lnTo>
                  <a:pt x="2380230" y="253667"/>
                </a:lnTo>
                <a:lnTo>
                  <a:pt x="2526576" y="0"/>
                </a:lnTo>
                <a:lnTo>
                  <a:pt x="2221777" y="0"/>
                </a:lnTo>
                <a:lnTo>
                  <a:pt x="2368131" y="253682"/>
                </a:lnTo>
                <a:close/>
                <a:moveTo>
                  <a:pt x="2539183" y="507348"/>
                </a:moveTo>
                <a:lnTo>
                  <a:pt x="2843982" y="507348"/>
                </a:lnTo>
                <a:lnTo>
                  <a:pt x="2697628" y="253667"/>
                </a:lnTo>
                <a:lnTo>
                  <a:pt x="2843975" y="0"/>
                </a:lnTo>
                <a:lnTo>
                  <a:pt x="2539175" y="0"/>
                </a:lnTo>
                <a:lnTo>
                  <a:pt x="2685529" y="253682"/>
                </a:lnTo>
                <a:close/>
                <a:moveTo>
                  <a:pt x="2856582" y="507348"/>
                </a:moveTo>
                <a:lnTo>
                  <a:pt x="3161382" y="507348"/>
                </a:lnTo>
                <a:lnTo>
                  <a:pt x="3015026" y="253667"/>
                </a:lnTo>
                <a:lnTo>
                  <a:pt x="3161373" y="0"/>
                </a:lnTo>
                <a:lnTo>
                  <a:pt x="2856573" y="0"/>
                </a:lnTo>
                <a:lnTo>
                  <a:pt x="3002928" y="253682"/>
                </a:lnTo>
                <a:close/>
                <a:moveTo>
                  <a:pt x="3173980" y="507348"/>
                </a:moveTo>
                <a:lnTo>
                  <a:pt x="3478781" y="507348"/>
                </a:lnTo>
                <a:lnTo>
                  <a:pt x="3332425" y="253667"/>
                </a:lnTo>
                <a:lnTo>
                  <a:pt x="3478771" y="0"/>
                </a:lnTo>
                <a:lnTo>
                  <a:pt x="3173971" y="0"/>
                </a:lnTo>
                <a:lnTo>
                  <a:pt x="3320326" y="253682"/>
                </a:lnTo>
                <a:close/>
                <a:moveTo>
                  <a:pt x="3491378" y="507349"/>
                </a:moveTo>
                <a:lnTo>
                  <a:pt x="3796174" y="507349"/>
                </a:lnTo>
                <a:lnTo>
                  <a:pt x="3649823" y="253667"/>
                </a:lnTo>
                <a:lnTo>
                  <a:pt x="3796170" y="0"/>
                </a:lnTo>
                <a:lnTo>
                  <a:pt x="3491369" y="0"/>
                </a:lnTo>
                <a:lnTo>
                  <a:pt x="3637724" y="253682"/>
                </a:lnTo>
                <a:close/>
                <a:moveTo>
                  <a:pt x="3808774" y="507349"/>
                </a:moveTo>
                <a:lnTo>
                  <a:pt x="4113574" y="507349"/>
                </a:lnTo>
                <a:lnTo>
                  <a:pt x="3967220" y="253668"/>
                </a:lnTo>
                <a:lnTo>
                  <a:pt x="4113567" y="0"/>
                </a:lnTo>
                <a:lnTo>
                  <a:pt x="3808768" y="0"/>
                </a:lnTo>
                <a:lnTo>
                  <a:pt x="3955121" y="253681"/>
                </a:lnTo>
                <a:close/>
                <a:moveTo>
                  <a:pt x="4126172" y="507349"/>
                </a:moveTo>
                <a:lnTo>
                  <a:pt x="4430966" y="507349"/>
                </a:lnTo>
                <a:lnTo>
                  <a:pt x="4284614" y="253673"/>
                </a:lnTo>
                <a:lnTo>
                  <a:pt x="4430964" y="0"/>
                </a:lnTo>
                <a:lnTo>
                  <a:pt x="4126166" y="0"/>
                </a:lnTo>
                <a:lnTo>
                  <a:pt x="4272516" y="253676"/>
                </a:lnTo>
                <a:close/>
                <a:moveTo>
                  <a:pt x="4443564" y="507349"/>
                </a:moveTo>
                <a:lnTo>
                  <a:pt x="4748365" y="507349"/>
                </a:lnTo>
                <a:lnTo>
                  <a:pt x="4602013" y="253673"/>
                </a:lnTo>
                <a:lnTo>
                  <a:pt x="4748362" y="0"/>
                </a:lnTo>
                <a:lnTo>
                  <a:pt x="4443562" y="0"/>
                </a:lnTo>
                <a:lnTo>
                  <a:pt x="4589914" y="253676"/>
                </a:lnTo>
                <a:close/>
                <a:moveTo>
                  <a:pt x="4760963" y="507349"/>
                </a:moveTo>
                <a:lnTo>
                  <a:pt x="5065765" y="507349"/>
                </a:lnTo>
                <a:lnTo>
                  <a:pt x="4919410" y="253674"/>
                </a:lnTo>
                <a:lnTo>
                  <a:pt x="5065761" y="0"/>
                </a:lnTo>
                <a:lnTo>
                  <a:pt x="4760961" y="0"/>
                </a:lnTo>
                <a:lnTo>
                  <a:pt x="4907311" y="253675"/>
                </a:lnTo>
                <a:close/>
                <a:moveTo>
                  <a:pt x="5078364" y="507349"/>
                </a:moveTo>
                <a:lnTo>
                  <a:pt x="5383162" y="507349"/>
                </a:lnTo>
                <a:lnTo>
                  <a:pt x="5236808" y="253673"/>
                </a:lnTo>
                <a:lnTo>
                  <a:pt x="5383159" y="0"/>
                </a:lnTo>
                <a:lnTo>
                  <a:pt x="5078360" y="0"/>
                </a:lnTo>
                <a:lnTo>
                  <a:pt x="5224711" y="253676"/>
                </a:lnTo>
                <a:close/>
                <a:moveTo>
                  <a:pt x="5395759" y="507349"/>
                </a:moveTo>
                <a:lnTo>
                  <a:pt x="5700558" y="507349"/>
                </a:lnTo>
                <a:lnTo>
                  <a:pt x="5554207" y="253673"/>
                </a:lnTo>
                <a:lnTo>
                  <a:pt x="5700557" y="0"/>
                </a:lnTo>
                <a:lnTo>
                  <a:pt x="5395757" y="0"/>
                </a:lnTo>
                <a:lnTo>
                  <a:pt x="5542109" y="253676"/>
                </a:lnTo>
                <a:close/>
                <a:moveTo>
                  <a:pt x="5713156" y="507349"/>
                </a:moveTo>
                <a:lnTo>
                  <a:pt x="6017955" y="507349"/>
                </a:lnTo>
                <a:lnTo>
                  <a:pt x="5871604" y="253674"/>
                </a:lnTo>
                <a:lnTo>
                  <a:pt x="6017954" y="0"/>
                </a:lnTo>
                <a:lnTo>
                  <a:pt x="5713154" y="0"/>
                </a:lnTo>
                <a:lnTo>
                  <a:pt x="5859505" y="253675"/>
                </a:lnTo>
                <a:close/>
                <a:moveTo>
                  <a:pt x="6030552" y="507349"/>
                </a:moveTo>
                <a:lnTo>
                  <a:pt x="6335351" y="507349"/>
                </a:lnTo>
                <a:lnTo>
                  <a:pt x="6189000" y="253674"/>
                </a:lnTo>
                <a:lnTo>
                  <a:pt x="6335351" y="0"/>
                </a:lnTo>
                <a:lnTo>
                  <a:pt x="6030552" y="0"/>
                </a:lnTo>
                <a:lnTo>
                  <a:pt x="6176902" y="253674"/>
                </a:lnTo>
                <a:close/>
                <a:moveTo>
                  <a:pt x="6347949" y="507349"/>
                </a:moveTo>
                <a:lnTo>
                  <a:pt x="6652749" y="507349"/>
                </a:lnTo>
                <a:lnTo>
                  <a:pt x="6506399" y="253674"/>
                </a:lnTo>
                <a:lnTo>
                  <a:pt x="6652749" y="0"/>
                </a:lnTo>
                <a:lnTo>
                  <a:pt x="6347949" y="0"/>
                </a:lnTo>
                <a:lnTo>
                  <a:pt x="6494300" y="253674"/>
                </a:lnTo>
                <a:close/>
                <a:moveTo>
                  <a:pt x="6665347" y="507349"/>
                </a:moveTo>
                <a:lnTo>
                  <a:pt x="6970147" y="507349"/>
                </a:lnTo>
                <a:lnTo>
                  <a:pt x="6823797" y="253674"/>
                </a:lnTo>
                <a:lnTo>
                  <a:pt x="6970147" y="0"/>
                </a:lnTo>
                <a:lnTo>
                  <a:pt x="6665347" y="0"/>
                </a:lnTo>
                <a:lnTo>
                  <a:pt x="6811698" y="253674"/>
                </a:lnTo>
                <a:close/>
                <a:moveTo>
                  <a:pt x="6982745" y="507349"/>
                </a:moveTo>
                <a:lnTo>
                  <a:pt x="7287545" y="507349"/>
                </a:lnTo>
                <a:lnTo>
                  <a:pt x="7141195" y="253674"/>
                </a:lnTo>
                <a:lnTo>
                  <a:pt x="7287545" y="0"/>
                </a:lnTo>
                <a:lnTo>
                  <a:pt x="6982745" y="0"/>
                </a:lnTo>
                <a:lnTo>
                  <a:pt x="7129096" y="253674"/>
                </a:lnTo>
                <a:close/>
                <a:moveTo>
                  <a:pt x="7300143" y="507349"/>
                </a:moveTo>
                <a:lnTo>
                  <a:pt x="7604943" y="507349"/>
                </a:lnTo>
                <a:lnTo>
                  <a:pt x="7458593" y="253674"/>
                </a:lnTo>
                <a:lnTo>
                  <a:pt x="7604943" y="0"/>
                </a:lnTo>
                <a:lnTo>
                  <a:pt x="7300143" y="0"/>
                </a:lnTo>
                <a:lnTo>
                  <a:pt x="7446494" y="253674"/>
                </a:lnTo>
                <a:close/>
                <a:moveTo>
                  <a:pt x="7617541" y="507349"/>
                </a:moveTo>
                <a:lnTo>
                  <a:pt x="7922341" y="507349"/>
                </a:lnTo>
                <a:lnTo>
                  <a:pt x="7775991" y="253674"/>
                </a:lnTo>
                <a:lnTo>
                  <a:pt x="7922341" y="0"/>
                </a:lnTo>
                <a:lnTo>
                  <a:pt x="7617541" y="0"/>
                </a:lnTo>
                <a:lnTo>
                  <a:pt x="7763892" y="253674"/>
                </a:lnTo>
                <a:close/>
                <a:moveTo>
                  <a:pt x="7934939" y="507349"/>
                </a:moveTo>
                <a:lnTo>
                  <a:pt x="8239739" y="507349"/>
                </a:lnTo>
                <a:lnTo>
                  <a:pt x="8093389" y="253674"/>
                </a:lnTo>
                <a:lnTo>
                  <a:pt x="8239739" y="0"/>
                </a:lnTo>
                <a:lnTo>
                  <a:pt x="7934939" y="0"/>
                </a:lnTo>
                <a:lnTo>
                  <a:pt x="8081290" y="253674"/>
                </a:lnTo>
                <a:close/>
                <a:moveTo>
                  <a:pt x="8252337" y="507349"/>
                </a:moveTo>
                <a:lnTo>
                  <a:pt x="8557137" y="507349"/>
                </a:lnTo>
                <a:lnTo>
                  <a:pt x="8410786" y="253674"/>
                </a:lnTo>
                <a:lnTo>
                  <a:pt x="8557137" y="0"/>
                </a:lnTo>
                <a:lnTo>
                  <a:pt x="8252337" y="0"/>
                </a:lnTo>
                <a:lnTo>
                  <a:pt x="8398688" y="253674"/>
                </a:lnTo>
                <a:close/>
                <a:moveTo>
                  <a:pt x="8569735" y="507349"/>
                </a:moveTo>
                <a:lnTo>
                  <a:pt x="8874535" y="507349"/>
                </a:lnTo>
                <a:lnTo>
                  <a:pt x="8728184" y="253674"/>
                </a:lnTo>
                <a:lnTo>
                  <a:pt x="8874535" y="0"/>
                </a:lnTo>
                <a:lnTo>
                  <a:pt x="8569735" y="0"/>
                </a:lnTo>
                <a:lnTo>
                  <a:pt x="8716086" y="253674"/>
                </a:lnTo>
                <a:close/>
                <a:moveTo>
                  <a:pt x="8887133" y="507349"/>
                </a:moveTo>
                <a:lnTo>
                  <a:pt x="9191933" y="507349"/>
                </a:lnTo>
                <a:lnTo>
                  <a:pt x="9045582" y="253674"/>
                </a:lnTo>
                <a:lnTo>
                  <a:pt x="9191933" y="0"/>
                </a:lnTo>
                <a:lnTo>
                  <a:pt x="8887133" y="0"/>
                </a:lnTo>
                <a:lnTo>
                  <a:pt x="9033484" y="253674"/>
                </a:lnTo>
                <a:close/>
                <a:moveTo>
                  <a:pt x="9204531" y="507349"/>
                </a:moveTo>
                <a:lnTo>
                  <a:pt x="9509331" y="507349"/>
                </a:lnTo>
                <a:lnTo>
                  <a:pt x="9362980" y="253674"/>
                </a:lnTo>
                <a:lnTo>
                  <a:pt x="9509331" y="0"/>
                </a:lnTo>
                <a:lnTo>
                  <a:pt x="9204531" y="0"/>
                </a:lnTo>
                <a:lnTo>
                  <a:pt x="9350882" y="253674"/>
                </a:lnTo>
                <a:close/>
                <a:moveTo>
                  <a:pt x="9521929" y="507349"/>
                </a:moveTo>
                <a:lnTo>
                  <a:pt x="9826729" y="507349"/>
                </a:lnTo>
                <a:lnTo>
                  <a:pt x="9680378" y="253674"/>
                </a:lnTo>
                <a:lnTo>
                  <a:pt x="9826729" y="0"/>
                </a:lnTo>
                <a:lnTo>
                  <a:pt x="9521929" y="0"/>
                </a:lnTo>
                <a:lnTo>
                  <a:pt x="9668280" y="253674"/>
                </a:lnTo>
                <a:close/>
                <a:moveTo>
                  <a:pt x="9839327" y="507349"/>
                </a:moveTo>
                <a:lnTo>
                  <a:pt x="10144127" y="507349"/>
                </a:lnTo>
                <a:lnTo>
                  <a:pt x="9997776" y="253674"/>
                </a:lnTo>
                <a:lnTo>
                  <a:pt x="10144127" y="0"/>
                </a:lnTo>
                <a:lnTo>
                  <a:pt x="9839327" y="0"/>
                </a:lnTo>
                <a:lnTo>
                  <a:pt x="9985678" y="253674"/>
                </a:lnTo>
                <a:close/>
                <a:moveTo>
                  <a:pt x="10156725" y="507349"/>
                </a:moveTo>
                <a:lnTo>
                  <a:pt x="10461525" y="507349"/>
                </a:lnTo>
                <a:lnTo>
                  <a:pt x="10315174" y="253674"/>
                </a:lnTo>
                <a:lnTo>
                  <a:pt x="10461525" y="0"/>
                </a:lnTo>
                <a:lnTo>
                  <a:pt x="10156725" y="0"/>
                </a:lnTo>
                <a:lnTo>
                  <a:pt x="10303076" y="253674"/>
                </a:lnTo>
                <a:close/>
                <a:moveTo>
                  <a:pt x="10474123" y="507349"/>
                </a:moveTo>
                <a:lnTo>
                  <a:pt x="10778923" y="507349"/>
                </a:lnTo>
                <a:lnTo>
                  <a:pt x="10632572" y="253674"/>
                </a:lnTo>
                <a:lnTo>
                  <a:pt x="10778923" y="0"/>
                </a:lnTo>
                <a:lnTo>
                  <a:pt x="10474123" y="0"/>
                </a:lnTo>
                <a:lnTo>
                  <a:pt x="10620474" y="253674"/>
                </a:lnTo>
                <a:close/>
                <a:moveTo>
                  <a:pt x="10791521" y="507349"/>
                </a:moveTo>
                <a:lnTo>
                  <a:pt x="11096321" y="507349"/>
                </a:lnTo>
                <a:lnTo>
                  <a:pt x="10949970" y="253674"/>
                </a:lnTo>
                <a:lnTo>
                  <a:pt x="11096321" y="0"/>
                </a:lnTo>
                <a:lnTo>
                  <a:pt x="10791521" y="0"/>
                </a:lnTo>
                <a:lnTo>
                  <a:pt x="10937872" y="253674"/>
                </a:lnTo>
                <a:close/>
                <a:moveTo>
                  <a:pt x="11108919" y="507349"/>
                </a:moveTo>
                <a:lnTo>
                  <a:pt x="11413719" y="507349"/>
                </a:lnTo>
                <a:lnTo>
                  <a:pt x="11267368" y="253674"/>
                </a:lnTo>
                <a:lnTo>
                  <a:pt x="11413719" y="0"/>
                </a:lnTo>
                <a:lnTo>
                  <a:pt x="11108919" y="0"/>
                </a:lnTo>
                <a:lnTo>
                  <a:pt x="11255270" y="253674"/>
                </a:lnTo>
                <a:close/>
                <a:moveTo>
                  <a:pt x="11426317" y="507349"/>
                </a:moveTo>
                <a:lnTo>
                  <a:pt x="11731117" y="507349"/>
                </a:lnTo>
                <a:lnTo>
                  <a:pt x="11584766" y="253674"/>
                </a:lnTo>
                <a:lnTo>
                  <a:pt x="11731117" y="0"/>
                </a:lnTo>
                <a:lnTo>
                  <a:pt x="11426317" y="0"/>
                </a:lnTo>
                <a:lnTo>
                  <a:pt x="11572668" y="253674"/>
                </a:lnTo>
                <a:close/>
                <a:moveTo>
                  <a:pt x="11743715" y="507349"/>
                </a:moveTo>
                <a:lnTo>
                  <a:pt x="12048515" y="507349"/>
                </a:lnTo>
                <a:lnTo>
                  <a:pt x="11902164" y="253674"/>
                </a:lnTo>
                <a:lnTo>
                  <a:pt x="12048515" y="0"/>
                </a:lnTo>
                <a:lnTo>
                  <a:pt x="11743715" y="0"/>
                </a:lnTo>
                <a:lnTo>
                  <a:pt x="11890066" y="253674"/>
                </a:lnTo>
                <a:close/>
                <a:moveTo>
                  <a:pt x="12061129" y="507349"/>
                </a:moveTo>
                <a:lnTo>
                  <a:pt x="12213529" y="507349"/>
                </a:lnTo>
                <a:lnTo>
                  <a:pt x="12213529" y="264160"/>
                </a:lnTo>
                <a:lnTo>
                  <a:pt x="12213529" y="243189"/>
                </a:lnTo>
                <a:lnTo>
                  <a:pt x="12213529" y="0"/>
                </a:lnTo>
                <a:lnTo>
                  <a:pt x="12061129" y="0"/>
                </a:lnTo>
                <a:lnTo>
                  <a:pt x="12207480" y="253674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560601" y="1768539"/>
            <a:ext cx="3649053" cy="25243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 dirty="0" err="1">
                <a:ln w="12700">
                  <a:noFill/>
                </a:ln>
                <a:gradFill>
                  <a:gsLst>
                    <a:gs pos="2000">
                      <a:srgbClr val="53320A">
                        <a:alpha val="100000"/>
                      </a:srgbClr>
                    </a:gs>
                    <a:gs pos="100000">
                      <a:srgbClr val="7D4B0F">
                        <a:alpha val="100000"/>
                      </a:srgbClr>
                    </a:gs>
                  </a:gsLst>
                  <a:lin ang="0" scaled="0"/>
                </a:gradFill>
                <a:latin typeface="Source Han Sans CN Bold"/>
                <a:ea typeface="Source Han Sans CN Bold"/>
                <a:cs typeface="Source Han Sans CN Bold"/>
              </a:rPr>
              <a:t>谢谢大家</a:t>
            </a:r>
            <a:endParaRPr kumimoji="1" lang="zh-CN" altLang="en-US" dirty="0"/>
          </a:p>
        </p:txBody>
      </p:sp>
      <p:sp>
        <p:nvSpPr>
          <p:cNvPr id="7" name="标题 1"/>
          <p:cNvSpPr txBox="1"/>
          <p:nvPr/>
        </p:nvSpPr>
        <p:spPr>
          <a:xfrm rot="16200000">
            <a:off x="962637" y="1399131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5400000" flipH="1">
            <a:off x="945167" y="3922596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2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0" y="6350650"/>
            <a:ext cx="12191989" cy="507349"/>
          </a:xfrm>
          <a:custGeom>
            <a:avLst/>
            <a:gdLst>
              <a:gd name="connsiteX0" fmla="*/ 12061140 w 12213540"/>
              <a:gd name="connsiteY0" fmla="*/ 507349 h 507349"/>
              <a:gd name="connsiteX1" fmla="*/ 12213540 w 12213540"/>
              <a:gd name="connsiteY1" fmla="*/ 507349 h 507349"/>
              <a:gd name="connsiteX2" fmla="*/ 12213540 w 12213540"/>
              <a:gd name="connsiteY2" fmla="*/ 264160 h 507349"/>
              <a:gd name="connsiteX3" fmla="*/ 12213540 w 12213540"/>
              <a:gd name="connsiteY3" fmla="*/ 243189 h 507349"/>
              <a:gd name="connsiteX4" fmla="*/ 12213540 w 12213540"/>
              <a:gd name="connsiteY4" fmla="*/ 0 h 507349"/>
              <a:gd name="connsiteX5" fmla="*/ 12061140 w 12213540"/>
              <a:gd name="connsiteY5" fmla="*/ 0 h 507349"/>
              <a:gd name="connsiteX6" fmla="*/ 12207491 w 12213540"/>
              <a:gd name="connsiteY6" fmla="*/ 253675 h 507349"/>
              <a:gd name="connsiteX7" fmla="*/ 11743726 w 12213540"/>
              <a:gd name="connsiteY7" fmla="*/ 507349 h 507349"/>
              <a:gd name="connsiteX8" fmla="*/ 12048526 w 12213540"/>
              <a:gd name="connsiteY8" fmla="*/ 507349 h 507349"/>
              <a:gd name="connsiteX9" fmla="*/ 11902175 w 12213540"/>
              <a:gd name="connsiteY9" fmla="*/ 253675 h 507349"/>
              <a:gd name="connsiteX10" fmla="*/ 12048526 w 12213540"/>
              <a:gd name="connsiteY10" fmla="*/ 0 h 507349"/>
              <a:gd name="connsiteX11" fmla="*/ 11743726 w 12213540"/>
              <a:gd name="connsiteY11" fmla="*/ 0 h 507349"/>
              <a:gd name="connsiteX12" fmla="*/ 11890077 w 12213540"/>
              <a:gd name="connsiteY12" fmla="*/ 253675 h 507349"/>
              <a:gd name="connsiteX13" fmla="*/ 11426328 w 12213540"/>
              <a:gd name="connsiteY13" fmla="*/ 507349 h 507349"/>
              <a:gd name="connsiteX14" fmla="*/ 11731128 w 12213540"/>
              <a:gd name="connsiteY14" fmla="*/ 507349 h 507349"/>
              <a:gd name="connsiteX15" fmla="*/ 11584777 w 12213540"/>
              <a:gd name="connsiteY15" fmla="*/ 253675 h 507349"/>
              <a:gd name="connsiteX16" fmla="*/ 11731128 w 12213540"/>
              <a:gd name="connsiteY16" fmla="*/ 0 h 507349"/>
              <a:gd name="connsiteX17" fmla="*/ 11426328 w 12213540"/>
              <a:gd name="connsiteY17" fmla="*/ 0 h 507349"/>
              <a:gd name="connsiteX18" fmla="*/ 11572679 w 12213540"/>
              <a:gd name="connsiteY18" fmla="*/ 253675 h 507349"/>
              <a:gd name="connsiteX19" fmla="*/ 11108930 w 12213540"/>
              <a:gd name="connsiteY19" fmla="*/ 507349 h 507349"/>
              <a:gd name="connsiteX20" fmla="*/ 11413730 w 12213540"/>
              <a:gd name="connsiteY20" fmla="*/ 507349 h 507349"/>
              <a:gd name="connsiteX21" fmla="*/ 11267379 w 12213540"/>
              <a:gd name="connsiteY21" fmla="*/ 253675 h 507349"/>
              <a:gd name="connsiteX22" fmla="*/ 11413730 w 12213540"/>
              <a:gd name="connsiteY22" fmla="*/ 0 h 507349"/>
              <a:gd name="connsiteX23" fmla="*/ 11108930 w 12213540"/>
              <a:gd name="connsiteY23" fmla="*/ 0 h 507349"/>
              <a:gd name="connsiteX24" fmla="*/ 11255281 w 12213540"/>
              <a:gd name="connsiteY24" fmla="*/ 253675 h 507349"/>
              <a:gd name="connsiteX25" fmla="*/ 10791532 w 12213540"/>
              <a:gd name="connsiteY25" fmla="*/ 507349 h 507349"/>
              <a:gd name="connsiteX26" fmla="*/ 11096332 w 12213540"/>
              <a:gd name="connsiteY26" fmla="*/ 507349 h 507349"/>
              <a:gd name="connsiteX27" fmla="*/ 10949981 w 12213540"/>
              <a:gd name="connsiteY27" fmla="*/ 253675 h 507349"/>
              <a:gd name="connsiteX28" fmla="*/ 11096332 w 12213540"/>
              <a:gd name="connsiteY28" fmla="*/ 0 h 507349"/>
              <a:gd name="connsiteX29" fmla="*/ 10791532 w 12213540"/>
              <a:gd name="connsiteY29" fmla="*/ 0 h 507349"/>
              <a:gd name="connsiteX30" fmla="*/ 10937883 w 12213540"/>
              <a:gd name="connsiteY30" fmla="*/ 253675 h 507349"/>
              <a:gd name="connsiteX31" fmla="*/ 10474134 w 12213540"/>
              <a:gd name="connsiteY31" fmla="*/ 507349 h 507349"/>
              <a:gd name="connsiteX32" fmla="*/ 10778934 w 12213540"/>
              <a:gd name="connsiteY32" fmla="*/ 507349 h 507349"/>
              <a:gd name="connsiteX33" fmla="*/ 10632583 w 12213540"/>
              <a:gd name="connsiteY33" fmla="*/ 253675 h 507349"/>
              <a:gd name="connsiteX34" fmla="*/ 10778934 w 12213540"/>
              <a:gd name="connsiteY34" fmla="*/ 0 h 507349"/>
              <a:gd name="connsiteX35" fmla="*/ 10474134 w 12213540"/>
              <a:gd name="connsiteY35" fmla="*/ 0 h 507349"/>
              <a:gd name="connsiteX36" fmla="*/ 10620485 w 12213540"/>
              <a:gd name="connsiteY36" fmla="*/ 253675 h 507349"/>
              <a:gd name="connsiteX37" fmla="*/ 10156736 w 12213540"/>
              <a:gd name="connsiteY37" fmla="*/ 507349 h 507349"/>
              <a:gd name="connsiteX38" fmla="*/ 10461536 w 12213540"/>
              <a:gd name="connsiteY38" fmla="*/ 507349 h 507349"/>
              <a:gd name="connsiteX39" fmla="*/ 10315185 w 12213540"/>
              <a:gd name="connsiteY39" fmla="*/ 253675 h 507349"/>
              <a:gd name="connsiteX40" fmla="*/ 10461536 w 12213540"/>
              <a:gd name="connsiteY40" fmla="*/ 0 h 507349"/>
              <a:gd name="connsiteX41" fmla="*/ 10156736 w 12213540"/>
              <a:gd name="connsiteY41" fmla="*/ 0 h 507349"/>
              <a:gd name="connsiteX42" fmla="*/ 10303087 w 12213540"/>
              <a:gd name="connsiteY42" fmla="*/ 253675 h 507349"/>
              <a:gd name="connsiteX43" fmla="*/ 9839338 w 12213540"/>
              <a:gd name="connsiteY43" fmla="*/ 507349 h 507349"/>
              <a:gd name="connsiteX44" fmla="*/ 10144138 w 12213540"/>
              <a:gd name="connsiteY44" fmla="*/ 507349 h 507349"/>
              <a:gd name="connsiteX45" fmla="*/ 9997787 w 12213540"/>
              <a:gd name="connsiteY45" fmla="*/ 253675 h 507349"/>
              <a:gd name="connsiteX46" fmla="*/ 10144138 w 12213540"/>
              <a:gd name="connsiteY46" fmla="*/ 0 h 507349"/>
              <a:gd name="connsiteX47" fmla="*/ 9839338 w 12213540"/>
              <a:gd name="connsiteY47" fmla="*/ 0 h 507349"/>
              <a:gd name="connsiteX48" fmla="*/ 9985689 w 12213540"/>
              <a:gd name="connsiteY48" fmla="*/ 253675 h 507349"/>
              <a:gd name="connsiteX49" fmla="*/ 9521940 w 12213540"/>
              <a:gd name="connsiteY49" fmla="*/ 507349 h 507349"/>
              <a:gd name="connsiteX50" fmla="*/ 9826740 w 12213540"/>
              <a:gd name="connsiteY50" fmla="*/ 507349 h 507349"/>
              <a:gd name="connsiteX51" fmla="*/ 9680389 w 12213540"/>
              <a:gd name="connsiteY51" fmla="*/ 253675 h 507349"/>
              <a:gd name="connsiteX52" fmla="*/ 9826740 w 12213540"/>
              <a:gd name="connsiteY52" fmla="*/ 0 h 507349"/>
              <a:gd name="connsiteX53" fmla="*/ 9521940 w 12213540"/>
              <a:gd name="connsiteY53" fmla="*/ 0 h 507349"/>
              <a:gd name="connsiteX54" fmla="*/ 9668291 w 12213540"/>
              <a:gd name="connsiteY54" fmla="*/ 253675 h 507349"/>
              <a:gd name="connsiteX55" fmla="*/ 9204542 w 12213540"/>
              <a:gd name="connsiteY55" fmla="*/ 507349 h 507349"/>
              <a:gd name="connsiteX56" fmla="*/ 9509342 w 12213540"/>
              <a:gd name="connsiteY56" fmla="*/ 507349 h 507349"/>
              <a:gd name="connsiteX57" fmla="*/ 9362991 w 12213540"/>
              <a:gd name="connsiteY57" fmla="*/ 253675 h 507349"/>
              <a:gd name="connsiteX58" fmla="*/ 9509342 w 12213540"/>
              <a:gd name="connsiteY58" fmla="*/ 0 h 507349"/>
              <a:gd name="connsiteX59" fmla="*/ 9204542 w 12213540"/>
              <a:gd name="connsiteY59" fmla="*/ 0 h 507349"/>
              <a:gd name="connsiteX60" fmla="*/ 9350893 w 12213540"/>
              <a:gd name="connsiteY60" fmla="*/ 253675 h 507349"/>
              <a:gd name="connsiteX61" fmla="*/ 8887144 w 12213540"/>
              <a:gd name="connsiteY61" fmla="*/ 507349 h 507349"/>
              <a:gd name="connsiteX62" fmla="*/ 9191944 w 12213540"/>
              <a:gd name="connsiteY62" fmla="*/ 507349 h 507349"/>
              <a:gd name="connsiteX63" fmla="*/ 9045593 w 12213540"/>
              <a:gd name="connsiteY63" fmla="*/ 253675 h 507349"/>
              <a:gd name="connsiteX64" fmla="*/ 9191944 w 12213540"/>
              <a:gd name="connsiteY64" fmla="*/ 0 h 507349"/>
              <a:gd name="connsiteX65" fmla="*/ 8887144 w 12213540"/>
              <a:gd name="connsiteY65" fmla="*/ 0 h 507349"/>
              <a:gd name="connsiteX66" fmla="*/ 9033495 w 12213540"/>
              <a:gd name="connsiteY66" fmla="*/ 253675 h 507349"/>
              <a:gd name="connsiteX67" fmla="*/ 8569746 w 12213540"/>
              <a:gd name="connsiteY67" fmla="*/ 507349 h 507349"/>
              <a:gd name="connsiteX68" fmla="*/ 8874546 w 12213540"/>
              <a:gd name="connsiteY68" fmla="*/ 507349 h 507349"/>
              <a:gd name="connsiteX69" fmla="*/ 8728195 w 12213540"/>
              <a:gd name="connsiteY69" fmla="*/ 253675 h 507349"/>
              <a:gd name="connsiteX70" fmla="*/ 8874546 w 12213540"/>
              <a:gd name="connsiteY70" fmla="*/ 0 h 507349"/>
              <a:gd name="connsiteX71" fmla="*/ 8569746 w 12213540"/>
              <a:gd name="connsiteY71" fmla="*/ 0 h 507349"/>
              <a:gd name="connsiteX72" fmla="*/ 8716097 w 12213540"/>
              <a:gd name="connsiteY72" fmla="*/ 253675 h 507349"/>
              <a:gd name="connsiteX73" fmla="*/ 8252348 w 12213540"/>
              <a:gd name="connsiteY73" fmla="*/ 507349 h 507349"/>
              <a:gd name="connsiteX74" fmla="*/ 8557148 w 12213540"/>
              <a:gd name="connsiteY74" fmla="*/ 507349 h 507349"/>
              <a:gd name="connsiteX75" fmla="*/ 8410797 w 12213540"/>
              <a:gd name="connsiteY75" fmla="*/ 253675 h 507349"/>
              <a:gd name="connsiteX76" fmla="*/ 8557148 w 12213540"/>
              <a:gd name="connsiteY76" fmla="*/ 0 h 507349"/>
              <a:gd name="connsiteX77" fmla="*/ 8252348 w 12213540"/>
              <a:gd name="connsiteY77" fmla="*/ 0 h 507349"/>
              <a:gd name="connsiteX78" fmla="*/ 8398699 w 12213540"/>
              <a:gd name="connsiteY78" fmla="*/ 253675 h 507349"/>
              <a:gd name="connsiteX79" fmla="*/ 7934950 w 12213540"/>
              <a:gd name="connsiteY79" fmla="*/ 507349 h 507349"/>
              <a:gd name="connsiteX80" fmla="*/ 8239750 w 12213540"/>
              <a:gd name="connsiteY80" fmla="*/ 507349 h 507349"/>
              <a:gd name="connsiteX81" fmla="*/ 8093399 w 12213540"/>
              <a:gd name="connsiteY81" fmla="*/ 253675 h 507349"/>
              <a:gd name="connsiteX82" fmla="*/ 8239750 w 12213540"/>
              <a:gd name="connsiteY82" fmla="*/ 0 h 507349"/>
              <a:gd name="connsiteX83" fmla="*/ 7934950 w 12213540"/>
              <a:gd name="connsiteY83" fmla="*/ 0 h 507349"/>
              <a:gd name="connsiteX84" fmla="*/ 8081301 w 12213540"/>
              <a:gd name="connsiteY84" fmla="*/ 253675 h 507349"/>
              <a:gd name="connsiteX85" fmla="*/ 7617552 w 12213540"/>
              <a:gd name="connsiteY85" fmla="*/ 507349 h 507349"/>
              <a:gd name="connsiteX86" fmla="*/ 7922352 w 12213540"/>
              <a:gd name="connsiteY86" fmla="*/ 507349 h 507349"/>
              <a:gd name="connsiteX87" fmla="*/ 7776001 w 12213540"/>
              <a:gd name="connsiteY87" fmla="*/ 253675 h 507349"/>
              <a:gd name="connsiteX88" fmla="*/ 7922352 w 12213540"/>
              <a:gd name="connsiteY88" fmla="*/ 0 h 507349"/>
              <a:gd name="connsiteX89" fmla="*/ 7617552 w 12213540"/>
              <a:gd name="connsiteY89" fmla="*/ 0 h 507349"/>
              <a:gd name="connsiteX90" fmla="*/ 7763903 w 12213540"/>
              <a:gd name="connsiteY90" fmla="*/ 253675 h 507349"/>
              <a:gd name="connsiteX91" fmla="*/ 7300154 w 12213540"/>
              <a:gd name="connsiteY91" fmla="*/ 507349 h 507349"/>
              <a:gd name="connsiteX92" fmla="*/ 7604954 w 12213540"/>
              <a:gd name="connsiteY92" fmla="*/ 507349 h 507349"/>
              <a:gd name="connsiteX93" fmla="*/ 7458603 w 12213540"/>
              <a:gd name="connsiteY93" fmla="*/ 253675 h 507349"/>
              <a:gd name="connsiteX94" fmla="*/ 7604954 w 12213540"/>
              <a:gd name="connsiteY94" fmla="*/ 0 h 507349"/>
              <a:gd name="connsiteX95" fmla="*/ 7300154 w 12213540"/>
              <a:gd name="connsiteY95" fmla="*/ 0 h 507349"/>
              <a:gd name="connsiteX96" fmla="*/ 7446504 w 12213540"/>
              <a:gd name="connsiteY96" fmla="*/ 253675 h 507349"/>
              <a:gd name="connsiteX97" fmla="*/ 6982756 w 12213540"/>
              <a:gd name="connsiteY97" fmla="*/ 507349 h 507349"/>
              <a:gd name="connsiteX98" fmla="*/ 7287556 w 12213540"/>
              <a:gd name="connsiteY98" fmla="*/ 507349 h 507349"/>
              <a:gd name="connsiteX99" fmla="*/ 7141205 w 12213540"/>
              <a:gd name="connsiteY99" fmla="*/ 253675 h 507349"/>
              <a:gd name="connsiteX100" fmla="*/ 7287556 w 12213540"/>
              <a:gd name="connsiteY100" fmla="*/ 0 h 507349"/>
              <a:gd name="connsiteX101" fmla="*/ 6982756 w 12213540"/>
              <a:gd name="connsiteY101" fmla="*/ 0 h 507349"/>
              <a:gd name="connsiteX102" fmla="*/ 7129106 w 12213540"/>
              <a:gd name="connsiteY102" fmla="*/ 253675 h 507349"/>
              <a:gd name="connsiteX103" fmla="*/ 6665358 w 12213540"/>
              <a:gd name="connsiteY103" fmla="*/ 507349 h 507349"/>
              <a:gd name="connsiteX104" fmla="*/ 6970158 w 12213540"/>
              <a:gd name="connsiteY104" fmla="*/ 507349 h 507349"/>
              <a:gd name="connsiteX105" fmla="*/ 6823807 w 12213540"/>
              <a:gd name="connsiteY105" fmla="*/ 253675 h 507349"/>
              <a:gd name="connsiteX106" fmla="*/ 6970158 w 12213540"/>
              <a:gd name="connsiteY106" fmla="*/ 0 h 507349"/>
              <a:gd name="connsiteX107" fmla="*/ 6665358 w 12213540"/>
              <a:gd name="connsiteY107" fmla="*/ 0 h 507349"/>
              <a:gd name="connsiteX108" fmla="*/ 6811708 w 12213540"/>
              <a:gd name="connsiteY108" fmla="*/ 253675 h 507349"/>
              <a:gd name="connsiteX109" fmla="*/ 6347960 w 12213540"/>
              <a:gd name="connsiteY109" fmla="*/ 507349 h 507349"/>
              <a:gd name="connsiteX110" fmla="*/ 6652760 w 12213540"/>
              <a:gd name="connsiteY110" fmla="*/ 507349 h 507349"/>
              <a:gd name="connsiteX111" fmla="*/ 6506409 w 12213540"/>
              <a:gd name="connsiteY111" fmla="*/ 253675 h 507349"/>
              <a:gd name="connsiteX112" fmla="*/ 6652760 w 12213540"/>
              <a:gd name="connsiteY112" fmla="*/ 0 h 507349"/>
              <a:gd name="connsiteX113" fmla="*/ 6347960 w 12213540"/>
              <a:gd name="connsiteY113" fmla="*/ 0 h 507349"/>
              <a:gd name="connsiteX114" fmla="*/ 6494311 w 12213540"/>
              <a:gd name="connsiteY114" fmla="*/ 253675 h 507349"/>
              <a:gd name="connsiteX115" fmla="*/ 6030562 w 12213540"/>
              <a:gd name="connsiteY115" fmla="*/ 507349 h 507349"/>
              <a:gd name="connsiteX116" fmla="*/ 6335362 w 12213540"/>
              <a:gd name="connsiteY116" fmla="*/ 507349 h 507349"/>
              <a:gd name="connsiteX117" fmla="*/ 6189012 w 12213540"/>
              <a:gd name="connsiteY117" fmla="*/ 253675 h 507349"/>
              <a:gd name="connsiteX118" fmla="*/ 6335362 w 12213540"/>
              <a:gd name="connsiteY118" fmla="*/ 0 h 507349"/>
              <a:gd name="connsiteX119" fmla="*/ 6030562 w 12213540"/>
              <a:gd name="connsiteY119" fmla="*/ 0 h 507349"/>
              <a:gd name="connsiteX120" fmla="*/ 6176912 w 12213540"/>
              <a:gd name="connsiteY120" fmla="*/ 253675 h 507349"/>
              <a:gd name="connsiteX121" fmla="*/ 5713165 w 12213540"/>
              <a:gd name="connsiteY121" fmla="*/ 507349 h 507349"/>
              <a:gd name="connsiteX122" fmla="*/ 6017964 w 12213540"/>
              <a:gd name="connsiteY122" fmla="*/ 507349 h 507349"/>
              <a:gd name="connsiteX123" fmla="*/ 5871613 w 12213540"/>
              <a:gd name="connsiteY123" fmla="*/ 253675 h 507349"/>
              <a:gd name="connsiteX124" fmla="*/ 6017964 w 12213540"/>
              <a:gd name="connsiteY124" fmla="*/ 0 h 507349"/>
              <a:gd name="connsiteX125" fmla="*/ 5713165 w 12213540"/>
              <a:gd name="connsiteY125" fmla="*/ 0 h 507349"/>
              <a:gd name="connsiteX126" fmla="*/ 5859514 w 12213540"/>
              <a:gd name="connsiteY126" fmla="*/ 253675 h 507349"/>
              <a:gd name="connsiteX127" fmla="*/ 5395766 w 12213540"/>
              <a:gd name="connsiteY127" fmla="*/ 507349 h 507349"/>
              <a:gd name="connsiteX128" fmla="*/ 5700566 w 12213540"/>
              <a:gd name="connsiteY128" fmla="*/ 507349 h 507349"/>
              <a:gd name="connsiteX129" fmla="*/ 5554215 w 12213540"/>
              <a:gd name="connsiteY129" fmla="*/ 253675 h 507349"/>
              <a:gd name="connsiteX130" fmla="*/ 5700566 w 12213540"/>
              <a:gd name="connsiteY130" fmla="*/ 0 h 507349"/>
              <a:gd name="connsiteX131" fmla="*/ 5395766 w 12213540"/>
              <a:gd name="connsiteY131" fmla="*/ 0 h 507349"/>
              <a:gd name="connsiteX132" fmla="*/ 5542116 w 12213540"/>
              <a:gd name="connsiteY132" fmla="*/ 253675 h 507349"/>
              <a:gd name="connsiteX133" fmla="*/ 5078368 w 12213540"/>
              <a:gd name="connsiteY133" fmla="*/ 507349 h 507349"/>
              <a:gd name="connsiteX134" fmla="*/ 5383169 w 12213540"/>
              <a:gd name="connsiteY134" fmla="*/ 507349 h 507349"/>
              <a:gd name="connsiteX135" fmla="*/ 5236817 w 12213540"/>
              <a:gd name="connsiteY135" fmla="*/ 253675 h 507349"/>
              <a:gd name="connsiteX136" fmla="*/ 5383169 w 12213540"/>
              <a:gd name="connsiteY136" fmla="*/ 0 h 507349"/>
              <a:gd name="connsiteX137" fmla="*/ 5078368 w 12213540"/>
              <a:gd name="connsiteY137" fmla="*/ 0 h 507349"/>
              <a:gd name="connsiteX138" fmla="*/ 5224719 w 12213540"/>
              <a:gd name="connsiteY138" fmla="*/ 253675 h 507349"/>
              <a:gd name="connsiteX139" fmla="*/ 4760970 w 12213540"/>
              <a:gd name="connsiteY139" fmla="*/ 507349 h 507349"/>
              <a:gd name="connsiteX140" fmla="*/ 5065770 w 12213540"/>
              <a:gd name="connsiteY140" fmla="*/ 507349 h 507349"/>
              <a:gd name="connsiteX141" fmla="*/ 4919419 w 12213540"/>
              <a:gd name="connsiteY141" fmla="*/ 253675 h 507349"/>
              <a:gd name="connsiteX142" fmla="*/ 5065770 w 12213540"/>
              <a:gd name="connsiteY142" fmla="*/ 0 h 507349"/>
              <a:gd name="connsiteX143" fmla="*/ 4760970 w 12213540"/>
              <a:gd name="connsiteY143" fmla="*/ 0 h 507349"/>
              <a:gd name="connsiteX144" fmla="*/ 4907321 w 12213540"/>
              <a:gd name="connsiteY144" fmla="*/ 253675 h 507349"/>
              <a:gd name="connsiteX145" fmla="*/ 4443572 w 12213540"/>
              <a:gd name="connsiteY145" fmla="*/ 507349 h 507349"/>
              <a:gd name="connsiteX146" fmla="*/ 4748372 w 12213540"/>
              <a:gd name="connsiteY146" fmla="*/ 507349 h 507349"/>
              <a:gd name="connsiteX147" fmla="*/ 4602021 w 12213540"/>
              <a:gd name="connsiteY147" fmla="*/ 253675 h 507349"/>
              <a:gd name="connsiteX148" fmla="*/ 4748372 w 12213540"/>
              <a:gd name="connsiteY148" fmla="*/ 0 h 507349"/>
              <a:gd name="connsiteX149" fmla="*/ 4443572 w 12213540"/>
              <a:gd name="connsiteY149" fmla="*/ 0 h 507349"/>
              <a:gd name="connsiteX150" fmla="*/ 4589923 w 12213540"/>
              <a:gd name="connsiteY150" fmla="*/ 253675 h 507349"/>
              <a:gd name="connsiteX151" fmla="*/ 4126177 w 12213540"/>
              <a:gd name="connsiteY151" fmla="*/ 507349 h 507349"/>
              <a:gd name="connsiteX152" fmla="*/ 4430974 w 12213540"/>
              <a:gd name="connsiteY152" fmla="*/ 507349 h 507349"/>
              <a:gd name="connsiteX153" fmla="*/ 4284623 w 12213540"/>
              <a:gd name="connsiteY153" fmla="*/ 253675 h 507349"/>
              <a:gd name="connsiteX154" fmla="*/ 4430974 w 12213540"/>
              <a:gd name="connsiteY154" fmla="*/ 0 h 507349"/>
              <a:gd name="connsiteX155" fmla="*/ 4126177 w 12213540"/>
              <a:gd name="connsiteY155" fmla="*/ 0 h 507349"/>
              <a:gd name="connsiteX156" fmla="*/ 4272525 w 12213540"/>
              <a:gd name="connsiteY156" fmla="*/ 253675 h 507349"/>
              <a:gd name="connsiteX157" fmla="*/ 3808779 w 12213540"/>
              <a:gd name="connsiteY157" fmla="*/ 507349 h 507349"/>
              <a:gd name="connsiteX158" fmla="*/ 4113580 w 12213540"/>
              <a:gd name="connsiteY158" fmla="*/ 507349 h 507349"/>
              <a:gd name="connsiteX159" fmla="*/ 3967228 w 12213540"/>
              <a:gd name="connsiteY159" fmla="*/ 253675 h 507349"/>
              <a:gd name="connsiteX160" fmla="*/ 4113578 w 12213540"/>
              <a:gd name="connsiteY160" fmla="*/ 0 h 507349"/>
              <a:gd name="connsiteX161" fmla="*/ 3808779 w 12213540"/>
              <a:gd name="connsiteY161" fmla="*/ 0 h 507349"/>
              <a:gd name="connsiteX162" fmla="*/ 3955129 w 12213540"/>
              <a:gd name="connsiteY162" fmla="*/ 253675 h 507349"/>
              <a:gd name="connsiteX163" fmla="*/ 3491382 w 12213540"/>
              <a:gd name="connsiteY163" fmla="*/ 507349 h 507349"/>
              <a:gd name="connsiteX164" fmla="*/ 3796182 w 12213540"/>
              <a:gd name="connsiteY164" fmla="*/ 507349 h 507349"/>
              <a:gd name="connsiteX165" fmla="*/ 3649830 w 12213540"/>
              <a:gd name="connsiteY165" fmla="*/ 253675 h 507349"/>
              <a:gd name="connsiteX166" fmla="*/ 3796182 w 12213540"/>
              <a:gd name="connsiteY166" fmla="*/ 0 h 507349"/>
              <a:gd name="connsiteX167" fmla="*/ 3491382 w 12213540"/>
              <a:gd name="connsiteY167" fmla="*/ 0 h 507349"/>
              <a:gd name="connsiteX168" fmla="*/ 3637731 w 12213540"/>
              <a:gd name="connsiteY168" fmla="*/ 253675 h 507349"/>
              <a:gd name="connsiteX169" fmla="*/ 3173982 w 12213540"/>
              <a:gd name="connsiteY169" fmla="*/ 507349 h 507349"/>
              <a:gd name="connsiteX170" fmla="*/ 3478783 w 12213540"/>
              <a:gd name="connsiteY170" fmla="*/ 507349 h 507349"/>
              <a:gd name="connsiteX171" fmla="*/ 3332432 w 12213540"/>
              <a:gd name="connsiteY171" fmla="*/ 253675 h 507349"/>
              <a:gd name="connsiteX172" fmla="*/ 3478783 w 12213540"/>
              <a:gd name="connsiteY172" fmla="*/ 0 h 507349"/>
              <a:gd name="connsiteX173" fmla="*/ 3173982 w 12213540"/>
              <a:gd name="connsiteY173" fmla="*/ 0 h 507349"/>
              <a:gd name="connsiteX174" fmla="*/ 3320334 w 12213540"/>
              <a:gd name="connsiteY174" fmla="*/ 253675 h 507349"/>
              <a:gd name="connsiteX175" fmla="*/ 2856585 w 12213540"/>
              <a:gd name="connsiteY175" fmla="*/ 507349 h 507349"/>
              <a:gd name="connsiteX176" fmla="*/ 3161385 w 12213540"/>
              <a:gd name="connsiteY176" fmla="*/ 507349 h 507349"/>
              <a:gd name="connsiteX177" fmla="*/ 3015033 w 12213540"/>
              <a:gd name="connsiteY177" fmla="*/ 253675 h 507349"/>
              <a:gd name="connsiteX178" fmla="*/ 3161385 w 12213540"/>
              <a:gd name="connsiteY178" fmla="*/ 0 h 507349"/>
              <a:gd name="connsiteX179" fmla="*/ 2856585 w 12213540"/>
              <a:gd name="connsiteY179" fmla="*/ 0 h 507349"/>
              <a:gd name="connsiteX180" fmla="*/ 3002936 w 12213540"/>
              <a:gd name="connsiteY180" fmla="*/ 253675 h 507349"/>
              <a:gd name="connsiteX181" fmla="*/ 2539187 w 12213540"/>
              <a:gd name="connsiteY181" fmla="*/ 507349 h 507349"/>
              <a:gd name="connsiteX182" fmla="*/ 2843987 w 12213540"/>
              <a:gd name="connsiteY182" fmla="*/ 507349 h 507349"/>
              <a:gd name="connsiteX183" fmla="*/ 2697637 w 12213540"/>
              <a:gd name="connsiteY183" fmla="*/ 253674 h 507349"/>
              <a:gd name="connsiteX184" fmla="*/ 2843987 w 12213540"/>
              <a:gd name="connsiteY184" fmla="*/ 0 h 507349"/>
              <a:gd name="connsiteX185" fmla="*/ 2539187 w 12213540"/>
              <a:gd name="connsiteY185" fmla="*/ 0 h 507349"/>
              <a:gd name="connsiteX186" fmla="*/ 2685537 w 12213540"/>
              <a:gd name="connsiteY186" fmla="*/ 253675 h 507349"/>
              <a:gd name="connsiteX187" fmla="*/ 2221788 w 12213540"/>
              <a:gd name="connsiteY187" fmla="*/ 507349 h 507349"/>
              <a:gd name="connsiteX188" fmla="*/ 2526589 w 12213540"/>
              <a:gd name="connsiteY188" fmla="*/ 507349 h 507349"/>
              <a:gd name="connsiteX189" fmla="*/ 2380238 w 12213540"/>
              <a:gd name="connsiteY189" fmla="*/ 253675 h 507349"/>
              <a:gd name="connsiteX190" fmla="*/ 2526589 w 12213540"/>
              <a:gd name="connsiteY190" fmla="*/ 0 h 507349"/>
              <a:gd name="connsiteX191" fmla="*/ 2221788 w 12213540"/>
              <a:gd name="connsiteY191" fmla="*/ 0 h 507349"/>
              <a:gd name="connsiteX192" fmla="*/ 2368140 w 12213540"/>
              <a:gd name="connsiteY192" fmla="*/ 253675 h 507349"/>
              <a:gd name="connsiteX193" fmla="*/ 1904391 w 12213540"/>
              <a:gd name="connsiteY193" fmla="*/ 507349 h 507349"/>
              <a:gd name="connsiteX194" fmla="*/ 2209189 w 12213540"/>
              <a:gd name="connsiteY194" fmla="*/ 507349 h 507349"/>
              <a:gd name="connsiteX195" fmla="*/ 2062840 w 12213540"/>
              <a:gd name="connsiteY195" fmla="*/ 253675 h 507349"/>
              <a:gd name="connsiteX196" fmla="*/ 2209189 w 12213540"/>
              <a:gd name="connsiteY196" fmla="*/ 0 h 507349"/>
              <a:gd name="connsiteX197" fmla="*/ 1904390 w 12213540"/>
              <a:gd name="connsiteY197" fmla="*/ 0 h 507349"/>
              <a:gd name="connsiteX198" fmla="*/ 2050741 w 12213540"/>
              <a:gd name="connsiteY198" fmla="*/ 253675 h 507349"/>
              <a:gd name="connsiteX199" fmla="*/ 1586992 w 12213540"/>
              <a:gd name="connsiteY199" fmla="*/ 507349 h 507349"/>
              <a:gd name="connsiteX200" fmla="*/ 1891792 w 12213540"/>
              <a:gd name="connsiteY200" fmla="*/ 507349 h 507349"/>
              <a:gd name="connsiteX201" fmla="*/ 1745441 w 12213540"/>
              <a:gd name="connsiteY201" fmla="*/ 253675 h 507349"/>
              <a:gd name="connsiteX202" fmla="*/ 1891792 w 12213540"/>
              <a:gd name="connsiteY202" fmla="*/ 0 h 507349"/>
              <a:gd name="connsiteX203" fmla="*/ 1586992 w 12213540"/>
              <a:gd name="connsiteY203" fmla="*/ 0 h 507349"/>
              <a:gd name="connsiteX204" fmla="*/ 1733342 w 12213540"/>
              <a:gd name="connsiteY204" fmla="*/ 253675 h 507349"/>
              <a:gd name="connsiteX205" fmla="*/ 1269593 w 12213540"/>
              <a:gd name="connsiteY205" fmla="*/ 507349 h 507349"/>
              <a:gd name="connsiteX206" fmla="*/ 1574394 w 12213540"/>
              <a:gd name="connsiteY206" fmla="*/ 507349 h 507349"/>
              <a:gd name="connsiteX207" fmla="*/ 1428043 w 12213540"/>
              <a:gd name="connsiteY207" fmla="*/ 253675 h 507349"/>
              <a:gd name="connsiteX208" fmla="*/ 1574394 w 12213540"/>
              <a:gd name="connsiteY208" fmla="*/ 0 h 507349"/>
              <a:gd name="connsiteX209" fmla="*/ 1269593 w 12213540"/>
              <a:gd name="connsiteY209" fmla="*/ 0 h 507349"/>
              <a:gd name="connsiteX210" fmla="*/ 1415944 w 12213540"/>
              <a:gd name="connsiteY210" fmla="*/ 253675 h 507349"/>
              <a:gd name="connsiteX211" fmla="*/ 952195 w 12213540"/>
              <a:gd name="connsiteY211" fmla="*/ 507349 h 507349"/>
              <a:gd name="connsiteX212" fmla="*/ 1256996 w 12213540"/>
              <a:gd name="connsiteY212" fmla="*/ 507349 h 507349"/>
              <a:gd name="connsiteX213" fmla="*/ 1110644 w 12213540"/>
              <a:gd name="connsiteY213" fmla="*/ 253675 h 507349"/>
              <a:gd name="connsiteX214" fmla="*/ 1256995 w 12213540"/>
              <a:gd name="connsiteY214" fmla="*/ 0 h 507349"/>
              <a:gd name="connsiteX215" fmla="*/ 952195 w 12213540"/>
              <a:gd name="connsiteY215" fmla="*/ 0 h 507349"/>
              <a:gd name="connsiteX216" fmla="*/ 1098546 w 12213540"/>
              <a:gd name="connsiteY216" fmla="*/ 253675 h 507349"/>
              <a:gd name="connsiteX217" fmla="*/ 634797 w 12213540"/>
              <a:gd name="connsiteY217" fmla="*/ 507349 h 507349"/>
              <a:gd name="connsiteX218" fmla="*/ 939597 w 12213540"/>
              <a:gd name="connsiteY218" fmla="*/ 507349 h 507349"/>
              <a:gd name="connsiteX219" fmla="*/ 793246 w 12213540"/>
              <a:gd name="connsiteY219" fmla="*/ 253675 h 507349"/>
              <a:gd name="connsiteX220" fmla="*/ 939597 w 12213540"/>
              <a:gd name="connsiteY220" fmla="*/ 0 h 507349"/>
              <a:gd name="connsiteX221" fmla="*/ 634797 w 12213540"/>
              <a:gd name="connsiteY221" fmla="*/ 0 h 507349"/>
              <a:gd name="connsiteX222" fmla="*/ 781148 w 12213540"/>
              <a:gd name="connsiteY222" fmla="*/ 253675 h 507349"/>
              <a:gd name="connsiteX223" fmla="*/ 317399 w 12213540"/>
              <a:gd name="connsiteY223" fmla="*/ 507349 h 507349"/>
              <a:gd name="connsiteX224" fmla="*/ 622199 w 12213540"/>
              <a:gd name="connsiteY224" fmla="*/ 507349 h 507349"/>
              <a:gd name="connsiteX225" fmla="*/ 475848 w 12213540"/>
              <a:gd name="connsiteY225" fmla="*/ 253675 h 507349"/>
              <a:gd name="connsiteX226" fmla="*/ 622199 w 12213540"/>
              <a:gd name="connsiteY226" fmla="*/ 0 h 507349"/>
              <a:gd name="connsiteX227" fmla="*/ 317399 w 12213540"/>
              <a:gd name="connsiteY227" fmla="*/ 0 h 507349"/>
              <a:gd name="connsiteX228" fmla="*/ 463749 w 12213540"/>
              <a:gd name="connsiteY228" fmla="*/ 253675 h 507349"/>
              <a:gd name="connsiteX229" fmla="*/ 0 w 12213540"/>
              <a:gd name="connsiteY229" fmla="*/ 507349 h 507349"/>
              <a:gd name="connsiteX230" fmla="*/ 304800 w 12213540"/>
              <a:gd name="connsiteY230" fmla="*/ 507349 h 507349"/>
              <a:gd name="connsiteX231" fmla="*/ 158450 w 12213540"/>
              <a:gd name="connsiteY231" fmla="*/ 253675 h 507349"/>
              <a:gd name="connsiteX232" fmla="*/ 304800 w 12213540"/>
              <a:gd name="connsiteY232" fmla="*/ 0 h 507349"/>
              <a:gd name="connsiteX233" fmla="*/ 0 w 12213540"/>
              <a:gd name="connsiteY233" fmla="*/ 0 h 507349"/>
              <a:gd name="connsiteX234" fmla="*/ 146351 w 12213540"/>
              <a:gd name="connsiteY234" fmla="*/ 253675 h 507349"/>
            </a:gdLst>
            <a:ahLst/>
            <a:cxnLst/>
            <a:rect l="l" t="t" r="r" b="b"/>
            <a:pathLst>
              <a:path w="12213540" h="507349">
                <a:moveTo>
                  <a:pt x="12061140" y="507349"/>
                </a:moveTo>
                <a:lnTo>
                  <a:pt x="12213540" y="507349"/>
                </a:lnTo>
                <a:lnTo>
                  <a:pt x="12213540" y="264160"/>
                </a:lnTo>
                <a:lnTo>
                  <a:pt x="12213540" y="243189"/>
                </a:lnTo>
                <a:lnTo>
                  <a:pt x="12213540" y="0"/>
                </a:lnTo>
                <a:lnTo>
                  <a:pt x="12061140" y="0"/>
                </a:lnTo>
                <a:lnTo>
                  <a:pt x="12207491" y="253675"/>
                </a:lnTo>
                <a:close/>
                <a:moveTo>
                  <a:pt x="11743726" y="507349"/>
                </a:moveTo>
                <a:lnTo>
                  <a:pt x="12048526" y="507349"/>
                </a:lnTo>
                <a:lnTo>
                  <a:pt x="11902175" y="253675"/>
                </a:lnTo>
                <a:lnTo>
                  <a:pt x="12048526" y="0"/>
                </a:lnTo>
                <a:lnTo>
                  <a:pt x="11743726" y="0"/>
                </a:lnTo>
                <a:lnTo>
                  <a:pt x="11890077" y="253675"/>
                </a:lnTo>
                <a:close/>
                <a:moveTo>
                  <a:pt x="11426328" y="507349"/>
                </a:moveTo>
                <a:lnTo>
                  <a:pt x="11731128" y="507349"/>
                </a:lnTo>
                <a:lnTo>
                  <a:pt x="11584777" y="253675"/>
                </a:lnTo>
                <a:lnTo>
                  <a:pt x="11731128" y="0"/>
                </a:lnTo>
                <a:lnTo>
                  <a:pt x="11426328" y="0"/>
                </a:lnTo>
                <a:lnTo>
                  <a:pt x="11572679" y="253675"/>
                </a:lnTo>
                <a:close/>
                <a:moveTo>
                  <a:pt x="11108930" y="507349"/>
                </a:moveTo>
                <a:lnTo>
                  <a:pt x="11413730" y="507349"/>
                </a:lnTo>
                <a:lnTo>
                  <a:pt x="11267379" y="253675"/>
                </a:lnTo>
                <a:lnTo>
                  <a:pt x="11413730" y="0"/>
                </a:lnTo>
                <a:lnTo>
                  <a:pt x="11108930" y="0"/>
                </a:lnTo>
                <a:lnTo>
                  <a:pt x="11255281" y="253675"/>
                </a:lnTo>
                <a:close/>
                <a:moveTo>
                  <a:pt x="10791532" y="507349"/>
                </a:moveTo>
                <a:lnTo>
                  <a:pt x="11096332" y="507349"/>
                </a:lnTo>
                <a:lnTo>
                  <a:pt x="10949981" y="253675"/>
                </a:lnTo>
                <a:lnTo>
                  <a:pt x="11096332" y="0"/>
                </a:lnTo>
                <a:lnTo>
                  <a:pt x="10791532" y="0"/>
                </a:lnTo>
                <a:lnTo>
                  <a:pt x="10937883" y="253675"/>
                </a:lnTo>
                <a:close/>
                <a:moveTo>
                  <a:pt x="10474134" y="507349"/>
                </a:moveTo>
                <a:lnTo>
                  <a:pt x="10778934" y="507349"/>
                </a:lnTo>
                <a:lnTo>
                  <a:pt x="10632583" y="253675"/>
                </a:lnTo>
                <a:lnTo>
                  <a:pt x="10778934" y="0"/>
                </a:lnTo>
                <a:lnTo>
                  <a:pt x="10474134" y="0"/>
                </a:lnTo>
                <a:lnTo>
                  <a:pt x="10620485" y="253675"/>
                </a:lnTo>
                <a:close/>
                <a:moveTo>
                  <a:pt x="10156736" y="507349"/>
                </a:moveTo>
                <a:lnTo>
                  <a:pt x="10461536" y="507349"/>
                </a:lnTo>
                <a:lnTo>
                  <a:pt x="10315185" y="253675"/>
                </a:lnTo>
                <a:lnTo>
                  <a:pt x="10461536" y="0"/>
                </a:lnTo>
                <a:lnTo>
                  <a:pt x="10156736" y="0"/>
                </a:lnTo>
                <a:lnTo>
                  <a:pt x="10303087" y="253675"/>
                </a:lnTo>
                <a:close/>
                <a:moveTo>
                  <a:pt x="9839338" y="507349"/>
                </a:moveTo>
                <a:lnTo>
                  <a:pt x="10144138" y="507349"/>
                </a:lnTo>
                <a:lnTo>
                  <a:pt x="9997787" y="253675"/>
                </a:lnTo>
                <a:lnTo>
                  <a:pt x="10144138" y="0"/>
                </a:lnTo>
                <a:lnTo>
                  <a:pt x="9839338" y="0"/>
                </a:lnTo>
                <a:lnTo>
                  <a:pt x="9985689" y="253675"/>
                </a:lnTo>
                <a:close/>
                <a:moveTo>
                  <a:pt x="9521940" y="507349"/>
                </a:moveTo>
                <a:lnTo>
                  <a:pt x="9826740" y="507349"/>
                </a:lnTo>
                <a:lnTo>
                  <a:pt x="9680389" y="253675"/>
                </a:lnTo>
                <a:lnTo>
                  <a:pt x="9826740" y="0"/>
                </a:lnTo>
                <a:lnTo>
                  <a:pt x="9521940" y="0"/>
                </a:lnTo>
                <a:lnTo>
                  <a:pt x="9668291" y="253675"/>
                </a:lnTo>
                <a:close/>
                <a:moveTo>
                  <a:pt x="9204542" y="507349"/>
                </a:moveTo>
                <a:lnTo>
                  <a:pt x="9509342" y="507349"/>
                </a:lnTo>
                <a:lnTo>
                  <a:pt x="9362991" y="253675"/>
                </a:lnTo>
                <a:lnTo>
                  <a:pt x="9509342" y="0"/>
                </a:lnTo>
                <a:lnTo>
                  <a:pt x="9204542" y="0"/>
                </a:lnTo>
                <a:lnTo>
                  <a:pt x="9350893" y="253675"/>
                </a:lnTo>
                <a:close/>
                <a:moveTo>
                  <a:pt x="8887144" y="507349"/>
                </a:moveTo>
                <a:lnTo>
                  <a:pt x="9191944" y="507349"/>
                </a:lnTo>
                <a:lnTo>
                  <a:pt x="9045593" y="253675"/>
                </a:lnTo>
                <a:lnTo>
                  <a:pt x="9191944" y="0"/>
                </a:lnTo>
                <a:lnTo>
                  <a:pt x="8887144" y="0"/>
                </a:lnTo>
                <a:lnTo>
                  <a:pt x="9033495" y="253675"/>
                </a:lnTo>
                <a:close/>
                <a:moveTo>
                  <a:pt x="8569746" y="507349"/>
                </a:moveTo>
                <a:lnTo>
                  <a:pt x="8874546" y="507349"/>
                </a:lnTo>
                <a:lnTo>
                  <a:pt x="8728195" y="253675"/>
                </a:lnTo>
                <a:lnTo>
                  <a:pt x="8874546" y="0"/>
                </a:lnTo>
                <a:lnTo>
                  <a:pt x="8569746" y="0"/>
                </a:lnTo>
                <a:lnTo>
                  <a:pt x="8716097" y="253675"/>
                </a:lnTo>
                <a:close/>
                <a:moveTo>
                  <a:pt x="8252348" y="507349"/>
                </a:moveTo>
                <a:lnTo>
                  <a:pt x="8557148" y="507349"/>
                </a:lnTo>
                <a:lnTo>
                  <a:pt x="8410797" y="253675"/>
                </a:lnTo>
                <a:lnTo>
                  <a:pt x="8557148" y="0"/>
                </a:lnTo>
                <a:lnTo>
                  <a:pt x="8252348" y="0"/>
                </a:lnTo>
                <a:lnTo>
                  <a:pt x="8398699" y="253675"/>
                </a:lnTo>
                <a:close/>
                <a:moveTo>
                  <a:pt x="7934950" y="507349"/>
                </a:moveTo>
                <a:lnTo>
                  <a:pt x="8239750" y="507349"/>
                </a:lnTo>
                <a:lnTo>
                  <a:pt x="8093399" y="253675"/>
                </a:lnTo>
                <a:lnTo>
                  <a:pt x="8239750" y="0"/>
                </a:lnTo>
                <a:lnTo>
                  <a:pt x="7934950" y="0"/>
                </a:lnTo>
                <a:lnTo>
                  <a:pt x="8081301" y="253675"/>
                </a:lnTo>
                <a:close/>
                <a:moveTo>
                  <a:pt x="7617552" y="507349"/>
                </a:moveTo>
                <a:lnTo>
                  <a:pt x="7922352" y="507349"/>
                </a:lnTo>
                <a:lnTo>
                  <a:pt x="7776001" y="253675"/>
                </a:lnTo>
                <a:lnTo>
                  <a:pt x="7922352" y="0"/>
                </a:lnTo>
                <a:lnTo>
                  <a:pt x="7617552" y="0"/>
                </a:lnTo>
                <a:lnTo>
                  <a:pt x="7763903" y="253675"/>
                </a:lnTo>
                <a:close/>
                <a:moveTo>
                  <a:pt x="7300154" y="507349"/>
                </a:moveTo>
                <a:lnTo>
                  <a:pt x="7604954" y="507349"/>
                </a:lnTo>
                <a:lnTo>
                  <a:pt x="7458603" y="253675"/>
                </a:lnTo>
                <a:lnTo>
                  <a:pt x="7604954" y="0"/>
                </a:lnTo>
                <a:lnTo>
                  <a:pt x="7300154" y="0"/>
                </a:lnTo>
                <a:lnTo>
                  <a:pt x="7446504" y="253675"/>
                </a:lnTo>
                <a:close/>
                <a:moveTo>
                  <a:pt x="6982756" y="507349"/>
                </a:moveTo>
                <a:lnTo>
                  <a:pt x="7287556" y="507349"/>
                </a:lnTo>
                <a:lnTo>
                  <a:pt x="7141205" y="253675"/>
                </a:lnTo>
                <a:lnTo>
                  <a:pt x="7287556" y="0"/>
                </a:lnTo>
                <a:lnTo>
                  <a:pt x="6982756" y="0"/>
                </a:lnTo>
                <a:lnTo>
                  <a:pt x="7129106" y="253675"/>
                </a:lnTo>
                <a:close/>
                <a:moveTo>
                  <a:pt x="6665358" y="507349"/>
                </a:moveTo>
                <a:lnTo>
                  <a:pt x="6970158" y="507349"/>
                </a:lnTo>
                <a:lnTo>
                  <a:pt x="6823807" y="253675"/>
                </a:lnTo>
                <a:lnTo>
                  <a:pt x="6970158" y="0"/>
                </a:lnTo>
                <a:lnTo>
                  <a:pt x="6665358" y="0"/>
                </a:lnTo>
                <a:lnTo>
                  <a:pt x="6811708" y="253675"/>
                </a:lnTo>
                <a:close/>
                <a:moveTo>
                  <a:pt x="6347960" y="507349"/>
                </a:moveTo>
                <a:lnTo>
                  <a:pt x="6652760" y="507349"/>
                </a:lnTo>
                <a:lnTo>
                  <a:pt x="6506409" y="253675"/>
                </a:lnTo>
                <a:lnTo>
                  <a:pt x="6652760" y="0"/>
                </a:lnTo>
                <a:lnTo>
                  <a:pt x="6347960" y="0"/>
                </a:lnTo>
                <a:lnTo>
                  <a:pt x="6494311" y="253675"/>
                </a:lnTo>
                <a:close/>
                <a:moveTo>
                  <a:pt x="6030562" y="507349"/>
                </a:moveTo>
                <a:lnTo>
                  <a:pt x="6335362" y="507349"/>
                </a:lnTo>
                <a:lnTo>
                  <a:pt x="6189012" y="253675"/>
                </a:lnTo>
                <a:lnTo>
                  <a:pt x="6335362" y="0"/>
                </a:lnTo>
                <a:lnTo>
                  <a:pt x="6030562" y="0"/>
                </a:lnTo>
                <a:lnTo>
                  <a:pt x="6176912" y="253675"/>
                </a:lnTo>
                <a:close/>
                <a:moveTo>
                  <a:pt x="5713165" y="507349"/>
                </a:moveTo>
                <a:lnTo>
                  <a:pt x="6017964" y="507349"/>
                </a:lnTo>
                <a:lnTo>
                  <a:pt x="5871613" y="253675"/>
                </a:lnTo>
                <a:lnTo>
                  <a:pt x="6017964" y="0"/>
                </a:lnTo>
                <a:lnTo>
                  <a:pt x="5713165" y="0"/>
                </a:lnTo>
                <a:lnTo>
                  <a:pt x="5859514" y="253675"/>
                </a:lnTo>
                <a:close/>
                <a:moveTo>
                  <a:pt x="5395766" y="507349"/>
                </a:moveTo>
                <a:lnTo>
                  <a:pt x="5700566" y="507349"/>
                </a:lnTo>
                <a:lnTo>
                  <a:pt x="5554215" y="253675"/>
                </a:lnTo>
                <a:lnTo>
                  <a:pt x="5700566" y="0"/>
                </a:lnTo>
                <a:lnTo>
                  <a:pt x="5395766" y="0"/>
                </a:lnTo>
                <a:lnTo>
                  <a:pt x="5542116" y="253675"/>
                </a:lnTo>
                <a:close/>
                <a:moveTo>
                  <a:pt x="5078368" y="507349"/>
                </a:moveTo>
                <a:lnTo>
                  <a:pt x="5383169" y="507349"/>
                </a:lnTo>
                <a:lnTo>
                  <a:pt x="5236817" y="253675"/>
                </a:lnTo>
                <a:lnTo>
                  <a:pt x="5383169" y="0"/>
                </a:lnTo>
                <a:lnTo>
                  <a:pt x="5078368" y="0"/>
                </a:lnTo>
                <a:lnTo>
                  <a:pt x="5224719" y="253675"/>
                </a:lnTo>
                <a:close/>
                <a:moveTo>
                  <a:pt x="4760970" y="507349"/>
                </a:moveTo>
                <a:lnTo>
                  <a:pt x="5065770" y="507349"/>
                </a:lnTo>
                <a:lnTo>
                  <a:pt x="4919419" y="253675"/>
                </a:lnTo>
                <a:lnTo>
                  <a:pt x="5065770" y="0"/>
                </a:lnTo>
                <a:lnTo>
                  <a:pt x="4760970" y="0"/>
                </a:lnTo>
                <a:lnTo>
                  <a:pt x="4907321" y="253675"/>
                </a:lnTo>
                <a:close/>
                <a:moveTo>
                  <a:pt x="4443572" y="507349"/>
                </a:moveTo>
                <a:lnTo>
                  <a:pt x="4748372" y="507349"/>
                </a:lnTo>
                <a:lnTo>
                  <a:pt x="4602021" y="253675"/>
                </a:lnTo>
                <a:lnTo>
                  <a:pt x="4748372" y="0"/>
                </a:lnTo>
                <a:lnTo>
                  <a:pt x="4443572" y="0"/>
                </a:lnTo>
                <a:lnTo>
                  <a:pt x="4589923" y="253675"/>
                </a:lnTo>
                <a:close/>
                <a:moveTo>
                  <a:pt x="4126177" y="507349"/>
                </a:moveTo>
                <a:lnTo>
                  <a:pt x="4430974" y="507349"/>
                </a:lnTo>
                <a:lnTo>
                  <a:pt x="4284623" y="253675"/>
                </a:lnTo>
                <a:lnTo>
                  <a:pt x="4430974" y="0"/>
                </a:lnTo>
                <a:lnTo>
                  <a:pt x="4126177" y="0"/>
                </a:lnTo>
                <a:lnTo>
                  <a:pt x="4272525" y="253675"/>
                </a:lnTo>
                <a:close/>
                <a:moveTo>
                  <a:pt x="3808779" y="507349"/>
                </a:moveTo>
                <a:lnTo>
                  <a:pt x="4113580" y="507349"/>
                </a:lnTo>
                <a:lnTo>
                  <a:pt x="3967228" y="253675"/>
                </a:lnTo>
                <a:lnTo>
                  <a:pt x="4113578" y="0"/>
                </a:lnTo>
                <a:lnTo>
                  <a:pt x="3808779" y="0"/>
                </a:lnTo>
                <a:lnTo>
                  <a:pt x="3955129" y="253675"/>
                </a:lnTo>
                <a:close/>
                <a:moveTo>
                  <a:pt x="3491382" y="507349"/>
                </a:moveTo>
                <a:lnTo>
                  <a:pt x="3796182" y="507349"/>
                </a:lnTo>
                <a:lnTo>
                  <a:pt x="3649830" y="253675"/>
                </a:lnTo>
                <a:lnTo>
                  <a:pt x="3796182" y="0"/>
                </a:lnTo>
                <a:lnTo>
                  <a:pt x="3491382" y="0"/>
                </a:lnTo>
                <a:lnTo>
                  <a:pt x="3637731" y="253675"/>
                </a:lnTo>
                <a:close/>
                <a:moveTo>
                  <a:pt x="3173982" y="507349"/>
                </a:moveTo>
                <a:lnTo>
                  <a:pt x="3478783" y="507349"/>
                </a:lnTo>
                <a:lnTo>
                  <a:pt x="3332432" y="253675"/>
                </a:lnTo>
                <a:lnTo>
                  <a:pt x="3478783" y="0"/>
                </a:lnTo>
                <a:lnTo>
                  <a:pt x="3173982" y="0"/>
                </a:lnTo>
                <a:lnTo>
                  <a:pt x="3320334" y="253675"/>
                </a:lnTo>
                <a:close/>
                <a:moveTo>
                  <a:pt x="2856585" y="507349"/>
                </a:moveTo>
                <a:lnTo>
                  <a:pt x="3161385" y="507349"/>
                </a:lnTo>
                <a:lnTo>
                  <a:pt x="3015033" y="253675"/>
                </a:lnTo>
                <a:lnTo>
                  <a:pt x="3161385" y="0"/>
                </a:lnTo>
                <a:lnTo>
                  <a:pt x="2856585" y="0"/>
                </a:lnTo>
                <a:lnTo>
                  <a:pt x="3002936" y="253675"/>
                </a:lnTo>
                <a:close/>
                <a:moveTo>
                  <a:pt x="2539187" y="507349"/>
                </a:moveTo>
                <a:lnTo>
                  <a:pt x="2843987" y="507349"/>
                </a:lnTo>
                <a:lnTo>
                  <a:pt x="2697637" y="253674"/>
                </a:lnTo>
                <a:lnTo>
                  <a:pt x="2843987" y="0"/>
                </a:lnTo>
                <a:lnTo>
                  <a:pt x="2539187" y="0"/>
                </a:lnTo>
                <a:lnTo>
                  <a:pt x="2685537" y="253675"/>
                </a:lnTo>
                <a:close/>
                <a:moveTo>
                  <a:pt x="2221788" y="507349"/>
                </a:moveTo>
                <a:lnTo>
                  <a:pt x="2526589" y="507349"/>
                </a:lnTo>
                <a:lnTo>
                  <a:pt x="2380238" y="253675"/>
                </a:lnTo>
                <a:lnTo>
                  <a:pt x="2526589" y="0"/>
                </a:lnTo>
                <a:lnTo>
                  <a:pt x="2221788" y="0"/>
                </a:lnTo>
                <a:lnTo>
                  <a:pt x="2368140" y="253675"/>
                </a:lnTo>
                <a:close/>
                <a:moveTo>
                  <a:pt x="1904391" y="507349"/>
                </a:moveTo>
                <a:lnTo>
                  <a:pt x="2209189" y="507349"/>
                </a:lnTo>
                <a:lnTo>
                  <a:pt x="2062840" y="253675"/>
                </a:lnTo>
                <a:lnTo>
                  <a:pt x="2209189" y="0"/>
                </a:lnTo>
                <a:lnTo>
                  <a:pt x="1904390" y="0"/>
                </a:lnTo>
                <a:lnTo>
                  <a:pt x="2050741" y="253675"/>
                </a:lnTo>
                <a:close/>
                <a:moveTo>
                  <a:pt x="1586992" y="507349"/>
                </a:moveTo>
                <a:lnTo>
                  <a:pt x="1891792" y="507349"/>
                </a:lnTo>
                <a:lnTo>
                  <a:pt x="1745441" y="253675"/>
                </a:lnTo>
                <a:lnTo>
                  <a:pt x="1891792" y="0"/>
                </a:lnTo>
                <a:lnTo>
                  <a:pt x="1586992" y="0"/>
                </a:lnTo>
                <a:lnTo>
                  <a:pt x="1733342" y="253675"/>
                </a:lnTo>
                <a:close/>
                <a:moveTo>
                  <a:pt x="1269593" y="507349"/>
                </a:moveTo>
                <a:lnTo>
                  <a:pt x="1574394" y="507349"/>
                </a:lnTo>
                <a:lnTo>
                  <a:pt x="1428043" y="253675"/>
                </a:lnTo>
                <a:lnTo>
                  <a:pt x="1574394" y="0"/>
                </a:lnTo>
                <a:lnTo>
                  <a:pt x="1269593" y="0"/>
                </a:lnTo>
                <a:lnTo>
                  <a:pt x="1415944" y="253675"/>
                </a:lnTo>
                <a:close/>
                <a:moveTo>
                  <a:pt x="952195" y="507349"/>
                </a:moveTo>
                <a:lnTo>
                  <a:pt x="1256996" y="507349"/>
                </a:lnTo>
                <a:lnTo>
                  <a:pt x="1110644" y="253675"/>
                </a:lnTo>
                <a:lnTo>
                  <a:pt x="1256995" y="0"/>
                </a:lnTo>
                <a:lnTo>
                  <a:pt x="952195" y="0"/>
                </a:lnTo>
                <a:lnTo>
                  <a:pt x="1098546" y="253675"/>
                </a:lnTo>
                <a:close/>
                <a:moveTo>
                  <a:pt x="634797" y="507349"/>
                </a:moveTo>
                <a:lnTo>
                  <a:pt x="939597" y="507349"/>
                </a:lnTo>
                <a:lnTo>
                  <a:pt x="793246" y="253675"/>
                </a:lnTo>
                <a:lnTo>
                  <a:pt x="939597" y="0"/>
                </a:lnTo>
                <a:lnTo>
                  <a:pt x="634797" y="0"/>
                </a:lnTo>
                <a:lnTo>
                  <a:pt x="781148" y="253675"/>
                </a:lnTo>
                <a:close/>
                <a:moveTo>
                  <a:pt x="317399" y="507349"/>
                </a:moveTo>
                <a:lnTo>
                  <a:pt x="622199" y="507349"/>
                </a:lnTo>
                <a:lnTo>
                  <a:pt x="475848" y="253675"/>
                </a:lnTo>
                <a:lnTo>
                  <a:pt x="622199" y="0"/>
                </a:lnTo>
                <a:lnTo>
                  <a:pt x="317399" y="0"/>
                </a:lnTo>
                <a:lnTo>
                  <a:pt x="463749" y="253675"/>
                </a:lnTo>
                <a:close/>
                <a:moveTo>
                  <a:pt x="0" y="507349"/>
                </a:moveTo>
                <a:lnTo>
                  <a:pt x="304800" y="507349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8108570">
            <a:off x="10449300" y="1012987"/>
            <a:ext cx="780673" cy="780673"/>
          </a:xfrm>
          <a:prstGeom prst="ellipse">
            <a:avLst/>
          </a:prstGeom>
          <a:gradFill>
            <a:gsLst>
              <a:gs pos="2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2700000">
            <a:off x="7324552" y="1166794"/>
            <a:ext cx="4452923" cy="4452923"/>
          </a:xfrm>
          <a:custGeom>
            <a:avLst/>
            <a:gdLst>
              <a:gd name="connsiteX0" fmla="*/ 217377 w 4452923"/>
              <a:gd name="connsiteY0" fmla="*/ 217376 h 4452923"/>
              <a:gd name="connsiteX1" fmla="*/ 742169 w 4452923"/>
              <a:gd name="connsiteY1" fmla="*/ 0 h 4452923"/>
              <a:gd name="connsiteX2" fmla="*/ 3710754 w 4452923"/>
              <a:gd name="connsiteY2" fmla="*/ 0 h 4452923"/>
              <a:gd name="connsiteX3" fmla="*/ 3771505 w 4452923"/>
              <a:gd name="connsiteY3" fmla="*/ 6124 h 4452923"/>
              <a:gd name="connsiteX4" fmla="*/ 4446799 w 4452923"/>
              <a:gd name="connsiteY4" fmla="*/ 681418 h 4452923"/>
              <a:gd name="connsiteX5" fmla="*/ 4452923 w 4452923"/>
              <a:gd name="connsiteY5" fmla="*/ 742169 h 4452923"/>
              <a:gd name="connsiteX6" fmla="*/ 4452923 w 4452923"/>
              <a:gd name="connsiteY6" fmla="*/ 3710754 h 4452923"/>
              <a:gd name="connsiteX7" fmla="*/ 3710754 w 4452923"/>
              <a:gd name="connsiteY7" fmla="*/ 4452923 h 4452923"/>
              <a:gd name="connsiteX8" fmla="*/ 742169 w 4452923"/>
              <a:gd name="connsiteY8" fmla="*/ 4452923 h 4452923"/>
              <a:gd name="connsiteX9" fmla="*/ 0 w 4452923"/>
              <a:gd name="connsiteY9" fmla="*/ 3710754 h 4452923"/>
              <a:gd name="connsiteX10" fmla="*/ 0 w 4452923"/>
              <a:gd name="connsiteY10" fmla="*/ 742169 h 4452923"/>
              <a:gd name="connsiteX11" fmla="*/ 217377 w 4452923"/>
              <a:gd name="connsiteY11" fmla="*/ 217376 h 4452923"/>
            </a:gdLst>
            <a:ahLst/>
            <a:cxnLst/>
            <a:rect l="l" t="t" r="r" b="b"/>
            <a:pathLst>
              <a:path w="4452923" h="4452923">
                <a:moveTo>
                  <a:pt x="217377" y="217376"/>
                </a:moveTo>
                <a:cubicBezTo>
                  <a:pt x="351682" y="83070"/>
                  <a:pt x="537225" y="0"/>
                  <a:pt x="742169" y="0"/>
                </a:cubicBezTo>
                <a:lnTo>
                  <a:pt x="3710754" y="0"/>
                </a:lnTo>
                <a:lnTo>
                  <a:pt x="3771505" y="6124"/>
                </a:lnTo>
                <a:lnTo>
                  <a:pt x="4446799" y="681418"/>
                </a:lnTo>
                <a:lnTo>
                  <a:pt x="4452923" y="742169"/>
                </a:lnTo>
                <a:lnTo>
                  <a:pt x="4452923" y="3710754"/>
                </a:lnTo>
                <a:cubicBezTo>
                  <a:pt x="4452923" y="4120643"/>
                  <a:pt x="4120643" y="4452923"/>
                  <a:pt x="3710754" y="4452923"/>
                </a:cubicBezTo>
                <a:lnTo>
                  <a:pt x="742169" y="4452923"/>
                </a:lnTo>
                <a:cubicBezTo>
                  <a:pt x="332280" y="4452923"/>
                  <a:pt x="0" y="4120643"/>
                  <a:pt x="0" y="3710754"/>
                </a:cubicBezTo>
                <a:lnTo>
                  <a:pt x="0" y="742169"/>
                </a:lnTo>
                <a:cubicBezTo>
                  <a:pt x="0" y="537224"/>
                  <a:pt x="83070" y="351682"/>
                  <a:pt x="217377" y="21737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alphaModFix/>
          </a:blip>
          <a:srcRect l="12985" r="35891"/>
          <a:stretch>
            <a:fillRect/>
          </a:stretch>
        </p:blipFill>
        <p:spPr>
          <a:xfrm>
            <a:off x="6717360" y="507348"/>
            <a:ext cx="5174835" cy="5682551"/>
          </a:xfrm>
          <a:custGeom>
            <a:avLst/>
            <a:gdLst>
              <a:gd name="connsiteX0" fmla="*/ 2841277 w 5183686"/>
              <a:gd name="connsiteY0" fmla="*/ 0 h 5682551"/>
              <a:gd name="connsiteX1" fmla="*/ 3366069 w 5183686"/>
              <a:gd name="connsiteY1" fmla="*/ 217376 h 5682551"/>
              <a:gd name="connsiteX2" fmla="*/ 5183686 w 5183686"/>
              <a:gd name="connsiteY2" fmla="*/ 2034993 h 5682551"/>
              <a:gd name="connsiteX3" fmla="*/ 5183686 w 5183686"/>
              <a:gd name="connsiteY3" fmla="*/ 3647558 h 5682551"/>
              <a:gd name="connsiteX4" fmla="*/ 3366069 w 5183686"/>
              <a:gd name="connsiteY4" fmla="*/ 5465175 h 5682551"/>
              <a:gd name="connsiteX5" fmla="*/ 2316484 w 5183686"/>
              <a:gd name="connsiteY5" fmla="*/ 5465175 h 5682551"/>
              <a:gd name="connsiteX6" fmla="*/ 217377 w 5183686"/>
              <a:gd name="connsiteY6" fmla="*/ 3366068 h 5682551"/>
              <a:gd name="connsiteX7" fmla="*/ 217377 w 5183686"/>
              <a:gd name="connsiteY7" fmla="*/ 2316483 h 5682551"/>
              <a:gd name="connsiteX8" fmla="*/ 2316484 w 5183686"/>
              <a:gd name="connsiteY8" fmla="*/ 217376 h 5682551"/>
              <a:gd name="connsiteX9" fmla="*/ 2841277 w 5183686"/>
              <a:gd name="connsiteY9" fmla="*/ 0 h 5682551"/>
            </a:gdLst>
            <a:ahLst/>
            <a:cxnLst/>
            <a:rect l="l" t="t" r="r" b="b"/>
            <a:pathLst>
              <a:path w="5183686" h="5682551">
                <a:moveTo>
                  <a:pt x="2841277" y="0"/>
                </a:moveTo>
                <a:cubicBezTo>
                  <a:pt x="3031214" y="0"/>
                  <a:pt x="3221152" y="72459"/>
                  <a:pt x="3366069" y="217376"/>
                </a:cubicBezTo>
                <a:lnTo>
                  <a:pt x="5183686" y="2034993"/>
                </a:lnTo>
                <a:lnTo>
                  <a:pt x="5183686" y="3647558"/>
                </a:lnTo>
                <a:lnTo>
                  <a:pt x="3366069" y="5465175"/>
                </a:lnTo>
                <a:cubicBezTo>
                  <a:pt x="3076234" y="5755010"/>
                  <a:pt x="2606319" y="5755010"/>
                  <a:pt x="2316484" y="5465175"/>
                </a:cubicBezTo>
                <a:lnTo>
                  <a:pt x="217377" y="3366068"/>
                </a:lnTo>
                <a:cubicBezTo>
                  <a:pt x="-72458" y="3076233"/>
                  <a:pt x="-72458" y="2606318"/>
                  <a:pt x="217377" y="2316483"/>
                </a:cubicBezTo>
                <a:lnTo>
                  <a:pt x="2316484" y="217376"/>
                </a:lnTo>
                <a:cubicBezTo>
                  <a:pt x="2461402" y="72459"/>
                  <a:pt x="2651339" y="0"/>
                  <a:pt x="2841277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>
            <a:off x="8346385" y="3429000"/>
            <a:ext cx="3845613" cy="3429000"/>
          </a:xfrm>
          <a:custGeom>
            <a:avLst/>
            <a:gdLst>
              <a:gd name="connsiteX0" fmla="*/ 4787804 w 4791308"/>
              <a:gd name="connsiteY0" fmla="*/ 4169670 h 4272244"/>
              <a:gd name="connsiteX1" fmla="*/ 4784300 w 4791308"/>
              <a:gd name="connsiteY1" fmla="*/ 4173174 h 4272244"/>
              <a:gd name="connsiteX2" fmla="*/ 4787804 w 4791308"/>
              <a:gd name="connsiteY2" fmla="*/ 4176678 h 4272244"/>
              <a:gd name="connsiteX3" fmla="*/ 4791308 w 4791308"/>
              <a:gd name="connsiteY3" fmla="*/ 4173174 h 4272244"/>
              <a:gd name="connsiteX4" fmla="*/ 4787804 w 4791308"/>
              <a:gd name="connsiteY4" fmla="*/ 4169670 h 4272244"/>
              <a:gd name="connsiteX5" fmla="*/ 4192136 w 4791308"/>
              <a:gd name="connsiteY5" fmla="*/ 4141638 h 4272244"/>
              <a:gd name="connsiteX6" fmla="*/ 4160600 w 4791308"/>
              <a:gd name="connsiteY6" fmla="*/ 4173174 h 4272244"/>
              <a:gd name="connsiteX7" fmla="*/ 4192136 w 4791308"/>
              <a:gd name="connsiteY7" fmla="*/ 4204688 h 4272244"/>
              <a:gd name="connsiteX8" fmla="*/ 4223672 w 4791308"/>
              <a:gd name="connsiteY8" fmla="*/ 4173174 h 4272244"/>
              <a:gd name="connsiteX9" fmla="*/ 4192136 w 4791308"/>
              <a:gd name="connsiteY9" fmla="*/ 4141638 h 4272244"/>
              <a:gd name="connsiteX10" fmla="*/ 3594716 w 4791308"/>
              <a:gd name="connsiteY10" fmla="*/ 4106599 h 4272244"/>
              <a:gd name="connsiteX11" fmla="*/ 3529893 w 4791308"/>
              <a:gd name="connsiteY11" fmla="*/ 4173174 h 4272244"/>
              <a:gd name="connsiteX12" fmla="*/ 3594716 w 4791308"/>
              <a:gd name="connsiteY12" fmla="*/ 4239727 h 4272244"/>
              <a:gd name="connsiteX13" fmla="*/ 3659539 w 4791308"/>
              <a:gd name="connsiteY13" fmla="*/ 4173174 h 4272244"/>
              <a:gd name="connsiteX14" fmla="*/ 3594716 w 4791308"/>
              <a:gd name="connsiteY14" fmla="*/ 4106599 h 4272244"/>
              <a:gd name="connsiteX15" fmla="*/ 3000800 w 4791308"/>
              <a:gd name="connsiteY15" fmla="*/ 4071561 h 4272244"/>
              <a:gd name="connsiteX16" fmla="*/ 2899185 w 4791308"/>
              <a:gd name="connsiteY16" fmla="*/ 4173174 h 4272244"/>
              <a:gd name="connsiteX17" fmla="*/ 2961247 w 4791308"/>
              <a:gd name="connsiteY17" fmla="*/ 4266781 h 4272244"/>
              <a:gd name="connsiteX18" fmla="*/ 2988307 w 4791308"/>
              <a:gd name="connsiteY18" fmla="*/ 4272244 h 4272244"/>
              <a:gd name="connsiteX19" fmla="*/ 3013293 w 4791308"/>
              <a:gd name="connsiteY19" fmla="*/ 4272244 h 4272244"/>
              <a:gd name="connsiteX20" fmla="*/ 3040352 w 4791308"/>
              <a:gd name="connsiteY20" fmla="*/ 4266781 h 4272244"/>
              <a:gd name="connsiteX21" fmla="*/ 3102414 w 4791308"/>
              <a:gd name="connsiteY21" fmla="*/ 4173174 h 4272244"/>
              <a:gd name="connsiteX22" fmla="*/ 3000800 w 4791308"/>
              <a:gd name="connsiteY22" fmla="*/ 4071561 h 4272244"/>
              <a:gd name="connsiteX23" fmla="*/ 2405132 w 4791308"/>
              <a:gd name="connsiteY23" fmla="*/ 4040025 h 4272244"/>
              <a:gd name="connsiteX24" fmla="*/ 2271982 w 4791308"/>
              <a:gd name="connsiteY24" fmla="*/ 4173174 h 4272244"/>
              <a:gd name="connsiteX25" fmla="*/ 2310981 w 4791308"/>
              <a:gd name="connsiteY25" fmla="*/ 4267306 h 4272244"/>
              <a:gd name="connsiteX26" fmla="*/ 2318305 w 4791308"/>
              <a:gd name="connsiteY26" fmla="*/ 4272244 h 4272244"/>
              <a:gd name="connsiteX27" fmla="*/ 2491959 w 4791308"/>
              <a:gd name="connsiteY27" fmla="*/ 4272244 h 4272244"/>
              <a:gd name="connsiteX28" fmla="*/ 2499283 w 4791308"/>
              <a:gd name="connsiteY28" fmla="*/ 4267306 h 4272244"/>
              <a:gd name="connsiteX29" fmla="*/ 2538282 w 4791308"/>
              <a:gd name="connsiteY29" fmla="*/ 4173174 h 4272244"/>
              <a:gd name="connsiteX30" fmla="*/ 2405132 w 4791308"/>
              <a:gd name="connsiteY30" fmla="*/ 4040025 h 4272244"/>
              <a:gd name="connsiteX31" fmla="*/ 1811215 w 4791308"/>
              <a:gd name="connsiteY31" fmla="*/ 4004986 h 4272244"/>
              <a:gd name="connsiteX32" fmla="*/ 1644778 w 4791308"/>
              <a:gd name="connsiteY32" fmla="*/ 4171423 h 4272244"/>
              <a:gd name="connsiteX33" fmla="*/ 1657857 w 4791308"/>
              <a:gd name="connsiteY33" fmla="*/ 4236195 h 4272244"/>
              <a:gd name="connsiteX34" fmla="*/ 1682166 w 4791308"/>
              <a:gd name="connsiteY34" fmla="*/ 4272244 h 4272244"/>
              <a:gd name="connsiteX35" fmla="*/ 1940264 w 4791308"/>
              <a:gd name="connsiteY35" fmla="*/ 4272244 h 4272244"/>
              <a:gd name="connsiteX36" fmla="*/ 1964573 w 4791308"/>
              <a:gd name="connsiteY36" fmla="*/ 4236195 h 4272244"/>
              <a:gd name="connsiteX37" fmla="*/ 1977652 w 4791308"/>
              <a:gd name="connsiteY37" fmla="*/ 4171423 h 4272244"/>
              <a:gd name="connsiteX38" fmla="*/ 1811215 w 4791308"/>
              <a:gd name="connsiteY38" fmla="*/ 4004986 h 4272244"/>
              <a:gd name="connsiteX39" fmla="*/ 1213795 w 4791308"/>
              <a:gd name="connsiteY39" fmla="*/ 3973452 h 4272244"/>
              <a:gd name="connsiteX40" fmla="*/ 1014071 w 4791308"/>
              <a:gd name="connsiteY40" fmla="*/ 4173175 h 4272244"/>
              <a:gd name="connsiteX41" fmla="*/ 1029766 w 4791308"/>
              <a:gd name="connsiteY41" fmla="*/ 4250904 h 4272244"/>
              <a:gd name="connsiteX42" fmla="*/ 1044156 w 4791308"/>
              <a:gd name="connsiteY42" fmla="*/ 4272244 h 4272244"/>
              <a:gd name="connsiteX43" fmla="*/ 1383434 w 4791308"/>
              <a:gd name="connsiteY43" fmla="*/ 4272244 h 4272244"/>
              <a:gd name="connsiteX44" fmla="*/ 1397824 w 4791308"/>
              <a:gd name="connsiteY44" fmla="*/ 4250904 h 4272244"/>
              <a:gd name="connsiteX45" fmla="*/ 1413519 w 4791308"/>
              <a:gd name="connsiteY45" fmla="*/ 4173175 h 4272244"/>
              <a:gd name="connsiteX46" fmla="*/ 1213795 w 4791308"/>
              <a:gd name="connsiteY46" fmla="*/ 3973452 h 4272244"/>
              <a:gd name="connsiteX47" fmla="*/ 619879 w 4791308"/>
              <a:gd name="connsiteY47" fmla="*/ 3945420 h 4272244"/>
              <a:gd name="connsiteX48" fmla="*/ 393875 w 4791308"/>
              <a:gd name="connsiteY48" fmla="*/ 4171423 h 4272244"/>
              <a:gd name="connsiteX49" fmla="*/ 411635 w 4791308"/>
              <a:gd name="connsiteY49" fmla="*/ 4259381 h 4272244"/>
              <a:gd name="connsiteX50" fmla="*/ 420309 w 4791308"/>
              <a:gd name="connsiteY50" fmla="*/ 4272244 h 4272244"/>
              <a:gd name="connsiteX51" fmla="*/ 819449 w 4791308"/>
              <a:gd name="connsiteY51" fmla="*/ 4272244 h 4272244"/>
              <a:gd name="connsiteX52" fmla="*/ 828123 w 4791308"/>
              <a:gd name="connsiteY52" fmla="*/ 4259381 h 4272244"/>
              <a:gd name="connsiteX53" fmla="*/ 845883 w 4791308"/>
              <a:gd name="connsiteY53" fmla="*/ 4171423 h 4272244"/>
              <a:gd name="connsiteX54" fmla="*/ 619879 w 4791308"/>
              <a:gd name="connsiteY54" fmla="*/ 3945420 h 4272244"/>
              <a:gd name="connsiteX55" fmla="*/ 24228 w 4791308"/>
              <a:gd name="connsiteY55" fmla="*/ 3931404 h 4272244"/>
              <a:gd name="connsiteX56" fmla="*/ 0 w 4791308"/>
              <a:gd name="connsiteY56" fmla="*/ 3933847 h 4272244"/>
              <a:gd name="connsiteX57" fmla="*/ 0 w 4791308"/>
              <a:gd name="connsiteY57" fmla="*/ 4272244 h 4272244"/>
              <a:gd name="connsiteX58" fmla="*/ 240374 w 4791308"/>
              <a:gd name="connsiteY58" fmla="*/ 4272244 h 4272244"/>
              <a:gd name="connsiteX59" fmla="*/ 245369 w 4791308"/>
              <a:gd name="connsiteY59" fmla="*/ 4264836 h 4272244"/>
              <a:gd name="connsiteX60" fmla="*/ 264231 w 4791308"/>
              <a:gd name="connsiteY60" fmla="*/ 4171423 h 4272244"/>
              <a:gd name="connsiteX61" fmla="*/ 24228 w 4791308"/>
              <a:gd name="connsiteY61" fmla="*/ 3931404 h 4272244"/>
              <a:gd name="connsiteX62" fmla="*/ 4786052 w 4791308"/>
              <a:gd name="connsiteY62" fmla="*/ 3574006 h 4272244"/>
              <a:gd name="connsiteX63" fmla="*/ 4784300 w 4791308"/>
              <a:gd name="connsiteY63" fmla="*/ 3575758 h 4272244"/>
              <a:gd name="connsiteX64" fmla="*/ 4786052 w 4791308"/>
              <a:gd name="connsiteY64" fmla="*/ 3577509 h 4272244"/>
              <a:gd name="connsiteX65" fmla="*/ 4787804 w 4791308"/>
              <a:gd name="connsiteY65" fmla="*/ 3575758 h 4272244"/>
              <a:gd name="connsiteX66" fmla="*/ 4786052 w 4791308"/>
              <a:gd name="connsiteY66" fmla="*/ 3574006 h 4272244"/>
              <a:gd name="connsiteX67" fmla="*/ 4190384 w 4791308"/>
              <a:gd name="connsiteY67" fmla="*/ 3552983 h 4272244"/>
              <a:gd name="connsiteX68" fmla="*/ 4164104 w 4791308"/>
              <a:gd name="connsiteY68" fmla="*/ 3577511 h 4272244"/>
              <a:gd name="connsiteX69" fmla="*/ 4190384 w 4791308"/>
              <a:gd name="connsiteY69" fmla="*/ 3602039 h 4272244"/>
              <a:gd name="connsiteX70" fmla="*/ 4216664 w 4791308"/>
              <a:gd name="connsiteY70" fmla="*/ 3577511 h 4272244"/>
              <a:gd name="connsiteX71" fmla="*/ 4190384 w 4791308"/>
              <a:gd name="connsiteY71" fmla="*/ 3552983 h 4272244"/>
              <a:gd name="connsiteX72" fmla="*/ 3594716 w 4791308"/>
              <a:gd name="connsiteY72" fmla="*/ 3517943 h 4272244"/>
              <a:gd name="connsiteX73" fmla="*/ 3536901 w 4791308"/>
              <a:gd name="connsiteY73" fmla="*/ 3575759 h 4272244"/>
              <a:gd name="connsiteX74" fmla="*/ 3594716 w 4791308"/>
              <a:gd name="connsiteY74" fmla="*/ 3633574 h 4272244"/>
              <a:gd name="connsiteX75" fmla="*/ 3652531 w 4791308"/>
              <a:gd name="connsiteY75" fmla="*/ 3575759 h 4272244"/>
              <a:gd name="connsiteX76" fmla="*/ 3594716 w 4791308"/>
              <a:gd name="connsiteY76" fmla="*/ 3517943 h 4272244"/>
              <a:gd name="connsiteX77" fmla="*/ 3000800 w 4791308"/>
              <a:gd name="connsiteY77" fmla="*/ 3486409 h 4272244"/>
              <a:gd name="connsiteX78" fmla="*/ 2909697 w 4791308"/>
              <a:gd name="connsiteY78" fmla="*/ 3577511 h 4272244"/>
              <a:gd name="connsiteX79" fmla="*/ 3000800 w 4791308"/>
              <a:gd name="connsiteY79" fmla="*/ 3668613 h 4272244"/>
              <a:gd name="connsiteX80" fmla="*/ 3091901 w 4791308"/>
              <a:gd name="connsiteY80" fmla="*/ 3577511 h 4272244"/>
              <a:gd name="connsiteX81" fmla="*/ 3000800 w 4791308"/>
              <a:gd name="connsiteY81" fmla="*/ 3486409 h 4272244"/>
              <a:gd name="connsiteX82" fmla="*/ 2405131 w 4791308"/>
              <a:gd name="connsiteY82" fmla="*/ 3454874 h 4272244"/>
              <a:gd name="connsiteX83" fmla="*/ 2282493 w 4791308"/>
              <a:gd name="connsiteY83" fmla="*/ 3577511 h 4272244"/>
              <a:gd name="connsiteX84" fmla="*/ 2405131 w 4791308"/>
              <a:gd name="connsiteY84" fmla="*/ 3700150 h 4272244"/>
              <a:gd name="connsiteX85" fmla="*/ 2527769 w 4791308"/>
              <a:gd name="connsiteY85" fmla="*/ 3577511 h 4272244"/>
              <a:gd name="connsiteX86" fmla="*/ 2405131 w 4791308"/>
              <a:gd name="connsiteY86" fmla="*/ 3454874 h 4272244"/>
              <a:gd name="connsiteX87" fmla="*/ 1811215 w 4791308"/>
              <a:gd name="connsiteY87" fmla="*/ 3426842 h 4272244"/>
              <a:gd name="connsiteX88" fmla="*/ 1658794 w 4791308"/>
              <a:gd name="connsiteY88" fmla="*/ 3577511 h 4272244"/>
              <a:gd name="connsiteX89" fmla="*/ 1811215 w 4791308"/>
              <a:gd name="connsiteY89" fmla="*/ 3728180 h 4272244"/>
              <a:gd name="connsiteX90" fmla="*/ 1963636 w 4791308"/>
              <a:gd name="connsiteY90" fmla="*/ 3577511 h 4272244"/>
              <a:gd name="connsiteX91" fmla="*/ 1811215 w 4791308"/>
              <a:gd name="connsiteY91" fmla="*/ 3426842 h 4272244"/>
              <a:gd name="connsiteX92" fmla="*/ 1213795 w 4791308"/>
              <a:gd name="connsiteY92" fmla="*/ 3398809 h 4272244"/>
              <a:gd name="connsiteX93" fmla="*/ 1035094 w 4791308"/>
              <a:gd name="connsiteY93" fmla="*/ 3577512 h 4272244"/>
              <a:gd name="connsiteX94" fmla="*/ 1213795 w 4791308"/>
              <a:gd name="connsiteY94" fmla="*/ 3756213 h 4272244"/>
              <a:gd name="connsiteX95" fmla="*/ 1392496 w 4791308"/>
              <a:gd name="connsiteY95" fmla="*/ 3577512 h 4272244"/>
              <a:gd name="connsiteX96" fmla="*/ 1213795 w 4791308"/>
              <a:gd name="connsiteY96" fmla="*/ 3398809 h 4272244"/>
              <a:gd name="connsiteX97" fmla="*/ 619878 w 4791308"/>
              <a:gd name="connsiteY97" fmla="*/ 3377789 h 4272244"/>
              <a:gd name="connsiteX98" fmla="*/ 421906 w 4791308"/>
              <a:gd name="connsiteY98" fmla="*/ 3575759 h 4272244"/>
              <a:gd name="connsiteX99" fmla="*/ 619878 w 4791308"/>
              <a:gd name="connsiteY99" fmla="*/ 3773731 h 4272244"/>
              <a:gd name="connsiteX100" fmla="*/ 817850 w 4791308"/>
              <a:gd name="connsiteY100" fmla="*/ 3575759 h 4272244"/>
              <a:gd name="connsiteX101" fmla="*/ 619878 w 4791308"/>
              <a:gd name="connsiteY101" fmla="*/ 3377789 h 4272244"/>
              <a:gd name="connsiteX102" fmla="*/ 25962 w 4791308"/>
              <a:gd name="connsiteY102" fmla="*/ 3370779 h 4272244"/>
              <a:gd name="connsiteX103" fmla="*/ 0 w 4791308"/>
              <a:gd name="connsiteY103" fmla="*/ 3373397 h 4272244"/>
              <a:gd name="connsiteX104" fmla="*/ 0 w 4791308"/>
              <a:gd name="connsiteY104" fmla="*/ 3781626 h 4272244"/>
              <a:gd name="connsiteX105" fmla="*/ 25962 w 4791308"/>
              <a:gd name="connsiteY105" fmla="*/ 3784243 h 4272244"/>
              <a:gd name="connsiteX106" fmla="*/ 232694 w 4791308"/>
              <a:gd name="connsiteY106" fmla="*/ 3577511 h 4272244"/>
              <a:gd name="connsiteX107" fmla="*/ 25962 w 4791308"/>
              <a:gd name="connsiteY107" fmla="*/ 3370779 h 4272244"/>
              <a:gd name="connsiteX108" fmla="*/ 4192136 w 4791308"/>
              <a:gd name="connsiteY108" fmla="*/ 2967827 h 4272244"/>
              <a:gd name="connsiteX109" fmla="*/ 4178120 w 4791308"/>
              <a:gd name="connsiteY109" fmla="*/ 2981843 h 4272244"/>
              <a:gd name="connsiteX110" fmla="*/ 4192136 w 4791308"/>
              <a:gd name="connsiteY110" fmla="*/ 2995859 h 4272244"/>
              <a:gd name="connsiteX111" fmla="*/ 4206152 w 4791308"/>
              <a:gd name="connsiteY111" fmla="*/ 2981843 h 4272244"/>
              <a:gd name="connsiteX112" fmla="*/ 4192136 w 4791308"/>
              <a:gd name="connsiteY112" fmla="*/ 2967827 h 4272244"/>
              <a:gd name="connsiteX113" fmla="*/ 3594715 w 4791308"/>
              <a:gd name="connsiteY113" fmla="*/ 2936292 h 4272244"/>
              <a:gd name="connsiteX114" fmla="*/ 3550916 w 4791308"/>
              <a:gd name="connsiteY114" fmla="*/ 2980091 h 4272244"/>
              <a:gd name="connsiteX115" fmla="*/ 3594715 w 4791308"/>
              <a:gd name="connsiteY115" fmla="*/ 3023891 h 4272244"/>
              <a:gd name="connsiteX116" fmla="*/ 3638514 w 4791308"/>
              <a:gd name="connsiteY116" fmla="*/ 2980091 h 4272244"/>
              <a:gd name="connsiteX117" fmla="*/ 3594715 w 4791308"/>
              <a:gd name="connsiteY117" fmla="*/ 2936292 h 4272244"/>
              <a:gd name="connsiteX118" fmla="*/ 3000801 w 4791308"/>
              <a:gd name="connsiteY118" fmla="*/ 2908262 h 4272244"/>
              <a:gd name="connsiteX119" fmla="*/ 2927217 w 4791308"/>
              <a:gd name="connsiteY119" fmla="*/ 2981844 h 4272244"/>
              <a:gd name="connsiteX120" fmla="*/ 3000801 w 4791308"/>
              <a:gd name="connsiteY120" fmla="*/ 3055429 h 4272244"/>
              <a:gd name="connsiteX121" fmla="*/ 3074383 w 4791308"/>
              <a:gd name="connsiteY121" fmla="*/ 2981844 h 4272244"/>
              <a:gd name="connsiteX122" fmla="*/ 3000801 w 4791308"/>
              <a:gd name="connsiteY122" fmla="*/ 2908262 h 4272244"/>
              <a:gd name="connsiteX123" fmla="*/ 2405131 w 4791308"/>
              <a:gd name="connsiteY123" fmla="*/ 2880230 h 4272244"/>
              <a:gd name="connsiteX124" fmla="*/ 2303517 w 4791308"/>
              <a:gd name="connsiteY124" fmla="*/ 2981843 h 4272244"/>
              <a:gd name="connsiteX125" fmla="*/ 2405131 w 4791308"/>
              <a:gd name="connsiteY125" fmla="*/ 3083459 h 4272244"/>
              <a:gd name="connsiteX126" fmla="*/ 2506745 w 4791308"/>
              <a:gd name="connsiteY126" fmla="*/ 2981843 h 4272244"/>
              <a:gd name="connsiteX127" fmla="*/ 2405131 w 4791308"/>
              <a:gd name="connsiteY127" fmla="*/ 2880230 h 4272244"/>
              <a:gd name="connsiteX128" fmla="*/ 1809463 w 4791308"/>
              <a:gd name="connsiteY128" fmla="*/ 2852200 h 4272244"/>
              <a:gd name="connsiteX129" fmla="*/ 1679817 w 4791308"/>
              <a:gd name="connsiteY129" fmla="*/ 2980092 h 4272244"/>
              <a:gd name="connsiteX130" fmla="*/ 1809463 w 4791308"/>
              <a:gd name="connsiteY130" fmla="*/ 3107988 h 4272244"/>
              <a:gd name="connsiteX131" fmla="*/ 1939109 w 4791308"/>
              <a:gd name="connsiteY131" fmla="*/ 2980092 h 4272244"/>
              <a:gd name="connsiteX132" fmla="*/ 1809463 w 4791308"/>
              <a:gd name="connsiteY132" fmla="*/ 2852200 h 4272244"/>
              <a:gd name="connsiteX133" fmla="*/ 1215547 w 4791308"/>
              <a:gd name="connsiteY133" fmla="*/ 2831177 h 4272244"/>
              <a:gd name="connsiteX134" fmla="*/ 1063126 w 4791308"/>
              <a:gd name="connsiteY134" fmla="*/ 2981843 h 4272244"/>
              <a:gd name="connsiteX135" fmla="*/ 1215547 w 4791308"/>
              <a:gd name="connsiteY135" fmla="*/ 3132513 h 4272244"/>
              <a:gd name="connsiteX136" fmla="*/ 1367968 w 4791308"/>
              <a:gd name="connsiteY136" fmla="*/ 2981843 h 4272244"/>
              <a:gd name="connsiteX137" fmla="*/ 1215547 w 4791308"/>
              <a:gd name="connsiteY137" fmla="*/ 2831177 h 4272244"/>
              <a:gd name="connsiteX138" fmla="*/ 619879 w 4791308"/>
              <a:gd name="connsiteY138" fmla="*/ 2813657 h 4272244"/>
              <a:gd name="connsiteX139" fmla="*/ 453442 w 4791308"/>
              <a:gd name="connsiteY139" fmla="*/ 2981843 h 4272244"/>
              <a:gd name="connsiteX140" fmla="*/ 619879 w 4791308"/>
              <a:gd name="connsiteY140" fmla="*/ 3150034 h 4272244"/>
              <a:gd name="connsiteX141" fmla="*/ 786316 w 4791308"/>
              <a:gd name="connsiteY141" fmla="*/ 2981843 h 4272244"/>
              <a:gd name="connsiteX142" fmla="*/ 619879 w 4791308"/>
              <a:gd name="connsiteY142" fmla="*/ 2813657 h 4272244"/>
              <a:gd name="connsiteX143" fmla="*/ 25962 w 4791308"/>
              <a:gd name="connsiteY143" fmla="*/ 2810154 h 4272244"/>
              <a:gd name="connsiteX144" fmla="*/ 0 w 4791308"/>
              <a:gd name="connsiteY144" fmla="*/ 2815397 h 4272244"/>
              <a:gd name="connsiteX145" fmla="*/ 0 w 4791308"/>
              <a:gd name="connsiteY145" fmla="*/ 3148297 h 4272244"/>
              <a:gd name="connsiteX146" fmla="*/ 25962 w 4791308"/>
              <a:gd name="connsiteY146" fmla="*/ 3153539 h 4272244"/>
              <a:gd name="connsiteX147" fmla="*/ 197655 w 4791308"/>
              <a:gd name="connsiteY147" fmla="*/ 2981847 h 4272244"/>
              <a:gd name="connsiteX148" fmla="*/ 25962 w 4791308"/>
              <a:gd name="connsiteY148" fmla="*/ 2810154 h 4272244"/>
              <a:gd name="connsiteX149" fmla="*/ 4192136 w 4791308"/>
              <a:gd name="connsiteY149" fmla="*/ 2382683 h 4272244"/>
              <a:gd name="connsiteX150" fmla="*/ 4188632 w 4791308"/>
              <a:gd name="connsiteY150" fmla="*/ 2386187 h 4272244"/>
              <a:gd name="connsiteX151" fmla="*/ 4192136 w 4791308"/>
              <a:gd name="connsiteY151" fmla="*/ 2389690 h 4272244"/>
              <a:gd name="connsiteX152" fmla="*/ 4195640 w 4791308"/>
              <a:gd name="connsiteY152" fmla="*/ 2386187 h 4272244"/>
              <a:gd name="connsiteX153" fmla="*/ 4192136 w 4791308"/>
              <a:gd name="connsiteY153" fmla="*/ 2382683 h 4272244"/>
              <a:gd name="connsiteX154" fmla="*/ 3594716 w 4791308"/>
              <a:gd name="connsiteY154" fmla="*/ 2358155 h 4272244"/>
              <a:gd name="connsiteX155" fmla="*/ 3568436 w 4791308"/>
              <a:gd name="connsiteY155" fmla="*/ 2384435 h 4272244"/>
              <a:gd name="connsiteX156" fmla="*/ 3594716 w 4791308"/>
              <a:gd name="connsiteY156" fmla="*/ 2410715 h 4272244"/>
              <a:gd name="connsiteX157" fmla="*/ 3620996 w 4791308"/>
              <a:gd name="connsiteY157" fmla="*/ 2384435 h 4272244"/>
              <a:gd name="connsiteX158" fmla="*/ 3594716 w 4791308"/>
              <a:gd name="connsiteY158" fmla="*/ 2358155 h 4272244"/>
              <a:gd name="connsiteX159" fmla="*/ 2999048 w 4791308"/>
              <a:gd name="connsiteY159" fmla="*/ 2330125 h 4272244"/>
              <a:gd name="connsiteX160" fmla="*/ 2944736 w 4791308"/>
              <a:gd name="connsiteY160" fmla="*/ 2384435 h 4272244"/>
              <a:gd name="connsiteX161" fmla="*/ 2999048 w 4791308"/>
              <a:gd name="connsiteY161" fmla="*/ 2438746 h 4272244"/>
              <a:gd name="connsiteX162" fmla="*/ 3053358 w 4791308"/>
              <a:gd name="connsiteY162" fmla="*/ 2384435 h 4272244"/>
              <a:gd name="connsiteX163" fmla="*/ 2999048 w 4791308"/>
              <a:gd name="connsiteY163" fmla="*/ 2330125 h 4272244"/>
              <a:gd name="connsiteX164" fmla="*/ 2405132 w 4791308"/>
              <a:gd name="connsiteY164" fmla="*/ 2305598 h 4272244"/>
              <a:gd name="connsiteX165" fmla="*/ 2324541 w 4791308"/>
              <a:gd name="connsiteY165" fmla="*/ 2386187 h 4272244"/>
              <a:gd name="connsiteX166" fmla="*/ 2405132 w 4791308"/>
              <a:gd name="connsiteY166" fmla="*/ 2466777 h 4272244"/>
              <a:gd name="connsiteX167" fmla="*/ 2485723 w 4791308"/>
              <a:gd name="connsiteY167" fmla="*/ 2386187 h 4272244"/>
              <a:gd name="connsiteX168" fmla="*/ 2405132 w 4791308"/>
              <a:gd name="connsiteY168" fmla="*/ 2305598 h 4272244"/>
              <a:gd name="connsiteX169" fmla="*/ 1809463 w 4791308"/>
              <a:gd name="connsiteY169" fmla="*/ 2284575 h 4272244"/>
              <a:gd name="connsiteX170" fmla="*/ 1707849 w 4791308"/>
              <a:gd name="connsiteY170" fmla="*/ 2386188 h 4272244"/>
              <a:gd name="connsiteX171" fmla="*/ 1809463 w 4791308"/>
              <a:gd name="connsiteY171" fmla="*/ 2487800 h 4272244"/>
              <a:gd name="connsiteX172" fmla="*/ 1911077 w 4791308"/>
              <a:gd name="connsiteY172" fmla="*/ 2386188 h 4272244"/>
              <a:gd name="connsiteX173" fmla="*/ 1809463 w 4791308"/>
              <a:gd name="connsiteY173" fmla="*/ 2284575 h 4272244"/>
              <a:gd name="connsiteX174" fmla="*/ 1215547 w 4791308"/>
              <a:gd name="connsiteY174" fmla="*/ 2263551 h 4272244"/>
              <a:gd name="connsiteX175" fmla="*/ 1094661 w 4791308"/>
              <a:gd name="connsiteY175" fmla="*/ 2384436 h 4272244"/>
              <a:gd name="connsiteX176" fmla="*/ 1215547 w 4791308"/>
              <a:gd name="connsiteY176" fmla="*/ 2505320 h 4272244"/>
              <a:gd name="connsiteX177" fmla="*/ 1336433 w 4791308"/>
              <a:gd name="connsiteY177" fmla="*/ 2384436 h 4272244"/>
              <a:gd name="connsiteX178" fmla="*/ 1215547 w 4791308"/>
              <a:gd name="connsiteY178" fmla="*/ 2263551 h 4272244"/>
              <a:gd name="connsiteX179" fmla="*/ 619879 w 4791308"/>
              <a:gd name="connsiteY179" fmla="*/ 2253040 h 4272244"/>
              <a:gd name="connsiteX180" fmla="*/ 488481 w 4791308"/>
              <a:gd name="connsiteY180" fmla="*/ 2386189 h 4272244"/>
              <a:gd name="connsiteX181" fmla="*/ 619879 w 4791308"/>
              <a:gd name="connsiteY181" fmla="*/ 2519336 h 4272244"/>
              <a:gd name="connsiteX182" fmla="*/ 751277 w 4791308"/>
              <a:gd name="connsiteY182" fmla="*/ 2386189 h 4272244"/>
              <a:gd name="connsiteX183" fmla="*/ 619879 w 4791308"/>
              <a:gd name="connsiteY183" fmla="*/ 2253040 h 4272244"/>
              <a:gd name="connsiteX184" fmla="*/ 24228 w 4791308"/>
              <a:gd name="connsiteY184" fmla="*/ 2249536 h 4272244"/>
              <a:gd name="connsiteX185" fmla="*/ 0 w 4791308"/>
              <a:gd name="connsiteY185" fmla="*/ 2254366 h 4272244"/>
              <a:gd name="connsiteX186" fmla="*/ 0 w 4791308"/>
              <a:gd name="connsiteY186" fmla="*/ 2518012 h 4272244"/>
              <a:gd name="connsiteX187" fmla="*/ 24228 w 4791308"/>
              <a:gd name="connsiteY187" fmla="*/ 2522841 h 4272244"/>
              <a:gd name="connsiteX188" fmla="*/ 162617 w 4791308"/>
              <a:gd name="connsiteY188" fmla="*/ 2386189 h 4272244"/>
              <a:gd name="connsiteX189" fmla="*/ 24228 w 4791308"/>
              <a:gd name="connsiteY189" fmla="*/ 2249536 h 4272244"/>
              <a:gd name="connsiteX190" fmla="*/ 3596468 w 4791308"/>
              <a:gd name="connsiteY190" fmla="*/ 1783506 h 4272244"/>
              <a:gd name="connsiteX191" fmla="*/ 3589460 w 4791308"/>
              <a:gd name="connsiteY191" fmla="*/ 1790514 h 4272244"/>
              <a:gd name="connsiteX192" fmla="*/ 3596468 w 4791308"/>
              <a:gd name="connsiteY192" fmla="*/ 1797522 h 4272244"/>
              <a:gd name="connsiteX193" fmla="*/ 3603476 w 4791308"/>
              <a:gd name="connsiteY193" fmla="*/ 1790514 h 4272244"/>
              <a:gd name="connsiteX194" fmla="*/ 3596468 w 4791308"/>
              <a:gd name="connsiteY194" fmla="*/ 1783506 h 4272244"/>
              <a:gd name="connsiteX195" fmla="*/ 3000801 w 4791308"/>
              <a:gd name="connsiteY195" fmla="*/ 1758977 h 4272244"/>
              <a:gd name="connsiteX196" fmla="*/ 2969264 w 4791308"/>
              <a:gd name="connsiteY196" fmla="*/ 1790514 h 4272244"/>
              <a:gd name="connsiteX197" fmla="*/ 3000801 w 4791308"/>
              <a:gd name="connsiteY197" fmla="*/ 1822051 h 4272244"/>
              <a:gd name="connsiteX198" fmla="*/ 3032336 w 4791308"/>
              <a:gd name="connsiteY198" fmla="*/ 1790514 h 4272244"/>
              <a:gd name="connsiteX199" fmla="*/ 3000801 w 4791308"/>
              <a:gd name="connsiteY199" fmla="*/ 1758977 h 4272244"/>
              <a:gd name="connsiteX200" fmla="*/ 2405131 w 4791308"/>
              <a:gd name="connsiteY200" fmla="*/ 1734450 h 4272244"/>
              <a:gd name="connsiteX201" fmla="*/ 2349068 w 4791308"/>
              <a:gd name="connsiteY201" fmla="*/ 1788762 h 4272244"/>
              <a:gd name="connsiteX202" fmla="*/ 2405131 w 4791308"/>
              <a:gd name="connsiteY202" fmla="*/ 1843074 h 4272244"/>
              <a:gd name="connsiteX203" fmla="*/ 2461194 w 4791308"/>
              <a:gd name="connsiteY203" fmla="*/ 1788762 h 4272244"/>
              <a:gd name="connsiteX204" fmla="*/ 2405131 w 4791308"/>
              <a:gd name="connsiteY204" fmla="*/ 1734450 h 4272244"/>
              <a:gd name="connsiteX205" fmla="*/ 1809463 w 4791308"/>
              <a:gd name="connsiteY205" fmla="*/ 1716930 h 4272244"/>
              <a:gd name="connsiteX206" fmla="*/ 1735880 w 4791308"/>
              <a:gd name="connsiteY206" fmla="*/ 1790514 h 4272244"/>
              <a:gd name="connsiteX207" fmla="*/ 1809463 w 4791308"/>
              <a:gd name="connsiteY207" fmla="*/ 1864099 h 4272244"/>
              <a:gd name="connsiteX208" fmla="*/ 1883046 w 4791308"/>
              <a:gd name="connsiteY208" fmla="*/ 1790514 h 4272244"/>
              <a:gd name="connsiteX209" fmla="*/ 1809463 w 4791308"/>
              <a:gd name="connsiteY209" fmla="*/ 1716930 h 4272244"/>
              <a:gd name="connsiteX210" fmla="*/ 1215546 w 4791308"/>
              <a:gd name="connsiteY210" fmla="*/ 1699410 h 4272244"/>
              <a:gd name="connsiteX211" fmla="*/ 1126196 w 4791308"/>
              <a:gd name="connsiteY211" fmla="*/ 1788762 h 4272244"/>
              <a:gd name="connsiteX212" fmla="*/ 1215546 w 4791308"/>
              <a:gd name="connsiteY212" fmla="*/ 1878114 h 4272244"/>
              <a:gd name="connsiteX213" fmla="*/ 1304896 w 4791308"/>
              <a:gd name="connsiteY213" fmla="*/ 1788762 h 4272244"/>
              <a:gd name="connsiteX214" fmla="*/ 1215546 w 4791308"/>
              <a:gd name="connsiteY214" fmla="*/ 1699410 h 4272244"/>
              <a:gd name="connsiteX215" fmla="*/ 24227 w 4791308"/>
              <a:gd name="connsiteY215" fmla="*/ 1688899 h 4272244"/>
              <a:gd name="connsiteX216" fmla="*/ 0 w 4791308"/>
              <a:gd name="connsiteY216" fmla="*/ 1693708 h 4272244"/>
              <a:gd name="connsiteX217" fmla="*/ 0 w 4791308"/>
              <a:gd name="connsiteY217" fmla="*/ 1887322 h 4272244"/>
              <a:gd name="connsiteX218" fmla="*/ 24227 w 4791308"/>
              <a:gd name="connsiteY218" fmla="*/ 1892131 h 4272244"/>
              <a:gd name="connsiteX219" fmla="*/ 127576 w 4791308"/>
              <a:gd name="connsiteY219" fmla="*/ 1790515 h 4272244"/>
              <a:gd name="connsiteX220" fmla="*/ 24227 w 4791308"/>
              <a:gd name="connsiteY220" fmla="*/ 1688899 h 4272244"/>
              <a:gd name="connsiteX221" fmla="*/ 619878 w 4791308"/>
              <a:gd name="connsiteY221" fmla="*/ 1688899 h 4272244"/>
              <a:gd name="connsiteX222" fmla="*/ 520016 w 4791308"/>
              <a:gd name="connsiteY222" fmla="*/ 1788763 h 4272244"/>
              <a:gd name="connsiteX223" fmla="*/ 619878 w 4791308"/>
              <a:gd name="connsiteY223" fmla="*/ 1888627 h 4272244"/>
              <a:gd name="connsiteX224" fmla="*/ 719740 w 4791308"/>
              <a:gd name="connsiteY224" fmla="*/ 1788763 h 4272244"/>
              <a:gd name="connsiteX225" fmla="*/ 619878 w 4791308"/>
              <a:gd name="connsiteY225" fmla="*/ 1688899 h 4272244"/>
              <a:gd name="connsiteX226" fmla="*/ 3000800 w 4791308"/>
              <a:gd name="connsiteY226" fmla="*/ 1187828 h 4272244"/>
              <a:gd name="connsiteX227" fmla="*/ 2993792 w 4791308"/>
              <a:gd name="connsiteY227" fmla="*/ 1194836 h 4272244"/>
              <a:gd name="connsiteX228" fmla="*/ 3000800 w 4791308"/>
              <a:gd name="connsiteY228" fmla="*/ 1201844 h 4272244"/>
              <a:gd name="connsiteX229" fmla="*/ 3007808 w 4791308"/>
              <a:gd name="connsiteY229" fmla="*/ 1194836 h 4272244"/>
              <a:gd name="connsiteX230" fmla="*/ 3000800 w 4791308"/>
              <a:gd name="connsiteY230" fmla="*/ 1187828 h 4272244"/>
              <a:gd name="connsiteX231" fmla="*/ 2405132 w 4791308"/>
              <a:gd name="connsiteY231" fmla="*/ 1166804 h 4272244"/>
              <a:gd name="connsiteX232" fmla="*/ 2377100 w 4791308"/>
              <a:gd name="connsiteY232" fmla="*/ 1193084 h 4272244"/>
              <a:gd name="connsiteX233" fmla="*/ 2405132 w 4791308"/>
              <a:gd name="connsiteY233" fmla="*/ 1219365 h 4272244"/>
              <a:gd name="connsiteX234" fmla="*/ 2433164 w 4791308"/>
              <a:gd name="connsiteY234" fmla="*/ 1193084 h 4272244"/>
              <a:gd name="connsiteX235" fmla="*/ 2405132 w 4791308"/>
              <a:gd name="connsiteY235" fmla="*/ 1166804 h 4272244"/>
              <a:gd name="connsiteX236" fmla="*/ 1809463 w 4791308"/>
              <a:gd name="connsiteY236" fmla="*/ 1149283 h 4272244"/>
              <a:gd name="connsiteX237" fmla="*/ 1767416 w 4791308"/>
              <a:gd name="connsiteY237" fmla="*/ 1193084 h 4272244"/>
              <a:gd name="connsiteX238" fmla="*/ 1809463 w 4791308"/>
              <a:gd name="connsiteY238" fmla="*/ 1236883 h 4272244"/>
              <a:gd name="connsiteX239" fmla="*/ 1851510 w 4791308"/>
              <a:gd name="connsiteY239" fmla="*/ 1193084 h 4272244"/>
              <a:gd name="connsiteX240" fmla="*/ 1809463 w 4791308"/>
              <a:gd name="connsiteY240" fmla="*/ 1149283 h 4272244"/>
              <a:gd name="connsiteX241" fmla="*/ 1213795 w 4791308"/>
              <a:gd name="connsiteY241" fmla="*/ 1138773 h 4272244"/>
              <a:gd name="connsiteX242" fmla="*/ 1157732 w 4791308"/>
              <a:gd name="connsiteY242" fmla="*/ 1194837 h 4272244"/>
              <a:gd name="connsiteX243" fmla="*/ 1213795 w 4791308"/>
              <a:gd name="connsiteY243" fmla="*/ 1250901 h 4272244"/>
              <a:gd name="connsiteX244" fmla="*/ 1269858 w 4791308"/>
              <a:gd name="connsiteY244" fmla="*/ 1194837 h 4272244"/>
              <a:gd name="connsiteX245" fmla="*/ 1213795 w 4791308"/>
              <a:gd name="connsiteY245" fmla="*/ 1138773 h 4272244"/>
              <a:gd name="connsiteX246" fmla="*/ 24228 w 4791308"/>
              <a:gd name="connsiteY246" fmla="*/ 1128261 h 4272244"/>
              <a:gd name="connsiteX247" fmla="*/ 0 w 4791308"/>
              <a:gd name="connsiteY247" fmla="*/ 1133028 h 4272244"/>
              <a:gd name="connsiteX248" fmla="*/ 0 w 4791308"/>
              <a:gd name="connsiteY248" fmla="*/ 1256647 h 4272244"/>
              <a:gd name="connsiteX249" fmla="*/ 24228 w 4791308"/>
              <a:gd name="connsiteY249" fmla="*/ 1261413 h 4272244"/>
              <a:gd name="connsiteX250" fmla="*/ 92537 w 4791308"/>
              <a:gd name="connsiteY250" fmla="*/ 1194837 h 4272244"/>
              <a:gd name="connsiteX251" fmla="*/ 24228 w 4791308"/>
              <a:gd name="connsiteY251" fmla="*/ 1128261 h 4272244"/>
              <a:gd name="connsiteX252" fmla="*/ 619879 w 4791308"/>
              <a:gd name="connsiteY252" fmla="*/ 1128261 h 4272244"/>
              <a:gd name="connsiteX253" fmla="*/ 555056 w 4791308"/>
              <a:gd name="connsiteY253" fmla="*/ 1193085 h 4272244"/>
              <a:gd name="connsiteX254" fmla="*/ 619879 w 4791308"/>
              <a:gd name="connsiteY254" fmla="*/ 1257908 h 4272244"/>
              <a:gd name="connsiteX255" fmla="*/ 684702 w 4791308"/>
              <a:gd name="connsiteY255" fmla="*/ 1193085 h 4272244"/>
              <a:gd name="connsiteX256" fmla="*/ 619879 w 4791308"/>
              <a:gd name="connsiteY256" fmla="*/ 1128261 h 4272244"/>
              <a:gd name="connsiteX257" fmla="*/ 2405131 w 4791308"/>
              <a:gd name="connsiteY257" fmla="*/ 595665 h 4272244"/>
              <a:gd name="connsiteX258" fmla="*/ 2401627 w 4791308"/>
              <a:gd name="connsiteY258" fmla="*/ 599169 h 4272244"/>
              <a:gd name="connsiteX259" fmla="*/ 2405131 w 4791308"/>
              <a:gd name="connsiteY259" fmla="*/ 602673 h 4272244"/>
              <a:gd name="connsiteX260" fmla="*/ 2408635 w 4791308"/>
              <a:gd name="connsiteY260" fmla="*/ 599169 h 4272244"/>
              <a:gd name="connsiteX261" fmla="*/ 2405131 w 4791308"/>
              <a:gd name="connsiteY261" fmla="*/ 595665 h 4272244"/>
              <a:gd name="connsiteX262" fmla="*/ 1809463 w 4791308"/>
              <a:gd name="connsiteY262" fmla="*/ 588658 h 4272244"/>
              <a:gd name="connsiteX263" fmla="*/ 1798951 w 4791308"/>
              <a:gd name="connsiteY263" fmla="*/ 599169 h 4272244"/>
              <a:gd name="connsiteX264" fmla="*/ 1809463 w 4791308"/>
              <a:gd name="connsiteY264" fmla="*/ 609681 h 4272244"/>
              <a:gd name="connsiteX265" fmla="*/ 1819975 w 4791308"/>
              <a:gd name="connsiteY265" fmla="*/ 599169 h 4272244"/>
              <a:gd name="connsiteX266" fmla="*/ 1809463 w 4791308"/>
              <a:gd name="connsiteY266" fmla="*/ 588658 h 4272244"/>
              <a:gd name="connsiteX267" fmla="*/ 1213795 w 4791308"/>
              <a:gd name="connsiteY267" fmla="*/ 574643 h 4272244"/>
              <a:gd name="connsiteX268" fmla="*/ 1189267 w 4791308"/>
              <a:gd name="connsiteY268" fmla="*/ 599171 h 4272244"/>
              <a:gd name="connsiteX269" fmla="*/ 1213795 w 4791308"/>
              <a:gd name="connsiteY269" fmla="*/ 623699 h 4272244"/>
              <a:gd name="connsiteX270" fmla="*/ 1238323 w 4791308"/>
              <a:gd name="connsiteY270" fmla="*/ 599171 h 4272244"/>
              <a:gd name="connsiteX271" fmla="*/ 1213795 w 4791308"/>
              <a:gd name="connsiteY271" fmla="*/ 574643 h 4272244"/>
              <a:gd name="connsiteX272" fmla="*/ 619879 w 4791308"/>
              <a:gd name="connsiteY272" fmla="*/ 567635 h 4272244"/>
              <a:gd name="connsiteX273" fmla="*/ 590095 w 4791308"/>
              <a:gd name="connsiteY273" fmla="*/ 597419 h 4272244"/>
              <a:gd name="connsiteX274" fmla="*/ 619879 w 4791308"/>
              <a:gd name="connsiteY274" fmla="*/ 627203 h 4272244"/>
              <a:gd name="connsiteX275" fmla="*/ 649663 w 4791308"/>
              <a:gd name="connsiteY275" fmla="*/ 597419 h 4272244"/>
              <a:gd name="connsiteX276" fmla="*/ 619879 w 4791308"/>
              <a:gd name="connsiteY276" fmla="*/ 567635 h 4272244"/>
              <a:gd name="connsiteX277" fmla="*/ 24228 w 4791308"/>
              <a:gd name="connsiteY277" fmla="*/ 564131 h 4272244"/>
              <a:gd name="connsiteX278" fmla="*/ 695 w 4791308"/>
              <a:gd name="connsiteY278" fmla="*/ 573881 h 4272244"/>
              <a:gd name="connsiteX279" fmla="*/ 0 w 4791308"/>
              <a:gd name="connsiteY279" fmla="*/ 575560 h 4272244"/>
              <a:gd name="connsiteX280" fmla="*/ 0 w 4791308"/>
              <a:gd name="connsiteY280" fmla="*/ 619279 h 4272244"/>
              <a:gd name="connsiteX281" fmla="*/ 695 w 4791308"/>
              <a:gd name="connsiteY281" fmla="*/ 620957 h 4272244"/>
              <a:gd name="connsiteX282" fmla="*/ 24228 w 4791308"/>
              <a:gd name="connsiteY282" fmla="*/ 630707 h 4272244"/>
              <a:gd name="connsiteX283" fmla="*/ 57499 w 4791308"/>
              <a:gd name="connsiteY283" fmla="*/ 597419 h 4272244"/>
              <a:gd name="connsiteX284" fmla="*/ 24228 w 4791308"/>
              <a:gd name="connsiteY284" fmla="*/ 564131 h 4272244"/>
              <a:gd name="connsiteX285" fmla="*/ 24228 w 4791308"/>
              <a:gd name="connsiteY285" fmla="*/ 1 h 4272244"/>
              <a:gd name="connsiteX286" fmla="*/ 22478 w 4791308"/>
              <a:gd name="connsiteY286" fmla="*/ 3505 h 4272244"/>
              <a:gd name="connsiteX287" fmla="*/ 24228 w 4791308"/>
              <a:gd name="connsiteY287" fmla="*/ 7009 h 4272244"/>
              <a:gd name="connsiteX288" fmla="*/ 25962 w 4791308"/>
              <a:gd name="connsiteY288" fmla="*/ 3505 h 4272244"/>
              <a:gd name="connsiteX289" fmla="*/ 24228 w 4791308"/>
              <a:gd name="connsiteY289" fmla="*/ 1 h 4272244"/>
              <a:gd name="connsiteX290" fmla="*/ 619878 w 4791308"/>
              <a:gd name="connsiteY290" fmla="*/ 0 h 4272244"/>
              <a:gd name="connsiteX291" fmla="*/ 618126 w 4791308"/>
              <a:gd name="connsiteY291" fmla="*/ 1752 h 4272244"/>
              <a:gd name="connsiteX292" fmla="*/ 619878 w 4791308"/>
              <a:gd name="connsiteY292" fmla="*/ 3504 h 4272244"/>
              <a:gd name="connsiteX293" fmla="*/ 621630 w 4791308"/>
              <a:gd name="connsiteY293" fmla="*/ 1752 h 4272244"/>
              <a:gd name="connsiteX294" fmla="*/ 619878 w 4791308"/>
              <a:gd name="connsiteY294" fmla="*/ 0 h 4272244"/>
            </a:gdLst>
            <a:ahLst/>
            <a:cxnLst/>
            <a:rect l="l" t="t" r="r" b="b"/>
            <a:pathLst>
              <a:path w="4791308" h="4272244">
                <a:moveTo>
                  <a:pt x="4787804" y="4169670"/>
                </a:moveTo>
                <a:cubicBezTo>
                  <a:pt x="4785869" y="4169670"/>
                  <a:pt x="4784300" y="4171239"/>
                  <a:pt x="4784300" y="4173174"/>
                </a:cubicBezTo>
                <a:cubicBezTo>
                  <a:pt x="4784300" y="4175109"/>
                  <a:pt x="4785869" y="4176678"/>
                  <a:pt x="4787804" y="4176678"/>
                </a:cubicBezTo>
                <a:cubicBezTo>
                  <a:pt x="4789739" y="4176678"/>
                  <a:pt x="4791308" y="4175109"/>
                  <a:pt x="4791308" y="4173174"/>
                </a:cubicBezTo>
                <a:cubicBezTo>
                  <a:pt x="4791308" y="4171239"/>
                  <a:pt x="4789739" y="4169670"/>
                  <a:pt x="4787804" y="4169670"/>
                </a:cubicBezTo>
                <a:close/>
                <a:moveTo>
                  <a:pt x="4192136" y="4141638"/>
                </a:moveTo>
                <a:cubicBezTo>
                  <a:pt x="4174719" y="4141638"/>
                  <a:pt x="4160600" y="4155757"/>
                  <a:pt x="4160600" y="4173174"/>
                </a:cubicBezTo>
                <a:cubicBezTo>
                  <a:pt x="4160600" y="4190591"/>
                  <a:pt x="4174719" y="4204688"/>
                  <a:pt x="4192136" y="4204688"/>
                </a:cubicBezTo>
                <a:cubicBezTo>
                  <a:pt x="4209553" y="4204688"/>
                  <a:pt x="4223672" y="4190591"/>
                  <a:pt x="4223672" y="4173174"/>
                </a:cubicBezTo>
                <a:cubicBezTo>
                  <a:pt x="4223672" y="4155757"/>
                  <a:pt x="4209553" y="4141638"/>
                  <a:pt x="4192136" y="4141638"/>
                </a:cubicBezTo>
                <a:close/>
                <a:moveTo>
                  <a:pt x="3594716" y="4106599"/>
                </a:moveTo>
                <a:cubicBezTo>
                  <a:pt x="3558915" y="4106599"/>
                  <a:pt x="3529893" y="4136406"/>
                  <a:pt x="3529893" y="4173174"/>
                </a:cubicBezTo>
                <a:cubicBezTo>
                  <a:pt x="3529893" y="4209920"/>
                  <a:pt x="3558915" y="4239727"/>
                  <a:pt x="3594716" y="4239727"/>
                </a:cubicBezTo>
                <a:cubicBezTo>
                  <a:pt x="3630517" y="4239727"/>
                  <a:pt x="3659539" y="4209920"/>
                  <a:pt x="3659539" y="4173174"/>
                </a:cubicBezTo>
                <a:cubicBezTo>
                  <a:pt x="3659539" y="4136406"/>
                  <a:pt x="3630517" y="4106599"/>
                  <a:pt x="3594716" y="4106599"/>
                </a:cubicBezTo>
                <a:close/>
                <a:moveTo>
                  <a:pt x="3000800" y="4071561"/>
                </a:moveTo>
                <a:cubicBezTo>
                  <a:pt x="2944679" y="4071561"/>
                  <a:pt x="2899185" y="4117055"/>
                  <a:pt x="2899185" y="4173174"/>
                </a:cubicBezTo>
                <a:cubicBezTo>
                  <a:pt x="2899185" y="4215248"/>
                  <a:pt x="2924775" y="4251357"/>
                  <a:pt x="2961247" y="4266781"/>
                </a:cubicBezTo>
                <a:lnTo>
                  <a:pt x="2988307" y="4272244"/>
                </a:lnTo>
                <a:lnTo>
                  <a:pt x="3013293" y="4272244"/>
                </a:lnTo>
                <a:lnTo>
                  <a:pt x="3040352" y="4266781"/>
                </a:lnTo>
                <a:cubicBezTo>
                  <a:pt x="3076823" y="4251357"/>
                  <a:pt x="3102414" y="4215248"/>
                  <a:pt x="3102414" y="4173174"/>
                </a:cubicBezTo>
                <a:cubicBezTo>
                  <a:pt x="3102414" y="4117055"/>
                  <a:pt x="3056919" y="4071561"/>
                  <a:pt x="3000800" y="4071561"/>
                </a:cubicBezTo>
                <a:close/>
                <a:moveTo>
                  <a:pt x="2405132" y="4040025"/>
                </a:moveTo>
                <a:cubicBezTo>
                  <a:pt x="2331595" y="4040025"/>
                  <a:pt x="2271982" y="4099638"/>
                  <a:pt x="2271982" y="4173174"/>
                </a:cubicBezTo>
                <a:cubicBezTo>
                  <a:pt x="2271982" y="4209932"/>
                  <a:pt x="2286885" y="4243214"/>
                  <a:pt x="2310981" y="4267306"/>
                </a:cubicBezTo>
                <a:lnTo>
                  <a:pt x="2318305" y="4272244"/>
                </a:lnTo>
                <a:lnTo>
                  <a:pt x="2491959" y="4272244"/>
                </a:lnTo>
                <a:lnTo>
                  <a:pt x="2499283" y="4267306"/>
                </a:lnTo>
                <a:cubicBezTo>
                  <a:pt x="2523379" y="4243214"/>
                  <a:pt x="2538282" y="4209932"/>
                  <a:pt x="2538282" y="4173174"/>
                </a:cubicBezTo>
                <a:cubicBezTo>
                  <a:pt x="2538282" y="4099638"/>
                  <a:pt x="2478669" y="4040025"/>
                  <a:pt x="2405132" y="4040025"/>
                </a:cubicBezTo>
                <a:close/>
                <a:moveTo>
                  <a:pt x="1811215" y="4004986"/>
                </a:moveTo>
                <a:cubicBezTo>
                  <a:pt x="1719294" y="4004986"/>
                  <a:pt x="1644778" y="4079502"/>
                  <a:pt x="1644778" y="4171423"/>
                </a:cubicBezTo>
                <a:cubicBezTo>
                  <a:pt x="1644778" y="4194398"/>
                  <a:pt x="1649435" y="4216286"/>
                  <a:pt x="1657857" y="4236195"/>
                </a:cubicBezTo>
                <a:lnTo>
                  <a:pt x="1682166" y="4272244"/>
                </a:lnTo>
                <a:lnTo>
                  <a:pt x="1940264" y="4272244"/>
                </a:lnTo>
                <a:lnTo>
                  <a:pt x="1964573" y="4236195"/>
                </a:lnTo>
                <a:cubicBezTo>
                  <a:pt x="1972995" y="4216286"/>
                  <a:pt x="1977652" y="4194398"/>
                  <a:pt x="1977652" y="4171423"/>
                </a:cubicBezTo>
                <a:cubicBezTo>
                  <a:pt x="1977652" y="4079502"/>
                  <a:pt x="1903136" y="4004986"/>
                  <a:pt x="1811215" y="4004986"/>
                </a:cubicBezTo>
                <a:close/>
                <a:moveTo>
                  <a:pt x="1213795" y="3973452"/>
                </a:moveTo>
                <a:cubicBezTo>
                  <a:pt x="1103490" y="3973452"/>
                  <a:pt x="1014071" y="4062870"/>
                  <a:pt x="1014071" y="4173175"/>
                </a:cubicBezTo>
                <a:cubicBezTo>
                  <a:pt x="1014071" y="4200746"/>
                  <a:pt x="1019660" y="4227012"/>
                  <a:pt x="1029766" y="4250904"/>
                </a:cubicBezTo>
                <a:lnTo>
                  <a:pt x="1044156" y="4272244"/>
                </a:lnTo>
                <a:lnTo>
                  <a:pt x="1383434" y="4272244"/>
                </a:lnTo>
                <a:lnTo>
                  <a:pt x="1397824" y="4250904"/>
                </a:lnTo>
                <a:cubicBezTo>
                  <a:pt x="1407930" y="4227012"/>
                  <a:pt x="1413519" y="4200746"/>
                  <a:pt x="1413519" y="4173175"/>
                </a:cubicBezTo>
                <a:cubicBezTo>
                  <a:pt x="1413519" y="4062870"/>
                  <a:pt x="1324100" y="3973452"/>
                  <a:pt x="1213795" y="3973452"/>
                </a:cubicBezTo>
                <a:close/>
                <a:moveTo>
                  <a:pt x="619879" y="3945420"/>
                </a:moveTo>
                <a:cubicBezTo>
                  <a:pt x="495060" y="3945420"/>
                  <a:pt x="393875" y="4046605"/>
                  <a:pt x="393875" y="4171423"/>
                </a:cubicBezTo>
                <a:cubicBezTo>
                  <a:pt x="393875" y="4202622"/>
                  <a:pt x="400199" y="4232346"/>
                  <a:pt x="411635" y="4259381"/>
                </a:cubicBezTo>
                <a:lnTo>
                  <a:pt x="420309" y="4272244"/>
                </a:lnTo>
                <a:lnTo>
                  <a:pt x="819449" y="4272244"/>
                </a:lnTo>
                <a:lnTo>
                  <a:pt x="828123" y="4259381"/>
                </a:lnTo>
                <a:cubicBezTo>
                  <a:pt x="839559" y="4232346"/>
                  <a:pt x="845883" y="4202622"/>
                  <a:pt x="845883" y="4171423"/>
                </a:cubicBezTo>
                <a:cubicBezTo>
                  <a:pt x="845883" y="4046605"/>
                  <a:pt x="744698" y="3945420"/>
                  <a:pt x="619879" y="3945420"/>
                </a:cubicBezTo>
                <a:close/>
                <a:moveTo>
                  <a:pt x="24228" y="3931404"/>
                </a:moveTo>
                <a:lnTo>
                  <a:pt x="0" y="3933847"/>
                </a:lnTo>
                <a:lnTo>
                  <a:pt x="0" y="4272244"/>
                </a:lnTo>
                <a:lnTo>
                  <a:pt x="240374" y="4272244"/>
                </a:lnTo>
                <a:lnTo>
                  <a:pt x="245369" y="4264836"/>
                </a:lnTo>
                <a:cubicBezTo>
                  <a:pt x="257515" y="4236124"/>
                  <a:pt x="264231" y="4204557"/>
                  <a:pt x="264231" y="4171423"/>
                </a:cubicBezTo>
                <a:cubicBezTo>
                  <a:pt x="264231" y="4038865"/>
                  <a:pt x="156770" y="3931404"/>
                  <a:pt x="24228" y="3931404"/>
                </a:cubicBezTo>
                <a:close/>
                <a:moveTo>
                  <a:pt x="4786052" y="3574006"/>
                </a:moveTo>
                <a:cubicBezTo>
                  <a:pt x="4785085" y="3574006"/>
                  <a:pt x="4784300" y="3574791"/>
                  <a:pt x="4784300" y="3575758"/>
                </a:cubicBezTo>
                <a:cubicBezTo>
                  <a:pt x="4784300" y="3576726"/>
                  <a:pt x="4785085" y="3577509"/>
                  <a:pt x="4786052" y="3577509"/>
                </a:cubicBezTo>
                <a:cubicBezTo>
                  <a:pt x="4787020" y="3577509"/>
                  <a:pt x="4787804" y="3576726"/>
                  <a:pt x="4787804" y="3575758"/>
                </a:cubicBezTo>
                <a:cubicBezTo>
                  <a:pt x="4787804" y="3574791"/>
                  <a:pt x="4787020" y="3574006"/>
                  <a:pt x="4786052" y="3574006"/>
                </a:cubicBezTo>
                <a:close/>
                <a:moveTo>
                  <a:pt x="4190384" y="3552983"/>
                </a:moveTo>
                <a:cubicBezTo>
                  <a:pt x="4175870" y="3552983"/>
                  <a:pt x="4164104" y="3563966"/>
                  <a:pt x="4164104" y="3577511"/>
                </a:cubicBezTo>
                <a:cubicBezTo>
                  <a:pt x="4164104" y="3591058"/>
                  <a:pt x="4175870" y="3602039"/>
                  <a:pt x="4190384" y="3602039"/>
                </a:cubicBezTo>
                <a:cubicBezTo>
                  <a:pt x="4204898" y="3602039"/>
                  <a:pt x="4216664" y="3591058"/>
                  <a:pt x="4216664" y="3577511"/>
                </a:cubicBezTo>
                <a:cubicBezTo>
                  <a:pt x="4216664" y="3563966"/>
                  <a:pt x="4204898" y="3552983"/>
                  <a:pt x="4190384" y="3552983"/>
                </a:cubicBezTo>
                <a:close/>
                <a:moveTo>
                  <a:pt x="3594716" y="3517943"/>
                </a:moveTo>
                <a:cubicBezTo>
                  <a:pt x="3562786" y="3517943"/>
                  <a:pt x="3536901" y="3543829"/>
                  <a:pt x="3536901" y="3575759"/>
                </a:cubicBezTo>
                <a:cubicBezTo>
                  <a:pt x="3536901" y="3607690"/>
                  <a:pt x="3562786" y="3633574"/>
                  <a:pt x="3594716" y="3633574"/>
                </a:cubicBezTo>
                <a:cubicBezTo>
                  <a:pt x="3626646" y="3633574"/>
                  <a:pt x="3652531" y="3607690"/>
                  <a:pt x="3652531" y="3575759"/>
                </a:cubicBezTo>
                <a:cubicBezTo>
                  <a:pt x="3652531" y="3543829"/>
                  <a:pt x="3626646" y="3517943"/>
                  <a:pt x="3594716" y="3517943"/>
                </a:cubicBezTo>
                <a:close/>
                <a:moveTo>
                  <a:pt x="3000800" y="3486409"/>
                </a:moveTo>
                <a:cubicBezTo>
                  <a:pt x="2950485" y="3486409"/>
                  <a:pt x="2909697" y="3527197"/>
                  <a:pt x="2909697" y="3577511"/>
                </a:cubicBezTo>
                <a:cubicBezTo>
                  <a:pt x="2909697" y="3627825"/>
                  <a:pt x="2950485" y="3668613"/>
                  <a:pt x="3000800" y="3668613"/>
                </a:cubicBezTo>
                <a:cubicBezTo>
                  <a:pt x="3051113" y="3668613"/>
                  <a:pt x="3091901" y="3627825"/>
                  <a:pt x="3091901" y="3577511"/>
                </a:cubicBezTo>
                <a:cubicBezTo>
                  <a:pt x="3091901" y="3527197"/>
                  <a:pt x="3051113" y="3486409"/>
                  <a:pt x="3000800" y="3486409"/>
                </a:cubicBezTo>
                <a:close/>
                <a:moveTo>
                  <a:pt x="2405131" y="3454874"/>
                </a:moveTo>
                <a:cubicBezTo>
                  <a:pt x="2337400" y="3454874"/>
                  <a:pt x="2282493" y="3509777"/>
                  <a:pt x="2282493" y="3577511"/>
                </a:cubicBezTo>
                <a:cubicBezTo>
                  <a:pt x="2282493" y="3645243"/>
                  <a:pt x="2337400" y="3700150"/>
                  <a:pt x="2405131" y="3700150"/>
                </a:cubicBezTo>
                <a:cubicBezTo>
                  <a:pt x="2472862" y="3700150"/>
                  <a:pt x="2527769" y="3645243"/>
                  <a:pt x="2527769" y="3577511"/>
                </a:cubicBezTo>
                <a:cubicBezTo>
                  <a:pt x="2527769" y="3509777"/>
                  <a:pt x="2472862" y="3454874"/>
                  <a:pt x="2405131" y="3454874"/>
                </a:cubicBezTo>
                <a:close/>
                <a:moveTo>
                  <a:pt x="1811215" y="3426842"/>
                </a:moveTo>
                <a:cubicBezTo>
                  <a:pt x="1727035" y="3426842"/>
                  <a:pt x="1658794" y="3494300"/>
                  <a:pt x="1658794" y="3577511"/>
                </a:cubicBezTo>
                <a:cubicBezTo>
                  <a:pt x="1658794" y="3660723"/>
                  <a:pt x="1727035" y="3728180"/>
                  <a:pt x="1811215" y="3728180"/>
                </a:cubicBezTo>
                <a:cubicBezTo>
                  <a:pt x="1895395" y="3728180"/>
                  <a:pt x="1963636" y="3660723"/>
                  <a:pt x="1963636" y="3577511"/>
                </a:cubicBezTo>
                <a:cubicBezTo>
                  <a:pt x="1963636" y="3494300"/>
                  <a:pt x="1895395" y="3426842"/>
                  <a:pt x="1811215" y="3426842"/>
                </a:cubicBezTo>
                <a:close/>
                <a:moveTo>
                  <a:pt x="1213795" y="3398809"/>
                </a:moveTo>
                <a:cubicBezTo>
                  <a:pt x="1115101" y="3398809"/>
                  <a:pt x="1035094" y="3478819"/>
                  <a:pt x="1035094" y="3577512"/>
                </a:cubicBezTo>
                <a:cubicBezTo>
                  <a:pt x="1035094" y="3676206"/>
                  <a:pt x="1115101" y="3756213"/>
                  <a:pt x="1213795" y="3756213"/>
                </a:cubicBezTo>
                <a:cubicBezTo>
                  <a:pt x="1312489" y="3756213"/>
                  <a:pt x="1392496" y="3676206"/>
                  <a:pt x="1392496" y="3577512"/>
                </a:cubicBezTo>
                <a:cubicBezTo>
                  <a:pt x="1392496" y="3478819"/>
                  <a:pt x="1312489" y="3398809"/>
                  <a:pt x="1213795" y="3398809"/>
                </a:cubicBezTo>
                <a:close/>
                <a:moveTo>
                  <a:pt x="619878" y="3377789"/>
                </a:moveTo>
                <a:cubicBezTo>
                  <a:pt x="510541" y="3377789"/>
                  <a:pt x="421906" y="3466423"/>
                  <a:pt x="421906" y="3575759"/>
                </a:cubicBezTo>
                <a:cubicBezTo>
                  <a:pt x="421906" y="3685097"/>
                  <a:pt x="510541" y="3773731"/>
                  <a:pt x="619878" y="3773731"/>
                </a:cubicBezTo>
                <a:cubicBezTo>
                  <a:pt x="729215" y="3773731"/>
                  <a:pt x="817850" y="3685097"/>
                  <a:pt x="817850" y="3575759"/>
                </a:cubicBezTo>
                <a:cubicBezTo>
                  <a:pt x="817850" y="3466423"/>
                  <a:pt x="729215" y="3377789"/>
                  <a:pt x="619878" y="3377789"/>
                </a:cubicBezTo>
                <a:close/>
                <a:moveTo>
                  <a:pt x="25962" y="3370779"/>
                </a:moveTo>
                <a:lnTo>
                  <a:pt x="0" y="3373397"/>
                </a:lnTo>
                <a:lnTo>
                  <a:pt x="0" y="3781626"/>
                </a:lnTo>
                <a:lnTo>
                  <a:pt x="25962" y="3784243"/>
                </a:lnTo>
                <a:cubicBezTo>
                  <a:pt x="140137" y="3784243"/>
                  <a:pt x="232694" y="3691687"/>
                  <a:pt x="232694" y="3577511"/>
                </a:cubicBezTo>
                <a:cubicBezTo>
                  <a:pt x="232694" y="3463336"/>
                  <a:pt x="140137" y="3370779"/>
                  <a:pt x="25962" y="3370779"/>
                </a:cubicBezTo>
                <a:close/>
                <a:moveTo>
                  <a:pt x="4192136" y="2967827"/>
                </a:moveTo>
                <a:cubicBezTo>
                  <a:pt x="4184395" y="2967827"/>
                  <a:pt x="4178120" y="2974102"/>
                  <a:pt x="4178120" y="2981843"/>
                </a:cubicBezTo>
                <a:cubicBezTo>
                  <a:pt x="4178120" y="2989584"/>
                  <a:pt x="4184395" y="2995859"/>
                  <a:pt x="4192136" y="2995859"/>
                </a:cubicBezTo>
                <a:cubicBezTo>
                  <a:pt x="4199877" y="2995859"/>
                  <a:pt x="4206152" y="2989584"/>
                  <a:pt x="4206152" y="2981843"/>
                </a:cubicBezTo>
                <a:cubicBezTo>
                  <a:pt x="4206152" y="2974102"/>
                  <a:pt x="4199877" y="2967827"/>
                  <a:pt x="4192136" y="2967827"/>
                </a:cubicBezTo>
                <a:close/>
                <a:moveTo>
                  <a:pt x="3594715" y="2936292"/>
                </a:moveTo>
                <a:cubicBezTo>
                  <a:pt x="3570525" y="2936292"/>
                  <a:pt x="3550916" y="2955901"/>
                  <a:pt x="3550916" y="2980091"/>
                </a:cubicBezTo>
                <a:cubicBezTo>
                  <a:pt x="3550916" y="3004282"/>
                  <a:pt x="3570525" y="3023891"/>
                  <a:pt x="3594715" y="3023891"/>
                </a:cubicBezTo>
                <a:cubicBezTo>
                  <a:pt x="3618905" y="3023891"/>
                  <a:pt x="3638514" y="3004282"/>
                  <a:pt x="3638514" y="2980091"/>
                </a:cubicBezTo>
                <a:cubicBezTo>
                  <a:pt x="3638514" y="2955901"/>
                  <a:pt x="3618905" y="2936292"/>
                  <a:pt x="3594715" y="2936292"/>
                </a:cubicBezTo>
                <a:close/>
                <a:moveTo>
                  <a:pt x="3000801" y="2908262"/>
                </a:moveTo>
                <a:cubicBezTo>
                  <a:pt x="2960162" y="2908262"/>
                  <a:pt x="2927217" y="2941205"/>
                  <a:pt x="2927217" y="2981844"/>
                </a:cubicBezTo>
                <a:cubicBezTo>
                  <a:pt x="2927217" y="3022483"/>
                  <a:pt x="2960162" y="3055429"/>
                  <a:pt x="3000801" y="3055429"/>
                </a:cubicBezTo>
                <a:cubicBezTo>
                  <a:pt x="3041440" y="3055429"/>
                  <a:pt x="3074383" y="3022483"/>
                  <a:pt x="3074383" y="2981844"/>
                </a:cubicBezTo>
                <a:cubicBezTo>
                  <a:pt x="3074383" y="2941205"/>
                  <a:pt x="3041440" y="2908262"/>
                  <a:pt x="3000801" y="2908262"/>
                </a:cubicBezTo>
                <a:close/>
                <a:moveTo>
                  <a:pt x="2405131" y="2880230"/>
                </a:moveTo>
                <a:cubicBezTo>
                  <a:pt x="2349011" y="2880230"/>
                  <a:pt x="2303517" y="2925723"/>
                  <a:pt x="2303517" y="2981843"/>
                </a:cubicBezTo>
                <a:cubicBezTo>
                  <a:pt x="2303517" y="3037965"/>
                  <a:pt x="2349011" y="3083459"/>
                  <a:pt x="2405131" y="3083459"/>
                </a:cubicBezTo>
                <a:cubicBezTo>
                  <a:pt x="2461251" y="3083459"/>
                  <a:pt x="2506745" y="3037965"/>
                  <a:pt x="2506745" y="2981843"/>
                </a:cubicBezTo>
                <a:cubicBezTo>
                  <a:pt x="2506745" y="2925723"/>
                  <a:pt x="2461251" y="2880230"/>
                  <a:pt x="2405131" y="2880230"/>
                </a:cubicBezTo>
                <a:close/>
                <a:moveTo>
                  <a:pt x="1809463" y="2852200"/>
                </a:moveTo>
                <a:cubicBezTo>
                  <a:pt x="1737861" y="2852200"/>
                  <a:pt x="1679817" y="2909459"/>
                  <a:pt x="1679817" y="2980092"/>
                </a:cubicBezTo>
                <a:cubicBezTo>
                  <a:pt x="1679817" y="3050727"/>
                  <a:pt x="1737861" y="3107988"/>
                  <a:pt x="1809463" y="3107988"/>
                </a:cubicBezTo>
                <a:cubicBezTo>
                  <a:pt x="1881065" y="3107988"/>
                  <a:pt x="1939109" y="3050727"/>
                  <a:pt x="1939109" y="2980092"/>
                </a:cubicBezTo>
                <a:cubicBezTo>
                  <a:pt x="1939109" y="2909459"/>
                  <a:pt x="1881065" y="2852200"/>
                  <a:pt x="1809463" y="2852200"/>
                </a:cubicBezTo>
                <a:close/>
                <a:moveTo>
                  <a:pt x="1215547" y="2831177"/>
                </a:moveTo>
                <a:cubicBezTo>
                  <a:pt x="1131367" y="2831177"/>
                  <a:pt x="1063126" y="2898632"/>
                  <a:pt x="1063126" y="2981843"/>
                </a:cubicBezTo>
                <a:cubicBezTo>
                  <a:pt x="1063126" y="3065056"/>
                  <a:pt x="1131367" y="3132513"/>
                  <a:pt x="1215547" y="3132513"/>
                </a:cubicBezTo>
                <a:cubicBezTo>
                  <a:pt x="1299727" y="3132513"/>
                  <a:pt x="1367968" y="3065056"/>
                  <a:pt x="1367968" y="2981843"/>
                </a:cubicBezTo>
                <a:cubicBezTo>
                  <a:pt x="1367968" y="2898632"/>
                  <a:pt x="1299727" y="2831177"/>
                  <a:pt x="1215547" y="2831177"/>
                </a:cubicBezTo>
                <a:close/>
                <a:moveTo>
                  <a:pt x="619879" y="2813657"/>
                </a:moveTo>
                <a:cubicBezTo>
                  <a:pt x="527958" y="2813657"/>
                  <a:pt x="453442" y="2888956"/>
                  <a:pt x="453442" y="2981843"/>
                </a:cubicBezTo>
                <a:cubicBezTo>
                  <a:pt x="453442" y="3074733"/>
                  <a:pt x="527958" y="3150034"/>
                  <a:pt x="619879" y="3150034"/>
                </a:cubicBezTo>
                <a:cubicBezTo>
                  <a:pt x="711800" y="3150034"/>
                  <a:pt x="786316" y="3074733"/>
                  <a:pt x="786316" y="2981843"/>
                </a:cubicBezTo>
                <a:cubicBezTo>
                  <a:pt x="786316" y="2888956"/>
                  <a:pt x="711800" y="2813657"/>
                  <a:pt x="619879" y="2813657"/>
                </a:cubicBezTo>
                <a:close/>
                <a:moveTo>
                  <a:pt x="25962" y="2810154"/>
                </a:moveTo>
                <a:lnTo>
                  <a:pt x="0" y="2815397"/>
                </a:lnTo>
                <a:lnTo>
                  <a:pt x="0" y="3148297"/>
                </a:lnTo>
                <a:lnTo>
                  <a:pt x="25962" y="3153539"/>
                </a:lnTo>
                <a:cubicBezTo>
                  <a:pt x="120785" y="3153539"/>
                  <a:pt x="197655" y="3076670"/>
                  <a:pt x="197655" y="2981847"/>
                </a:cubicBezTo>
                <a:cubicBezTo>
                  <a:pt x="197655" y="2887023"/>
                  <a:pt x="120785" y="2810154"/>
                  <a:pt x="25962" y="2810154"/>
                </a:cubicBezTo>
                <a:close/>
                <a:moveTo>
                  <a:pt x="4192136" y="2382683"/>
                </a:moveTo>
                <a:cubicBezTo>
                  <a:pt x="4190201" y="2382683"/>
                  <a:pt x="4188632" y="2384252"/>
                  <a:pt x="4188632" y="2386187"/>
                </a:cubicBezTo>
                <a:cubicBezTo>
                  <a:pt x="4188632" y="2388122"/>
                  <a:pt x="4190201" y="2389690"/>
                  <a:pt x="4192136" y="2389690"/>
                </a:cubicBezTo>
                <a:cubicBezTo>
                  <a:pt x="4194071" y="2389690"/>
                  <a:pt x="4195640" y="2388122"/>
                  <a:pt x="4195640" y="2386187"/>
                </a:cubicBezTo>
                <a:cubicBezTo>
                  <a:pt x="4195640" y="2384252"/>
                  <a:pt x="4194071" y="2382683"/>
                  <a:pt x="4192136" y="2382683"/>
                </a:cubicBezTo>
                <a:close/>
                <a:moveTo>
                  <a:pt x="3594716" y="2358155"/>
                </a:moveTo>
                <a:cubicBezTo>
                  <a:pt x="3580202" y="2358155"/>
                  <a:pt x="3568436" y="2369921"/>
                  <a:pt x="3568436" y="2384435"/>
                </a:cubicBezTo>
                <a:cubicBezTo>
                  <a:pt x="3568436" y="2398948"/>
                  <a:pt x="3580202" y="2410715"/>
                  <a:pt x="3594716" y="2410715"/>
                </a:cubicBezTo>
                <a:cubicBezTo>
                  <a:pt x="3609230" y="2410715"/>
                  <a:pt x="3620996" y="2398948"/>
                  <a:pt x="3620996" y="2384435"/>
                </a:cubicBezTo>
                <a:cubicBezTo>
                  <a:pt x="3620996" y="2369921"/>
                  <a:pt x="3609230" y="2358155"/>
                  <a:pt x="3594716" y="2358155"/>
                </a:cubicBezTo>
                <a:close/>
                <a:moveTo>
                  <a:pt x="2999048" y="2330125"/>
                </a:moveTo>
                <a:cubicBezTo>
                  <a:pt x="2969053" y="2330125"/>
                  <a:pt x="2944736" y="2354441"/>
                  <a:pt x="2944736" y="2384435"/>
                </a:cubicBezTo>
                <a:cubicBezTo>
                  <a:pt x="2944736" y="2414430"/>
                  <a:pt x="2969053" y="2438746"/>
                  <a:pt x="2999048" y="2438746"/>
                </a:cubicBezTo>
                <a:cubicBezTo>
                  <a:pt x="3029043" y="2438746"/>
                  <a:pt x="3053358" y="2414430"/>
                  <a:pt x="3053358" y="2384435"/>
                </a:cubicBezTo>
                <a:cubicBezTo>
                  <a:pt x="3053358" y="2354441"/>
                  <a:pt x="3029043" y="2330125"/>
                  <a:pt x="2999048" y="2330125"/>
                </a:cubicBezTo>
                <a:close/>
                <a:moveTo>
                  <a:pt x="2405132" y="2305598"/>
                </a:moveTo>
                <a:cubicBezTo>
                  <a:pt x="2360623" y="2305598"/>
                  <a:pt x="2324541" y="2341679"/>
                  <a:pt x="2324541" y="2386187"/>
                </a:cubicBezTo>
                <a:cubicBezTo>
                  <a:pt x="2324541" y="2430695"/>
                  <a:pt x="2360623" y="2466777"/>
                  <a:pt x="2405132" y="2466777"/>
                </a:cubicBezTo>
                <a:cubicBezTo>
                  <a:pt x="2449641" y="2466777"/>
                  <a:pt x="2485723" y="2430695"/>
                  <a:pt x="2485723" y="2386187"/>
                </a:cubicBezTo>
                <a:cubicBezTo>
                  <a:pt x="2485723" y="2341679"/>
                  <a:pt x="2449641" y="2305598"/>
                  <a:pt x="2405132" y="2305598"/>
                </a:cubicBezTo>
                <a:close/>
                <a:moveTo>
                  <a:pt x="1809463" y="2284575"/>
                </a:moveTo>
                <a:cubicBezTo>
                  <a:pt x="1753343" y="2284575"/>
                  <a:pt x="1707849" y="2330069"/>
                  <a:pt x="1707849" y="2386188"/>
                </a:cubicBezTo>
                <a:cubicBezTo>
                  <a:pt x="1707849" y="2442307"/>
                  <a:pt x="1753343" y="2487800"/>
                  <a:pt x="1809463" y="2487800"/>
                </a:cubicBezTo>
                <a:cubicBezTo>
                  <a:pt x="1865583" y="2487800"/>
                  <a:pt x="1911077" y="2442307"/>
                  <a:pt x="1911077" y="2386188"/>
                </a:cubicBezTo>
                <a:cubicBezTo>
                  <a:pt x="1911077" y="2330069"/>
                  <a:pt x="1865583" y="2284575"/>
                  <a:pt x="1809463" y="2284575"/>
                </a:cubicBezTo>
                <a:close/>
                <a:moveTo>
                  <a:pt x="1215547" y="2263551"/>
                </a:moveTo>
                <a:cubicBezTo>
                  <a:pt x="1148784" y="2263551"/>
                  <a:pt x="1094661" y="2317674"/>
                  <a:pt x="1094661" y="2384436"/>
                </a:cubicBezTo>
                <a:cubicBezTo>
                  <a:pt x="1094661" y="2451197"/>
                  <a:pt x="1148784" y="2505320"/>
                  <a:pt x="1215547" y="2505320"/>
                </a:cubicBezTo>
                <a:cubicBezTo>
                  <a:pt x="1282310" y="2505320"/>
                  <a:pt x="1336433" y="2451197"/>
                  <a:pt x="1336433" y="2384436"/>
                </a:cubicBezTo>
                <a:cubicBezTo>
                  <a:pt x="1336433" y="2317674"/>
                  <a:pt x="1282310" y="2263551"/>
                  <a:pt x="1215547" y="2263551"/>
                </a:cubicBezTo>
                <a:close/>
                <a:moveTo>
                  <a:pt x="619879" y="2253040"/>
                </a:moveTo>
                <a:cubicBezTo>
                  <a:pt x="547310" y="2253040"/>
                  <a:pt x="488481" y="2312653"/>
                  <a:pt x="488481" y="2386189"/>
                </a:cubicBezTo>
                <a:cubicBezTo>
                  <a:pt x="488481" y="2459725"/>
                  <a:pt x="547310" y="2519336"/>
                  <a:pt x="619879" y="2519336"/>
                </a:cubicBezTo>
                <a:cubicBezTo>
                  <a:pt x="692448" y="2519336"/>
                  <a:pt x="751277" y="2459725"/>
                  <a:pt x="751277" y="2386189"/>
                </a:cubicBezTo>
                <a:cubicBezTo>
                  <a:pt x="751277" y="2312653"/>
                  <a:pt x="692448" y="2253040"/>
                  <a:pt x="619879" y="2253040"/>
                </a:cubicBezTo>
                <a:close/>
                <a:moveTo>
                  <a:pt x="24228" y="2249536"/>
                </a:moveTo>
                <a:lnTo>
                  <a:pt x="0" y="2254366"/>
                </a:lnTo>
                <a:lnTo>
                  <a:pt x="0" y="2518012"/>
                </a:lnTo>
                <a:lnTo>
                  <a:pt x="24228" y="2522841"/>
                </a:lnTo>
                <a:cubicBezTo>
                  <a:pt x="100651" y="2522841"/>
                  <a:pt x="162617" y="2461660"/>
                  <a:pt x="162617" y="2386189"/>
                </a:cubicBezTo>
                <a:cubicBezTo>
                  <a:pt x="162617" y="2310718"/>
                  <a:pt x="100651" y="2249536"/>
                  <a:pt x="24228" y="2249536"/>
                </a:cubicBezTo>
                <a:close/>
                <a:moveTo>
                  <a:pt x="3596468" y="1783506"/>
                </a:moveTo>
                <a:cubicBezTo>
                  <a:pt x="3592598" y="1783506"/>
                  <a:pt x="3589460" y="1786644"/>
                  <a:pt x="3589460" y="1790514"/>
                </a:cubicBezTo>
                <a:cubicBezTo>
                  <a:pt x="3589460" y="1794384"/>
                  <a:pt x="3592598" y="1797522"/>
                  <a:pt x="3596468" y="1797522"/>
                </a:cubicBezTo>
                <a:cubicBezTo>
                  <a:pt x="3600338" y="1797522"/>
                  <a:pt x="3603476" y="1794384"/>
                  <a:pt x="3603476" y="1790514"/>
                </a:cubicBezTo>
                <a:cubicBezTo>
                  <a:pt x="3603476" y="1786644"/>
                  <a:pt x="3600338" y="1783506"/>
                  <a:pt x="3596468" y="1783506"/>
                </a:cubicBezTo>
                <a:close/>
                <a:moveTo>
                  <a:pt x="3000801" y="1758977"/>
                </a:moveTo>
                <a:cubicBezTo>
                  <a:pt x="2983384" y="1758977"/>
                  <a:pt x="2969264" y="1773096"/>
                  <a:pt x="2969264" y="1790514"/>
                </a:cubicBezTo>
                <a:cubicBezTo>
                  <a:pt x="2969264" y="1807931"/>
                  <a:pt x="2983384" y="1822051"/>
                  <a:pt x="3000801" y="1822051"/>
                </a:cubicBezTo>
                <a:cubicBezTo>
                  <a:pt x="3018217" y="1822051"/>
                  <a:pt x="3032336" y="1807931"/>
                  <a:pt x="3032336" y="1790514"/>
                </a:cubicBezTo>
                <a:cubicBezTo>
                  <a:pt x="3032336" y="1773096"/>
                  <a:pt x="3018217" y="1758977"/>
                  <a:pt x="3000801" y="1758977"/>
                </a:cubicBezTo>
                <a:close/>
                <a:moveTo>
                  <a:pt x="2405131" y="1734450"/>
                </a:moveTo>
                <a:cubicBezTo>
                  <a:pt x="2374168" y="1734450"/>
                  <a:pt x="2349068" y="1758767"/>
                  <a:pt x="2349068" y="1788762"/>
                </a:cubicBezTo>
                <a:cubicBezTo>
                  <a:pt x="2349068" y="1818758"/>
                  <a:pt x="2374168" y="1843074"/>
                  <a:pt x="2405131" y="1843074"/>
                </a:cubicBezTo>
                <a:cubicBezTo>
                  <a:pt x="2436094" y="1843074"/>
                  <a:pt x="2461194" y="1818758"/>
                  <a:pt x="2461194" y="1788762"/>
                </a:cubicBezTo>
                <a:cubicBezTo>
                  <a:pt x="2461194" y="1758767"/>
                  <a:pt x="2436094" y="1734450"/>
                  <a:pt x="2405131" y="1734450"/>
                </a:cubicBezTo>
                <a:close/>
                <a:moveTo>
                  <a:pt x="1809463" y="1716930"/>
                </a:moveTo>
                <a:cubicBezTo>
                  <a:pt x="1768824" y="1716930"/>
                  <a:pt x="1735880" y="1749875"/>
                  <a:pt x="1735880" y="1790514"/>
                </a:cubicBezTo>
                <a:cubicBezTo>
                  <a:pt x="1735880" y="1831154"/>
                  <a:pt x="1768824" y="1864099"/>
                  <a:pt x="1809463" y="1864099"/>
                </a:cubicBezTo>
                <a:cubicBezTo>
                  <a:pt x="1850102" y="1864099"/>
                  <a:pt x="1883046" y="1831154"/>
                  <a:pt x="1883046" y="1790514"/>
                </a:cubicBezTo>
                <a:cubicBezTo>
                  <a:pt x="1883046" y="1749875"/>
                  <a:pt x="1850102" y="1716930"/>
                  <a:pt x="1809463" y="1716930"/>
                </a:cubicBezTo>
                <a:close/>
                <a:moveTo>
                  <a:pt x="1215546" y="1699410"/>
                </a:moveTo>
                <a:cubicBezTo>
                  <a:pt x="1166199" y="1699410"/>
                  <a:pt x="1126196" y="1739413"/>
                  <a:pt x="1126196" y="1788762"/>
                </a:cubicBezTo>
                <a:cubicBezTo>
                  <a:pt x="1126196" y="1838109"/>
                  <a:pt x="1166199" y="1878114"/>
                  <a:pt x="1215546" y="1878114"/>
                </a:cubicBezTo>
                <a:cubicBezTo>
                  <a:pt x="1264893" y="1878114"/>
                  <a:pt x="1304896" y="1838109"/>
                  <a:pt x="1304896" y="1788762"/>
                </a:cubicBezTo>
                <a:cubicBezTo>
                  <a:pt x="1304896" y="1739413"/>
                  <a:pt x="1264893" y="1699410"/>
                  <a:pt x="1215546" y="1699410"/>
                </a:cubicBezTo>
                <a:close/>
                <a:moveTo>
                  <a:pt x="24227" y="1688899"/>
                </a:moveTo>
                <a:lnTo>
                  <a:pt x="0" y="1693708"/>
                </a:lnTo>
                <a:lnTo>
                  <a:pt x="0" y="1887322"/>
                </a:lnTo>
                <a:lnTo>
                  <a:pt x="24227" y="1892131"/>
                </a:lnTo>
                <a:cubicBezTo>
                  <a:pt x="81297" y="1892131"/>
                  <a:pt x="127576" y="1846636"/>
                  <a:pt x="127576" y="1790515"/>
                </a:cubicBezTo>
                <a:cubicBezTo>
                  <a:pt x="127576" y="1734394"/>
                  <a:pt x="81297" y="1688899"/>
                  <a:pt x="24227" y="1688899"/>
                </a:cubicBezTo>
                <a:close/>
                <a:moveTo>
                  <a:pt x="619878" y="1688899"/>
                </a:moveTo>
                <a:cubicBezTo>
                  <a:pt x="564726" y="1688899"/>
                  <a:pt x="520016" y="1733609"/>
                  <a:pt x="520016" y="1788763"/>
                </a:cubicBezTo>
                <a:cubicBezTo>
                  <a:pt x="520016" y="1843916"/>
                  <a:pt x="564726" y="1888627"/>
                  <a:pt x="619878" y="1888627"/>
                </a:cubicBezTo>
                <a:cubicBezTo>
                  <a:pt x="675030" y="1888627"/>
                  <a:pt x="719740" y="1843916"/>
                  <a:pt x="719740" y="1788763"/>
                </a:cubicBezTo>
                <a:cubicBezTo>
                  <a:pt x="719740" y="1733609"/>
                  <a:pt x="675030" y="1688899"/>
                  <a:pt x="619878" y="1688899"/>
                </a:cubicBezTo>
                <a:close/>
                <a:moveTo>
                  <a:pt x="3000800" y="1187828"/>
                </a:moveTo>
                <a:cubicBezTo>
                  <a:pt x="2996929" y="1187828"/>
                  <a:pt x="2993792" y="1190966"/>
                  <a:pt x="2993792" y="1194836"/>
                </a:cubicBezTo>
                <a:cubicBezTo>
                  <a:pt x="2993792" y="1198706"/>
                  <a:pt x="2996929" y="1201844"/>
                  <a:pt x="3000800" y="1201844"/>
                </a:cubicBezTo>
                <a:cubicBezTo>
                  <a:pt x="3004670" y="1201844"/>
                  <a:pt x="3007808" y="1198706"/>
                  <a:pt x="3007808" y="1194836"/>
                </a:cubicBezTo>
                <a:cubicBezTo>
                  <a:pt x="3007808" y="1190966"/>
                  <a:pt x="3004670" y="1187828"/>
                  <a:pt x="3000800" y="1187828"/>
                </a:cubicBezTo>
                <a:close/>
                <a:moveTo>
                  <a:pt x="2405132" y="1166804"/>
                </a:moveTo>
                <a:cubicBezTo>
                  <a:pt x="2389650" y="1166804"/>
                  <a:pt x="2377100" y="1178570"/>
                  <a:pt x="2377100" y="1193084"/>
                </a:cubicBezTo>
                <a:cubicBezTo>
                  <a:pt x="2377100" y="1207599"/>
                  <a:pt x="2389650" y="1219365"/>
                  <a:pt x="2405132" y="1219365"/>
                </a:cubicBezTo>
                <a:cubicBezTo>
                  <a:pt x="2420614" y="1219365"/>
                  <a:pt x="2433164" y="1207599"/>
                  <a:pt x="2433164" y="1193084"/>
                </a:cubicBezTo>
                <a:cubicBezTo>
                  <a:pt x="2433164" y="1178570"/>
                  <a:pt x="2420614" y="1166804"/>
                  <a:pt x="2405132" y="1166804"/>
                </a:cubicBezTo>
                <a:close/>
                <a:moveTo>
                  <a:pt x="1809463" y="1149283"/>
                </a:moveTo>
                <a:cubicBezTo>
                  <a:pt x="1786241" y="1149283"/>
                  <a:pt x="1767416" y="1168893"/>
                  <a:pt x="1767416" y="1193084"/>
                </a:cubicBezTo>
                <a:cubicBezTo>
                  <a:pt x="1767416" y="1217274"/>
                  <a:pt x="1786241" y="1236883"/>
                  <a:pt x="1809463" y="1236883"/>
                </a:cubicBezTo>
                <a:cubicBezTo>
                  <a:pt x="1832685" y="1236883"/>
                  <a:pt x="1851510" y="1217274"/>
                  <a:pt x="1851510" y="1193084"/>
                </a:cubicBezTo>
                <a:cubicBezTo>
                  <a:pt x="1851510" y="1168893"/>
                  <a:pt x="1832685" y="1149283"/>
                  <a:pt x="1809463" y="1149283"/>
                </a:cubicBezTo>
                <a:close/>
                <a:moveTo>
                  <a:pt x="1213795" y="1138773"/>
                </a:moveTo>
                <a:cubicBezTo>
                  <a:pt x="1182832" y="1138773"/>
                  <a:pt x="1157732" y="1163873"/>
                  <a:pt x="1157732" y="1194837"/>
                </a:cubicBezTo>
                <a:cubicBezTo>
                  <a:pt x="1157732" y="1225800"/>
                  <a:pt x="1182832" y="1250901"/>
                  <a:pt x="1213795" y="1250901"/>
                </a:cubicBezTo>
                <a:cubicBezTo>
                  <a:pt x="1244758" y="1250901"/>
                  <a:pt x="1269858" y="1225800"/>
                  <a:pt x="1269858" y="1194837"/>
                </a:cubicBezTo>
                <a:cubicBezTo>
                  <a:pt x="1269858" y="1163873"/>
                  <a:pt x="1244758" y="1138773"/>
                  <a:pt x="1213795" y="1138773"/>
                </a:cubicBezTo>
                <a:close/>
                <a:moveTo>
                  <a:pt x="24228" y="1128261"/>
                </a:moveTo>
                <a:lnTo>
                  <a:pt x="0" y="1133028"/>
                </a:lnTo>
                <a:lnTo>
                  <a:pt x="0" y="1256647"/>
                </a:lnTo>
                <a:lnTo>
                  <a:pt x="24228" y="1261413"/>
                </a:lnTo>
                <a:cubicBezTo>
                  <a:pt x="61946" y="1261413"/>
                  <a:pt x="92537" y="1231605"/>
                  <a:pt x="92537" y="1194837"/>
                </a:cubicBezTo>
                <a:cubicBezTo>
                  <a:pt x="92537" y="1158068"/>
                  <a:pt x="61946" y="1128261"/>
                  <a:pt x="24228" y="1128261"/>
                </a:cubicBezTo>
                <a:close/>
                <a:moveTo>
                  <a:pt x="619879" y="1128261"/>
                </a:moveTo>
                <a:cubicBezTo>
                  <a:pt x="584078" y="1128261"/>
                  <a:pt x="555056" y="1157283"/>
                  <a:pt x="555056" y="1193085"/>
                </a:cubicBezTo>
                <a:cubicBezTo>
                  <a:pt x="555056" y="1228886"/>
                  <a:pt x="584078" y="1257908"/>
                  <a:pt x="619879" y="1257908"/>
                </a:cubicBezTo>
                <a:cubicBezTo>
                  <a:pt x="655680" y="1257908"/>
                  <a:pt x="684702" y="1228886"/>
                  <a:pt x="684702" y="1193085"/>
                </a:cubicBezTo>
                <a:cubicBezTo>
                  <a:pt x="684702" y="1157283"/>
                  <a:pt x="655680" y="1128261"/>
                  <a:pt x="619879" y="1128261"/>
                </a:cubicBezTo>
                <a:close/>
                <a:moveTo>
                  <a:pt x="2405131" y="595665"/>
                </a:moveTo>
                <a:cubicBezTo>
                  <a:pt x="2403196" y="595665"/>
                  <a:pt x="2401627" y="597234"/>
                  <a:pt x="2401627" y="599169"/>
                </a:cubicBezTo>
                <a:cubicBezTo>
                  <a:pt x="2401627" y="601104"/>
                  <a:pt x="2403196" y="602673"/>
                  <a:pt x="2405131" y="602673"/>
                </a:cubicBezTo>
                <a:cubicBezTo>
                  <a:pt x="2407066" y="602673"/>
                  <a:pt x="2408635" y="601104"/>
                  <a:pt x="2408635" y="599169"/>
                </a:cubicBezTo>
                <a:cubicBezTo>
                  <a:pt x="2408635" y="597234"/>
                  <a:pt x="2407066" y="595665"/>
                  <a:pt x="2405131" y="595665"/>
                </a:cubicBezTo>
                <a:close/>
                <a:moveTo>
                  <a:pt x="1809463" y="588658"/>
                </a:moveTo>
                <a:cubicBezTo>
                  <a:pt x="1803657" y="588658"/>
                  <a:pt x="1798951" y="593363"/>
                  <a:pt x="1798951" y="599169"/>
                </a:cubicBezTo>
                <a:cubicBezTo>
                  <a:pt x="1798951" y="604975"/>
                  <a:pt x="1803657" y="609681"/>
                  <a:pt x="1809463" y="609681"/>
                </a:cubicBezTo>
                <a:cubicBezTo>
                  <a:pt x="1815269" y="609681"/>
                  <a:pt x="1819975" y="604975"/>
                  <a:pt x="1819975" y="599169"/>
                </a:cubicBezTo>
                <a:cubicBezTo>
                  <a:pt x="1819975" y="593363"/>
                  <a:pt x="1815269" y="588658"/>
                  <a:pt x="1809463" y="588658"/>
                </a:cubicBezTo>
                <a:close/>
                <a:moveTo>
                  <a:pt x="1213795" y="574643"/>
                </a:moveTo>
                <a:cubicBezTo>
                  <a:pt x="1200249" y="574643"/>
                  <a:pt x="1189267" y="585624"/>
                  <a:pt x="1189267" y="599171"/>
                </a:cubicBezTo>
                <a:cubicBezTo>
                  <a:pt x="1189267" y="612717"/>
                  <a:pt x="1200249" y="623699"/>
                  <a:pt x="1213795" y="623699"/>
                </a:cubicBezTo>
                <a:cubicBezTo>
                  <a:pt x="1227341" y="623699"/>
                  <a:pt x="1238323" y="612717"/>
                  <a:pt x="1238323" y="599171"/>
                </a:cubicBezTo>
                <a:cubicBezTo>
                  <a:pt x="1238323" y="585624"/>
                  <a:pt x="1227341" y="574643"/>
                  <a:pt x="1213795" y="574643"/>
                </a:cubicBezTo>
                <a:close/>
                <a:moveTo>
                  <a:pt x="619879" y="567635"/>
                </a:moveTo>
                <a:cubicBezTo>
                  <a:pt x="603430" y="567635"/>
                  <a:pt x="590095" y="580970"/>
                  <a:pt x="590095" y="597419"/>
                </a:cubicBezTo>
                <a:cubicBezTo>
                  <a:pt x="590095" y="613868"/>
                  <a:pt x="603430" y="627203"/>
                  <a:pt x="619879" y="627203"/>
                </a:cubicBezTo>
                <a:cubicBezTo>
                  <a:pt x="636328" y="627203"/>
                  <a:pt x="649663" y="613868"/>
                  <a:pt x="649663" y="597419"/>
                </a:cubicBezTo>
                <a:cubicBezTo>
                  <a:pt x="649663" y="580970"/>
                  <a:pt x="636328" y="567635"/>
                  <a:pt x="619879" y="567635"/>
                </a:cubicBezTo>
                <a:close/>
                <a:moveTo>
                  <a:pt x="24228" y="564131"/>
                </a:moveTo>
                <a:cubicBezTo>
                  <a:pt x="15039" y="564131"/>
                  <a:pt x="6718" y="567857"/>
                  <a:pt x="695" y="573881"/>
                </a:cubicBezTo>
                <a:lnTo>
                  <a:pt x="0" y="575560"/>
                </a:lnTo>
                <a:lnTo>
                  <a:pt x="0" y="619279"/>
                </a:lnTo>
                <a:lnTo>
                  <a:pt x="695" y="620957"/>
                </a:lnTo>
                <a:cubicBezTo>
                  <a:pt x="6718" y="626981"/>
                  <a:pt x="15039" y="630707"/>
                  <a:pt x="24228" y="630707"/>
                </a:cubicBezTo>
                <a:cubicBezTo>
                  <a:pt x="42595" y="630707"/>
                  <a:pt x="57499" y="615803"/>
                  <a:pt x="57499" y="597419"/>
                </a:cubicBezTo>
                <a:cubicBezTo>
                  <a:pt x="57499" y="579035"/>
                  <a:pt x="42595" y="564131"/>
                  <a:pt x="24228" y="564131"/>
                </a:cubicBezTo>
                <a:close/>
                <a:moveTo>
                  <a:pt x="24228" y="1"/>
                </a:moveTo>
                <a:cubicBezTo>
                  <a:pt x="23262" y="1"/>
                  <a:pt x="22478" y="1570"/>
                  <a:pt x="22478" y="3505"/>
                </a:cubicBezTo>
                <a:cubicBezTo>
                  <a:pt x="22478" y="5439"/>
                  <a:pt x="23262" y="7009"/>
                  <a:pt x="24228" y="7009"/>
                </a:cubicBezTo>
                <a:cubicBezTo>
                  <a:pt x="25195" y="7009"/>
                  <a:pt x="25962" y="5439"/>
                  <a:pt x="25962" y="3505"/>
                </a:cubicBezTo>
                <a:cubicBezTo>
                  <a:pt x="25962" y="1570"/>
                  <a:pt x="25195" y="1"/>
                  <a:pt x="24228" y="1"/>
                </a:cubicBezTo>
                <a:close/>
                <a:moveTo>
                  <a:pt x="619878" y="0"/>
                </a:moveTo>
                <a:cubicBezTo>
                  <a:pt x="618910" y="0"/>
                  <a:pt x="618126" y="785"/>
                  <a:pt x="618126" y="1752"/>
                </a:cubicBezTo>
                <a:cubicBezTo>
                  <a:pt x="618126" y="2720"/>
                  <a:pt x="618910" y="3504"/>
                  <a:pt x="619878" y="3504"/>
                </a:cubicBezTo>
                <a:cubicBezTo>
                  <a:pt x="620845" y="3504"/>
                  <a:pt x="621630" y="2720"/>
                  <a:pt x="621630" y="1752"/>
                </a:cubicBezTo>
                <a:cubicBezTo>
                  <a:pt x="621630" y="785"/>
                  <a:pt x="620845" y="0"/>
                  <a:pt x="619878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031365" y="2940219"/>
            <a:ext cx="3757296" cy="86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228600" sx="102000" sy="102000" algn="ctr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403339" y="2940219"/>
            <a:ext cx="3757296" cy="86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228600" sx="102000" sy="102000" algn="ctr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31365" y="4210729"/>
            <a:ext cx="3757296" cy="86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228600" sx="102000" sy="102000" algn="ctr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403339" y="4210729"/>
            <a:ext cx="3757296" cy="86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228600" sx="102000" sy="102000" algn="ctr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031365" y="5481238"/>
            <a:ext cx="3757296" cy="86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228600" sx="102000" sy="102000" algn="ctr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760285" y="1036984"/>
            <a:ext cx="2802566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dist">
              <a:lnSpc>
                <a:spcPct val="110000"/>
              </a:lnSpc>
            </a:pPr>
            <a:r>
              <a:rPr kumimoji="1" lang="en-US" altLang="zh-CN" sz="3600">
                <a:ln w="12700">
                  <a:noFill/>
                </a:ln>
                <a:solidFill>
                  <a:srgbClr val="A66414">
                    <a:alpha val="20000"/>
                  </a:srgbClr>
                </a:solidFill>
                <a:latin typeface="OPPOSans H"/>
                <a:ea typeface="OPPOSans H"/>
                <a:cs typeface="OPPOSans H"/>
              </a:rPr>
              <a:t>CONTENTS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759151" y="1237783"/>
            <a:ext cx="2673698" cy="135421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dist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目录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060875" y="3050231"/>
            <a:ext cx="2492200" cy="6439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280892" y="3050231"/>
            <a:ext cx="666142" cy="6439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6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432849" y="3050231"/>
            <a:ext cx="2492200" cy="6439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52865" y="3050231"/>
            <a:ext cx="760934" cy="6439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6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3060875" y="4320741"/>
            <a:ext cx="2492200" cy="6439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教学方法与策略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2280891" y="4320741"/>
            <a:ext cx="760934" cy="6439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6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432849" y="4320741"/>
            <a:ext cx="2492200" cy="6439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652865" y="4320741"/>
            <a:ext cx="760934" cy="6439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6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3060875" y="5591250"/>
            <a:ext cx="2492200" cy="6439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2280891" y="5591250"/>
            <a:ext cx="760934" cy="6439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6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52" r="152"/>
          <a:stretch>
            <a:fillRect/>
          </a:stretch>
        </p:blipFill>
        <p:spPr>
          <a:xfrm>
            <a:off x="-7612" y="-1"/>
            <a:ext cx="12199612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-10770" y="-1"/>
            <a:ext cx="12213540" cy="6858001"/>
          </a:xfrm>
          <a:prstGeom prst="rect">
            <a:avLst/>
          </a:prstGeom>
          <a:solidFill>
            <a:schemeClr val="bg1">
              <a:alpha val="93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47598" y="5259786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61065" y="2818341"/>
            <a:ext cx="6043160" cy="26928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4500" dirty="0" err="1">
                <a:ln w="12700">
                  <a:noFill/>
                </a:ln>
                <a:gradFill>
                  <a:gsLst>
                    <a:gs pos="2000">
                      <a:srgbClr val="A66414">
                        <a:alpha val="100000"/>
                      </a:srgbClr>
                    </a:gs>
                    <a:gs pos="100000">
                      <a:srgbClr val="7D4B0F">
                        <a:alpha val="100000"/>
                      </a:srgbClr>
                    </a:gs>
                  </a:gsLst>
                  <a:lin ang="0" scaled="0"/>
                </a:gradFill>
                <a:latin typeface="Source Han Sans CN Bold"/>
                <a:ea typeface="Source Han Sans CN Bold"/>
                <a:cs typeface="Source Han Sans CN Bold"/>
              </a:rPr>
              <a:t>教学目标与价值</a:t>
            </a:r>
            <a:endParaRPr kumimoji="1" lang="zh-CN" altLang="en-US" dirty="0"/>
          </a:p>
        </p:txBody>
      </p:sp>
      <p:sp>
        <p:nvSpPr>
          <p:cNvPr id="8" name="标题 1"/>
          <p:cNvSpPr txBox="1"/>
          <p:nvPr/>
        </p:nvSpPr>
        <p:spPr>
          <a:xfrm rot="16200000">
            <a:off x="973909" y="1284831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5400000" flipH="1">
            <a:off x="928668" y="4509288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2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4898" y="1847307"/>
            <a:ext cx="1676502" cy="6306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195774" y="983707"/>
            <a:ext cx="1676502" cy="14942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01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V="1">
            <a:off x="7" y="0"/>
            <a:ext cx="12213533" cy="507349"/>
          </a:xfrm>
          <a:custGeom>
            <a:avLst/>
            <a:gdLst>
              <a:gd name="connsiteX0" fmla="*/ 0 w 12213533"/>
              <a:gd name="connsiteY0" fmla="*/ 507348 h 507349"/>
              <a:gd name="connsiteX1" fmla="*/ 304800 w 12213533"/>
              <a:gd name="connsiteY1" fmla="*/ 507348 h 507349"/>
              <a:gd name="connsiteX2" fmla="*/ 158450 w 12213533"/>
              <a:gd name="connsiteY2" fmla="*/ 253675 h 507349"/>
              <a:gd name="connsiteX3" fmla="*/ 304800 w 12213533"/>
              <a:gd name="connsiteY3" fmla="*/ 0 h 507349"/>
              <a:gd name="connsiteX4" fmla="*/ 0 w 12213533"/>
              <a:gd name="connsiteY4" fmla="*/ 0 h 507349"/>
              <a:gd name="connsiteX5" fmla="*/ 146351 w 12213533"/>
              <a:gd name="connsiteY5" fmla="*/ 253675 h 507349"/>
              <a:gd name="connsiteX6" fmla="*/ 317398 w 12213533"/>
              <a:gd name="connsiteY6" fmla="*/ 507348 h 507349"/>
              <a:gd name="connsiteX7" fmla="*/ 622198 w 12213533"/>
              <a:gd name="connsiteY7" fmla="*/ 507348 h 507349"/>
              <a:gd name="connsiteX8" fmla="*/ 475847 w 12213533"/>
              <a:gd name="connsiteY8" fmla="*/ 253674 h 507349"/>
              <a:gd name="connsiteX9" fmla="*/ 622198 w 12213533"/>
              <a:gd name="connsiteY9" fmla="*/ 0 h 507349"/>
              <a:gd name="connsiteX10" fmla="*/ 317398 w 12213533"/>
              <a:gd name="connsiteY10" fmla="*/ 0 h 507349"/>
              <a:gd name="connsiteX11" fmla="*/ 463749 w 12213533"/>
              <a:gd name="connsiteY11" fmla="*/ 253674 h 507349"/>
              <a:gd name="connsiteX12" fmla="*/ 634796 w 12213533"/>
              <a:gd name="connsiteY12" fmla="*/ 507348 h 507349"/>
              <a:gd name="connsiteX13" fmla="*/ 939596 w 12213533"/>
              <a:gd name="connsiteY13" fmla="*/ 507348 h 507349"/>
              <a:gd name="connsiteX14" fmla="*/ 793245 w 12213533"/>
              <a:gd name="connsiteY14" fmla="*/ 253675 h 507349"/>
              <a:gd name="connsiteX15" fmla="*/ 939596 w 12213533"/>
              <a:gd name="connsiteY15" fmla="*/ 0 h 507349"/>
              <a:gd name="connsiteX16" fmla="*/ 634796 w 12213533"/>
              <a:gd name="connsiteY16" fmla="*/ 0 h 507349"/>
              <a:gd name="connsiteX17" fmla="*/ 781147 w 12213533"/>
              <a:gd name="connsiteY17" fmla="*/ 253675 h 507349"/>
              <a:gd name="connsiteX18" fmla="*/ 952193 w 12213533"/>
              <a:gd name="connsiteY18" fmla="*/ 507348 h 507349"/>
              <a:gd name="connsiteX19" fmla="*/ 1256994 w 12213533"/>
              <a:gd name="connsiteY19" fmla="*/ 507348 h 507349"/>
              <a:gd name="connsiteX20" fmla="*/ 1110644 w 12213533"/>
              <a:gd name="connsiteY20" fmla="*/ 253675 h 507349"/>
              <a:gd name="connsiteX21" fmla="*/ 1256994 w 12213533"/>
              <a:gd name="connsiteY21" fmla="*/ 0 h 507349"/>
              <a:gd name="connsiteX22" fmla="*/ 952193 w 12213533"/>
              <a:gd name="connsiteY22" fmla="*/ 0 h 507349"/>
              <a:gd name="connsiteX23" fmla="*/ 1098544 w 12213533"/>
              <a:gd name="connsiteY23" fmla="*/ 253675 h 507349"/>
              <a:gd name="connsiteX24" fmla="*/ 1269592 w 12213533"/>
              <a:gd name="connsiteY24" fmla="*/ 507348 h 507349"/>
              <a:gd name="connsiteX25" fmla="*/ 1574392 w 12213533"/>
              <a:gd name="connsiteY25" fmla="*/ 507348 h 507349"/>
              <a:gd name="connsiteX26" fmla="*/ 1428041 w 12213533"/>
              <a:gd name="connsiteY26" fmla="*/ 253675 h 507349"/>
              <a:gd name="connsiteX27" fmla="*/ 1574392 w 12213533"/>
              <a:gd name="connsiteY27" fmla="*/ 0 h 507349"/>
              <a:gd name="connsiteX28" fmla="*/ 1269592 w 12213533"/>
              <a:gd name="connsiteY28" fmla="*/ 0 h 507349"/>
              <a:gd name="connsiteX29" fmla="*/ 1415943 w 12213533"/>
              <a:gd name="connsiteY29" fmla="*/ 253675 h 507349"/>
              <a:gd name="connsiteX30" fmla="*/ 1586989 w 12213533"/>
              <a:gd name="connsiteY30" fmla="*/ 507348 h 507349"/>
              <a:gd name="connsiteX31" fmla="*/ 1891790 w 12213533"/>
              <a:gd name="connsiteY31" fmla="*/ 507348 h 507349"/>
              <a:gd name="connsiteX32" fmla="*/ 1745439 w 12213533"/>
              <a:gd name="connsiteY32" fmla="*/ 253675 h 507349"/>
              <a:gd name="connsiteX33" fmla="*/ 1891790 w 12213533"/>
              <a:gd name="connsiteY33" fmla="*/ 0 h 507349"/>
              <a:gd name="connsiteX34" fmla="*/ 1586989 w 12213533"/>
              <a:gd name="connsiteY34" fmla="*/ 0 h 507349"/>
              <a:gd name="connsiteX35" fmla="*/ 1733341 w 12213533"/>
              <a:gd name="connsiteY35" fmla="*/ 253675 h 507349"/>
              <a:gd name="connsiteX36" fmla="*/ 1904388 w 12213533"/>
              <a:gd name="connsiteY36" fmla="*/ 507349 h 507349"/>
              <a:gd name="connsiteX37" fmla="*/ 2209187 w 12213533"/>
              <a:gd name="connsiteY37" fmla="*/ 507349 h 507349"/>
              <a:gd name="connsiteX38" fmla="*/ 2062837 w 12213533"/>
              <a:gd name="connsiteY38" fmla="*/ 253675 h 507349"/>
              <a:gd name="connsiteX39" fmla="*/ 2209187 w 12213533"/>
              <a:gd name="connsiteY39" fmla="*/ 0 h 507349"/>
              <a:gd name="connsiteX40" fmla="*/ 1904388 w 12213533"/>
              <a:gd name="connsiteY40" fmla="*/ 0 h 507349"/>
              <a:gd name="connsiteX41" fmla="*/ 2050739 w 12213533"/>
              <a:gd name="connsiteY41" fmla="*/ 253675 h 507349"/>
              <a:gd name="connsiteX42" fmla="*/ 2221784 w 12213533"/>
              <a:gd name="connsiteY42" fmla="*/ 507349 h 507349"/>
              <a:gd name="connsiteX43" fmla="*/ 2526585 w 12213533"/>
              <a:gd name="connsiteY43" fmla="*/ 507349 h 507349"/>
              <a:gd name="connsiteX44" fmla="*/ 2380235 w 12213533"/>
              <a:gd name="connsiteY44" fmla="*/ 253675 h 507349"/>
              <a:gd name="connsiteX45" fmla="*/ 2526585 w 12213533"/>
              <a:gd name="connsiteY45" fmla="*/ 0 h 507349"/>
              <a:gd name="connsiteX46" fmla="*/ 2221784 w 12213533"/>
              <a:gd name="connsiteY46" fmla="*/ 0 h 507349"/>
              <a:gd name="connsiteX47" fmla="*/ 2368136 w 12213533"/>
              <a:gd name="connsiteY47" fmla="*/ 253675 h 507349"/>
              <a:gd name="connsiteX48" fmla="*/ 2539182 w 12213533"/>
              <a:gd name="connsiteY48" fmla="*/ 507349 h 507349"/>
              <a:gd name="connsiteX49" fmla="*/ 2843983 w 12213533"/>
              <a:gd name="connsiteY49" fmla="*/ 507349 h 507349"/>
              <a:gd name="connsiteX50" fmla="*/ 2697632 w 12213533"/>
              <a:gd name="connsiteY50" fmla="*/ 253675 h 507349"/>
              <a:gd name="connsiteX51" fmla="*/ 2843983 w 12213533"/>
              <a:gd name="connsiteY51" fmla="*/ 0 h 507349"/>
              <a:gd name="connsiteX52" fmla="*/ 2539182 w 12213533"/>
              <a:gd name="connsiteY52" fmla="*/ 0 h 507349"/>
              <a:gd name="connsiteX53" fmla="*/ 2685533 w 12213533"/>
              <a:gd name="connsiteY53" fmla="*/ 253675 h 507349"/>
              <a:gd name="connsiteX54" fmla="*/ 2856581 w 12213533"/>
              <a:gd name="connsiteY54" fmla="*/ 507349 h 507349"/>
              <a:gd name="connsiteX55" fmla="*/ 3161381 w 12213533"/>
              <a:gd name="connsiteY55" fmla="*/ 507349 h 507349"/>
              <a:gd name="connsiteX56" fmla="*/ 3015030 w 12213533"/>
              <a:gd name="connsiteY56" fmla="*/ 253675 h 507349"/>
              <a:gd name="connsiteX57" fmla="*/ 3161381 w 12213533"/>
              <a:gd name="connsiteY57" fmla="*/ 0 h 507349"/>
              <a:gd name="connsiteX58" fmla="*/ 2856581 w 12213533"/>
              <a:gd name="connsiteY58" fmla="*/ 0 h 507349"/>
              <a:gd name="connsiteX59" fmla="*/ 3002931 w 12213533"/>
              <a:gd name="connsiteY59" fmla="*/ 253675 h 507349"/>
              <a:gd name="connsiteX60" fmla="*/ 3173980 w 12213533"/>
              <a:gd name="connsiteY60" fmla="*/ 507349 h 507349"/>
              <a:gd name="connsiteX61" fmla="*/ 3478779 w 12213533"/>
              <a:gd name="connsiteY61" fmla="*/ 507349 h 507349"/>
              <a:gd name="connsiteX62" fmla="*/ 3332428 w 12213533"/>
              <a:gd name="connsiteY62" fmla="*/ 253675 h 507349"/>
              <a:gd name="connsiteX63" fmla="*/ 3478779 w 12213533"/>
              <a:gd name="connsiteY63" fmla="*/ 0 h 507349"/>
              <a:gd name="connsiteX64" fmla="*/ 3173980 w 12213533"/>
              <a:gd name="connsiteY64" fmla="*/ 0 h 507349"/>
              <a:gd name="connsiteX65" fmla="*/ 3320330 w 12213533"/>
              <a:gd name="connsiteY65" fmla="*/ 253675 h 507349"/>
              <a:gd name="connsiteX66" fmla="*/ 3491376 w 12213533"/>
              <a:gd name="connsiteY66" fmla="*/ 507349 h 507349"/>
              <a:gd name="connsiteX67" fmla="*/ 3796177 w 12213533"/>
              <a:gd name="connsiteY67" fmla="*/ 507349 h 507349"/>
              <a:gd name="connsiteX68" fmla="*/ 3649825 w 12213533"/>
              <a:gd name="connsiteY68" fmla="*/ 253675 h 507349"/>
              <a:gd name="connsiteX69" fmla="*/ 3796177 w 12213533"/>
              <a:gd name="connsiteY69" fmla="*/ 0 h 507349"/>
              <a:gd name="connsiteX70" fmla="*/ 3491376 w 12213533"/>
              <a:gd name="connsiteY70" fmla="*/ 0 h 507349"/>
              <a:gd name="connsiteX71" fmla="*/ 3637728 w 12213533"/>
              <a:gd name="connsiteY71" fmla="*/ 253675 h 507349"/>
              <a:gd name="connsiteX72" fmla="*/ 3808775 w 12213533"/>
              <a:gd name="connsiteY72" fmla="*/ 507349 h 507349"/>
              <a:gd name="connsiteX73" fmla="*/ 4113575 w 12213533"/>
              <a:gd name="connsiteY73" fmla="*/ 507349 h 507349"/>
              <a:gd name="connsiteX74" fmla="*/ 3967223 w 12213533"/>
              <a:gd name="connsiteY74" fmla="*/ 253675 h 507349"/>
              <a:gd name="connsiteX75" fmla="*/ 4113575 w 12213533"/>
              <a:gd name="connsiteY75" fmla="*/ 0 h 507349"/>
              <a:gd name="connsiteX76" fmla="*/ 3808775 w 12213533"/>
              <a:gd name="connsiteY76" fmla="*/ 0 h 507349"/>
              <a:gd name="connsiteX77" fmla="*/ 3955126 w 12213533"/>
              <a:gd name="connsiteY77" fmla="*/ 253675 h 507349"/>
              <a:gd name="connsiteX78" fmla="*/ 4126172 w 12213533"/>
              <a:gd name="connsiteY78" fmla="*/ 507349 h 507349"/>
              <a:gd name="connsiteX79" fmla="*/ 4430967 w 12213533"/>
              <a:gd name="connsiteY79" fmla="*/ 507349 h 507349"/>
              <a:gd name="connsiteX80" fmla="*/ 4284617 w 12213533"/>
              <a:gd name="connsiteY80" fmla="*/ 253675 h 507349"/>
              <a:gd name="connsiteX81" fmla="*/ 4430967 w 12213533"/>
              <a:gd name="connsiteY81" fmla="*/ 0 h 507349"/>
              <a:gd name="connsiteX82" fmla="*/ 4126172 w 12213533"/>
              <a:gd name="connsiteY82" fmla="*/ 0 h 507349"/>
              <a:gd name="connsiteX83" fmla="*/ 4272518 w 12213533"/>
              <a:gd name="connsiteY83" fmla="*/ 253675 h 507349"/>
              <a:gd name="connsiteX84" fmla="*/ 4443565 w 12213533"/>
              <a:gd name="connsiteY84" fmla="*/ 507349 h 507349"/>
              <a:gd name="connsiteX85" fmla="*/ 4748366 w 12213533"/>
              <a:gd name="connsiteY85" fmla="*/ 507349 h 507349"/>
              <a:gd name="connsiteX86" fmla="*/ 4602015 w 12213533"/>
              <a:gd name="connsiteY86" fmla="*/ 253675 h 507349"/>
              <a:gd name="connsiteX87" fmla="*/ 4748366 w 12213533"/>
              <a:gd name="connsiteY87" fmla="*/ 0 h 507349"/>
              <a:gd name="connsiteX88" fmla="*/ 4443565 w 12213533"/>
              <a:gd name="connsiteY88" fmla="*/ 0 h 507349"/>
              <a:gd name="connsiteX89" fmla="*/ 4589916 w 12213533"/>
              <a:gd name="connsiteY89" fmla="*/ 253675 h 507349"/>
              <a:gd name="connsiteX90" fmla="*/ 4760964 w 12213533"/>
              <a:gd name="connsiteY90" fmla="*/ 507349 h 507349"/>
              <a:gd name="connsiteX91" fmla="*/ 5065764 w 12213533"/>
              <a:gd name="connsiteY91" fmla="*/ 507349 h 507349"/>
              <a:gd name="connsiteX92" fmla="*/ 4919413 w 12213533"/>
              <a:gd name="connsiteY92" fmla="*/ 253675 h 507349"/>
              <a:gd name="connsiteX93" fmla="*/ 5065764 w 12213533"/>
              <a:gd name="connsiteY93" fmla="*/ 0 h 507349"/>
              <a:gd name="connsiteX94" fmla="*/ 4760964 w 12213533"/>
              <a:gd name="connsiteY94" fmla="*/ 0 h 507349"/>
              <a:gd name="connsiteX95" fmla="*/ 4907314 w 12213533"/>
              <a:gd name="connsiteY95" fmla="*/ 253675 h 507349"/>
              <a:gd name="connsiteX96" fmla="*/ 5078361 w 12213533"/>
              <a:gd name="connsiteY96" fmla="*/ 507349 h 507349"/>
              <a:gd name="connsiteX97" fmla="*/ 5383161 w 12213533"/>
              <a:gd name="connsiteY97" fmla="*/ 507349 h 507349"/>
              <a:gd name="connsiteX98" fmla="*/ 5236811 w 12213533"/>
              <a:gd name="connsiteY98" fmla="*/ 253675 h 507349"/>
              <a:gd name="connsiteX99" fmla="*/ 5383161 w 12213533"/>
              <a:gd name="connsiteY99" fmla="*/ 0 h 507349"/>
              <a:gd name="connsiteX100" fmla="*/ 5078361 w 12213533"/>
              <a:gd name="connsiteY100" fmla="*/ 0 h 507349"/>
              <a:gd name="connsiteX101" fmla="*/ 5224712 w 12213533"/>
              <a:gd name="connsiteY101" fmla="*/ 253675 h 507349"/>
              <a:gd name="connsiteX102" fmla="*/ 5395759 w 12213533"/>
              <a:gd name="connsiteY102" fmla="*/ 507349 h 507349"/>
              <a:gd name="connsiteX103" fmla="*/ 5700560 w 12213533"/>
              <a:gd name="connsiteY103" fmla="*/ 507349 h 507349"/>
              <a:gd name="connsiteX104" fmla="*/ 5554209 w 12213533"/>
              <a:gd name="connsiteY104" fmla="*/ 253675 h 507349"/>
              <a:gd name="connsiteX105" fmla="*/ 5700560 w 12213533"/>
              <a:gd name="connsiteY105" fmla="*/ 0 h 507349"/>
              <a:gd name="connsiteX106" fmla="*/ 5395759 w 12213533"/>
              <a:gd name="connsiteY106" fmla="*/ 0 h 507349"/>
              <a:gd name="connsiteX107" fmla="*/ 5542110 w 12213533"/>
              <a:gd name="connsiteY107" fmla="*/ 253675 h 507349"/>
              <a:gd name="connsiteX108" fmla="*/ 5713159 w 12213533"/>
              <a:gd name="connsiteY108" fmla="*/ 507349 h 507349"/>
              <a:gd name="connsiteX109" fmla="*/ 6017957 w 12213533"/>
              <a:gd name="connsiteY109" fmla="*/ 507349 h 507349"/>
              <a:gd name="connsiteX110" fmla="*/ 5871607 w 12213533"/>
              <a:gd name="connsiteY110" fmla="*/ 253675 h 507349"/>
              <a:gd name="connsiteX111" fmla="*/ 6017957 w 12213533"/>
              <a:gd name="connsiteY111" fmla="*/ 0 h 507349"/>
              <a:gd name="connsiteX112" fmla="*/ 5713159 w 12213533"/>
              <a:gd name="connsiteY112" fmla="*/ 0 h 507349"/>
              <a:gd name="connsiteX113" fmla="*/ 5859508 w 12213533"/>
              <a:gd name="connsiteY113" fmla="*/ 253675 h 507349"/>
              <a:gd name="connsiteX114" fmla="*/ 6030555 w 12213533"/>
              <a:gd name="connsiteY114" fmla="*/ 507349 h 507349"/>
              <a:gd name="connsiteX115" fmla="*/ 6335355 w 12213533"/>
              <a:gd name="connsiteY115" fmla="*/ 507349 h 507349"/>
              <a:gd name="connsiteX116" fmla="*/ 6189005 w 12213533"/>
              <a:gd name="connsiteY116" fmla="*/ 253675 h 507349"/>
              <a:gd name="connsiteX117" fmla="*/ 6335355 w 12213533"/>
              <a:gd name="connsiteY117" fmla="*/ 0 h 507349"/>
              <a:gd name="connsiteX118" fmla="*/ 6030555 w 12213533"/>
              <a:gd name="connsiteY118" fmla="*/ 0 h 507349"/>
              <a:gd name="connsiteX119" fmla="*/ 6176906 w 12213533"/>
              <a:gd name="connsiteY119" fmla="*/ 253675 h 507349"/>
              <a:gd name="connsiteX120" fmla="*/ 6347953 w 12213533"/>
              <a:gd name="connsiteY120" fmla="*/ 507349 h 507349"/>
              <a:gd name="connsiteX121" fmla="*/ 6652753 w 12213533"/>
              <a:gd name="connsiteY121" fmla="*/ 507349 h 507349"/>
              <a:gd name="connsiteX122" fmla="*/ 6506403 w 12213533"/>
              <a:gd name="connsiteY122" fmla="*/ 253675 h 507349"/>
              <a:gd name="connsiteX123" fmla="*/ 6652753 w 12213533"/>
              <a:gd name="connsiteY123" fmla="*/ 0 h 507349"/>
              <a:gd name="connsiteX124" fmla="*/ 6347953 w 12213533"/>
              <a:gd name="connsiteY124" fmla="*/ 0 h 507349"/>
              <a:gd name="connsiteX125" fmla="*/ 6494304 w 12213533"/>
              <a:gd name="connsiteY125" fmla="*/ 253675 h 507349"/>
              <a:gd name="connsiteX126" fmla="*/ 6665351 w 12213533"/>
              <a:gd name="connsiteY126" fmla="*/ 507349 h 507349"/>
              <a:gd name="connsiteX127" fmla="*/ 6970151 w 12213533"/>
              <a:gd name="connsiteY127" fmla="*/ 507349 h 507349"/>
              <a:gd name="connsiteX128" fmla="*/ 6823801 w 12213533"/>
              <a:gd name="connsiteY128" fmla="*/ 253675 h 507349"/>
              <a:gd name="connsiteX129" fmla="*/ 6970151 w 12213533"/>
              <a:gd name="connsiteY129" fmla="*/ 0 h 507349"/>
              <a:gd name="connsiteX130" fmla="*/ 6665351 w 12213533"/>
              <a:gd name="connsiteY130" fmla="*/ 0 h 507349"/>
              <a:gd name="connsiteX131" fmla="*/ 6811702 w 12213533"/>
              <a:gd name="connsiteY131" fmla="*/ 253675 h 507349"/>
              <a:gd name="connsiteX132" fmla="*/ 6982749 w 12213533"/>
              <a:gd name="connsiteY132" fmla="*/ 507349 h 507349"/>
              <a:gd name="connsiteX133" fmla="*/ 7287549 w 12213533"/>
              <a:gd name="connsiteY133" fmla="*/ 507349 h 507349"/>
              <a:gd name="connsiteX134" fmla="*/ 7141199 w 12213533"/>
              <a:gd name="connsiteY134" fmla="*/ 253675 h 507349"/>
              <a:gd name="connsiteX135" fmla="*/ 7287549 w 12213533"/>
              <a:gd name="connsiteY135" fmla="*/ 0 h 507349"/>
              <a:gd name="connsiteX136" fmla="*/ 6982749 w 12213533"/>
              <a:gd name="connsiteY136" fmla="*/ 0 h 507349"/>
              <a:gd name="connsiteX137" fmla="*/ 7129100 w 12213533"/>
              <a:gd name="connsiteY137" fmla="*/ 253675 h 507349"/>
              <a:gd name="connsiteX138" fmla="*/ 7300147 w 12213533"/>
              <a:gd name="connsiteY138" fmla="*/ 507349 h 507349"/>
              <a:gd name="connsiteX139" fmla="*/ 7604947 w 12213533"/>
              <a:gd name="connsiteY139" fmla="*/ 507349 h 507349"/>
              <a:gd name="connsiteX140" fmla="*/ 7458597 w 12213533"/>
              <a:gd name="connsiteY140" fmla="*/ 253675 h 507349"/>
              <a:gd name="connsiteX141" fmla="*/ 7604947 w 12213533"/>
              <a:gd name="connsiteY141" fmla="*/ 0 h 507349"/>
              <a:gd name="connsiteX142" fmla="*/ 7300147 w 12213533"/>
              <a:gd name="connsiteY142" fmla="*/ 0 h 507349"/>
              <a:gd name="connsiteX143" fmla="*/ 7446498 w 12213533"/>
              <a:gd name="connsiteY143" fmla="*/ 253675 h 507349"/>
              <a:gd name="connsiteX144" fmla="*/ 7617545 w 12213533"/>
              <a:gd name="connsiteY144" fmla="*/ 507349 h 507349"/>
              <a:gd name="connsiteX145" fmla="*/ 7922345 w 12213533"/>
              <a:gd name="connsiteY145" fmla="*/ 507349 h 507349"/>
              <a:gd name="connsiteX146" fmla="*/ 7775995 w 12213533"/>
              <a:gd name="connsiteY146" fmla="*/ 253675 h 507349"/>
              <a:gd name="connsiteX147" fmla="*/ 7922345 w 12213533"/>
              <a:gd name="connsiteY147" fmla="*/ 0 h 507349"/>
              <a:gd name="connsiteX148" fmla="*/ 7617545 w 12213533"/>
              <a:gd name="connsiteY148" fmla="*/ 0 h 507349"/>
              <a:gd name="connsiteX149" fmla="*/ 7763896 w 12213533"/>
              <a:gd name="connsiteY149" fmla="*/ 253675 h 507349"/>
              <a:gd name="connsiteX150" fmla="*/ 7934943 w 12213533"/>
              <a:gd name="connsiteY150" fmla="*/ 507349 h 507349"/>
              <a:gd name="connsiteX151" fmla="*/ 8239743 w 12213533"/>
              <a:gd name="connsiteY151" fmla="*/ 507349 h 507349"/>
              <a:gd name="connsiteX152" fmla="*/ 8093393 w 12213533"/>
              <a:gd name="connsiteY152" fmla="*/ 253675 h 507349"/>
              <a:gd name="connsiteX153" fmla="*/ 8239743 w 12213533"/>
              <a:gd name="connsiteY153" fmla="*/ 0 h 507349"/>
              <a:gd name="connsiteX154" fmla="*/ 7934943 w 12213533"/>
              <a:gd name="connsiteY154" fmla="*/ 0 h 507349"/>
              <a:gd name="connsiteX155" fmla="*/ 8081294 w 12213533"/>
              <a:gd name="connsiteY155" fmla="*/ 253675 h 507349"/>
              <a:gd name="connsiteX156" fmla="*/ 8252341 w 12213533"/>
              <a:gd name="connsiteY156" fmla="*/ 507349 h 507349"/>
              <a:gd name="connsiteX157" fmla="*/ 8557141 w 12213533"/>
              <a:gd name="connsiteY157" fmla="*/ 507349 h 507349"/>
              <a:gd name="connsiteX158" fmla="*/ 8410790 w 12213533"/>
              <a:gd name="connsiteY158" fmla="*/ 253675 h 507349"/>
              <a:gd name="connsiteX159" fmla="*/ 8557141 w 12213533"/>
              <a:gd name="connsiteY159" fmla="*/ 0 h 507349"/>
              <a:gd name="connsiteX160" fmla="*/ 8252341 w 12213533"/>
              <a:gd name="connsiteY160" fmla="*/ 0 h 507349"/>
              <a:gd name="connsiteX161" fmla="*/ 8398692 w 12213533"/>
              <a:gd name="connsiteY161" fmla="*/ 253675 h 507349"/>
              <a:gd name="connsiteX162" fmla="*/ 8569739 w 12213533"/>
              <a:gd name="connsiteY162" fmla="*/ 507349 h 507349"/>
              <a:gd name="connsiteX163" fmla="*/ 8874539 w 12213533"/>
              <a:gd name="connsiteY163" fmla="*/ 507349 h 507349"/>
              <a:gd name="connsiteX164" fmla="*/ 8728188 w 12213533"/>
              <a:gd name="connsiteY164" fmla="*/ 253675 h 507349"/>
              <a:gd name="connsiteX165" fmla="*/ 8874539 w 12213533"/>
              <a:gd name="connsiteY165" fmla="*/ 0 h 507349"/>
              <a:gd name="connsiteX166" fmla="*/ 8569739 w 12213533"/>
              <a:gd name="connsiteY166" fmla="*/ 0 h 507349"/>
              <a:gd name="connsiteX167" fmla="*/ 8716090 w 12213533"/>
              <a:gd name="connsiteY167" fmla="*/ 253675 h 507349"/>
              <a:gd name="connsiteX168" fmla="*/ 8887137 w 12213533"/>
              <a:gd name="connsiteY168" fmla="*/ 507349 h 507349"/>
              <a:gd name="connsiteX169" fmla="*/ 9191937 w 12213533"/>
              <a:gd name="connsiteY169" fmla="*/ 507349 h 507349"/>
              <a:gd name="connsiteX170" fmla="*/ 9045586 w 12213533"/>
              <a:gd name="connsiteY170" fmla="*/ 253675 h 507349"/>
              <a:gd name="connsiteX171" fmla="*/ 9191937 w 12213533"/>
              <a:gd name="connsiteY171" fmla="*/ 0 h 507349"/>
              <a:gd name="connsiteX172" fmla="*/ 8887137 w 12213533"/>
              <a:gd name="connsiteY172" fmla="*/ 0 h 507349"/>
              <a:gd name="connsiteX173" fmla="*/ 9033488 w 12213533"/>
              <a:gd name="connsiteY173" fmla="*/ 253675 h 507349"/>
              <a:gd name="connsiteX174" fmla="*/ 9204535 w 12213533"/>
              <a:gd name="connsiteY174" fmla="*/ 507349 h 507349"/>
              <a:gd name="connsiteX175" fmla="*/ 9509335 w 12213533"/>
              <a:gd name="connsiteY175" fmla="*/ 507349 h 507349"/>
              <a:gd name="connsiteX176" fmla="*/ 9362984 w 12213533"/>
              <a:gd name="connsiteY176" fmla="*/ 253675 h 507349"/>
              <a:gd name="connsiteX177" fmla="*/ 9509335 w 12213533"/>
              <a:gd name="connsiteY177" fmla="*/ 0 h 507349"/>
              <a:gd name="connsiteX178" fmla="*/ 9204535 w 12213533"/>
              <a:gd name="connsiteY178" fmla="*/ 0 h 507349"/>
              <a:gd name="connsiteX179" fmla="*/ 9350886 w 12213533"/>
              <a:gd name="connsiteY179" fmla="*/ 253675 h 507349"/>
              <a:gd name="connsiteX180" fmla="*/ 9521933 w 12213533"/>
              <a:gd name="connsiteY180" fmla="*/ 507349 h 507349"/>
              <a:gd name="connsiteX181" fmla="*/ 9826733 w 12213533"/>
              <a:gd name="connsiteY181" fmla="*/ 507349 h 507349"/>
              <a:gd name="connsiteX182" fmla="*/ 9680382 w 12213533"/>
              <a:gd name="connsiteY182" fmla="*/ 253675 h 507349"/>
              <a:gd name="connsiteX183" fmla="*/ 9826733 w 12213533"/>
              <a:gd name="connsiteY183" fmla="*/ 0 h 507349"/>
              <a:gd name="connsiteX184" fmla="*/ 9521933 w 12213533"/>
              <a:gd name="connsiteY184" fmla="*/ 0 h 507349"/>
              <a:gd name="connsiteX185" fmla="*/ 9668284 w 12213533"/>
              <a:gd name="connsiteY185" fmla="*/ 253675 h 507349"/>
              <a:gd name="connsiteX186" fmla="*/ 9839331 w 12213533"/>
              <a:gd name="connsiteY186" fmla="*/ 507349 h 507349"/>
              <a:gd name="connsiteX187" fmla="*/ 10144131 w 12213533"/>
              <a:gd name="connsiteY187" fmla="*/ 507349 h 507349"/>
              <a:gd name="connsiteX188" fmla="*/ 9997780 w 12213533"/>
              <a:gd name="connsiteY188" fmla="*/ 253675 h 507349"/>
              <a:gd name="connsiteX189" fmla="*/ 10144131 w 12213533"/>
              <a:gd name="connsiteY189" fmla="*/ 0 h 507349"/>
              <a:gd name="connsiteX190" fmla="*/ 9839331 w 12213533"/>
              <a:gd name="connsiteY190" fmla="*/ 0 h 507349"/>
              <a:gd name="connsiteX191" fmla="*/ 9985682 w 12213533"/>
              <a:gd name="connsiteY191" fmla="*/ 253675 h 507349"/>
              <a:gd name="connsiteX192" fmla="*/ 10156729 w 12213533"/>
              <a:gd name="connsiteY192" fmla="*/ 507349 h 507349"/>
              <a:gd name="connsiteX193" fmla="*/ 10461529 w 12213533"/>
              <a:gd name="connsiteY193" fmla="*/ 507349 h 507349"/>
              <a:gd name="connsiteX194" fmla="*/ 10315178 w 12213533"/>
              <a:gd name="connsiteY194" fmla="*/ 253675 h 507349"/>
              <a:gd name="connsiteX195" fmla="*/ 10461529 w 12213533"/>
              <a:gd name="connsiteY195" fmla="*/ 0 h 507349"/>
              <a:gd name="connsiteX196" fmla="*/ 10156729 w 12213533"/>
              <a:gd name="connsiteY196" fmla="*/ 0 h 507349"/>
              <a:gd name="connsiteX197" fmla="*/ 10303080 w 12213533"/>
              <a:gd name="connsiteY197" fmla="*/ 253675 h 507349"/>
              <a:gd name="connsiteX198" fmla="*/ 10474127 w 12213533"/>
              <a:gd name="connsiteY198" fmla="*/ 507349 h 507349"/>
              <a:gd name="connsiteX199" fmla="*/ 10778927 w 12213533"/>
              <a:gd name="connsiteY199" fmla="*/ 507349 h 507349"/>
              <a:gd name="connsiteX200" fmla="*/ 10632576 w 12213533"/>
              <a:gd name="connsiteY200" fmla="*/ 253675 h 507349"/>
              <a:gd name="connsiteX201" fmla="*/ 10778927 w 12213533"/>
              <a:gd name="connsiteY201" fmla="*/ 0 h 507349"/>
              <a:gd name="connsiteX202" fmla="*/ 10474127 w 12213533"/>
              <a:gd name="connsiteY202" fmla="*/ 0 h 507349"/>
              <a:gd name="connsiteX203" fmla="*/ 10620478 w 12213533"/>
              <a:gd name="connsiteY203" fmla="*/ 253675 h 507349"/>
              <a:gd name="connsiteX204" fmla="*/ 10791525 w 12213533"/>
              <a:gd name="connsiteY204" fmla="*/ 507349 h 507349"/>
              <a:gd name="connsiteX205" fmla="*/ 11096325 w 12213533"/>
              <a:gd name="connsiteY205" fmla="*/ 507349 h 507349"/>
              <a:gd name="connsiteX206" fmla="*/ 10949974 w 12213533"/>
              <a:gd name="connsiteY206" fmla="*/ 253675 h 507349"/>
              <a:gd name="connsiteX207" fmla="*/ 11096325 w 12213533"/>
              <a:gd name="connsiteY207" fmla="*/ 0 h 507349"/>
              <a:gd name="connsiteX208" fmla="*/ 10791525 w 12213533"/>
              <a:gd name="connsiteY208" fmla="*/ 0 h 507349"/>
              <a:gd name="connsiteX209" fmla="*/ 10937876 w 12213533"/>
              <a:gd name="connsiteY209" fmla="*/ 253675 h 507349"/>
              <a:gd name="connsiteX210" fmla="*/ 11108923 w 12213533"/>
              <a:gd name="connsiteY210" fmla="*/ 507349 h 507349"/>
              <a:gd name="connsiteX211" fmla="*/ 11413723 w 12213533"/>
              <a:gd name="connsiteY211" fmla="*/ 507349 h 507349"/>
              <a:gd name="connsiteX212" fmla="*/ 11267372 w 12213533"/>
              <a:gd name="connsiteY212" fmla="*/ 253675 h 507349"/>
              <a:gd name="connsiteX213" fmla="*/ 11413723 w 12213533"/>
              <a:gd name="connsiteY213" fmla="*/ 0 h 507349"/>
              <a:gd name="connsiteX214" fmla="*/ 11108923 w 12213533"/>
              <a:gd name="connsiteY214" fmla="*/ 0 h 507349"/>
              <a:gd name="connsiteX215" fmla="*/ 11255274 w 12213533"/>
              <a:gd name="connsiteY215" fmla="*/ 253675 h 507349"/>
              <a:gd name="connsiteX216" fmla="*/ 11426321 w 12213533"/>
              <a:gd name="connsiteY216" fmla="*/ 507349 h 507349"/>
              <a:gd name="connsiteX217" fmla="*/ 11731121 w 12213533"/>
              <a:gd name="connsiteY217" fmla="*/ 507349 h 507349"/>
              <a:gd name="connsiteX218" fmla="*/ 11584770 w 12213533"/>
              <a:gd name="connsiteY218" fmla="*/ 253675 h 507349"/>
              <a:gd name="connsiteX219" fmla="*/ 11731121 w 12213533"/>
              <a:gd name="connsiteY219" fmla="*/ 0 h 507349"/>
              <a:gd name="connsiteX220" fmla="*/ 11426321 w 12213533"/>
              <a:gd name="connsiteY220" fmla="*/ 0 h 507349"/>
              <a:gd name="connsiteX221" fmla="*/ 11572672 w 12213533"/>
              <a:gd name="connsiteY221" fmla="*/ 253675 h 507349"/>
              <a:gd name="connsiteX222" fmla="*/ 11743719 w 12213533"/>
              <a:gd name="connsiteY222" fmla="*/ 507349 h 507349"/>
              <a:gd name="connsiteX223" fmla="*/ 12048519 w 12213533"/>
              <a:gd name="connsiteY223" fmla="*/ 507349 h 507349"/>
              <a:gd name="connsiteX224" fmla="*/ 11902168 w 12213533"/>
              <a:gd name="connsiteY224" fmla="*/ 253675 h 507349"/>
              <a:gd name="connsiteX225" fmla="*/ 12048519 w 12213533"/>
              <a:gd name="connsiteY225" fmla="*/ 0 h 507349"/>
              <a:gd name="connsiteX226" fmla="*/ 11743719 w 12213533"/>
              <a:gd name="connsiteY226" fmla="*/ 0 h 507349"/>
              <a:gd name="connsiteX227" fmla="*/ 11890070 w 12213533"/>
              <a:gd name="connsiteY227" fmla="*/ 253675 h 507349"/>
              <a:gd name="connsiteX228" fmla="*/ 12061133 w 12213533"/>
              <a:gd name="connsiteY228" fmla="*/ 507349 h 507349"/>
              <a:gd name="connsiteX229" fmla="*/ 12213533 w 12213533"/>
              <a:gd name="connsiteY229" fmla="*/ 507349 h 507349"/>
              <a:gd name="connsiteX230" fmla="*/ 12213533 w 12213533"/>
              <a:gd name="connsiteY230" fmla="*/ 264160 h 507349"/>
              <a:gd name="connsiteX231" fmla="*/ 12213533 w 12213533"/>
              <a:gd name="connsiteY231" fmla="*/ 243189 h 507349"/>
              <a:gd name="connsiteX232" fmla="*/ 12213533 w 12213533"/>
              <a:gd name="connsiteY232" fmla="*/ 0 h 507349"/>
              <a:gd name="connsiteX233" fmla="*/ 12061133 w 12213533"/>
              <a:gd name="connsiteY233" fmla="*/ 0 h 507349"/>
              <a:gd name="connsiteX234" fmla="*/ 12207484 w 12213533"/>
              <a:gd name="connsiteY234" fmla="*/ 253675 h 507349"/>
            </a:gdLst>
            <a:ahLst/>
            <a:cxnLst/>
            <a:rect l="l" t="t" r="r" b="b"/>
            <a:pathLst>
              <a:path w="12213533" h="507349">
                <a:moveTo>
                  <a:pt x="0" y="507348"/>
                </a:moveTo>
                <a:lnTo>
                  <a:pt x="304800" y="507348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  <a:moveTo>
                  <a:pt x="317398" y="507348"/>
                </a:moveTo>
                <a:lnTo>
                  <a:pt x="622198" y="507348"/>
                </a:lnTo>
                <a:lnTo>
                  <a:pt x="475847" y="253674"/>
                </a:lnTo>
                <a:lnTo>
                  <a:pt x="622198" y="0"/>
                </a:lnTo>
                <a:lnTo>
                  <a:pt x="317398" y="0"/>
                </a:lnTo>
                <a:lnTo>
                  <a:pt x="463749" y="253674"/>
                </a:lnTo>
                <a:close/>
                <a:moveTo>
                  <a:pt x="634796" y="507348"/>
                </a:moveTo>
                <a:lnTo>
                  <a:pt x="939596" y="507348"/>
                </a:lnTo>
                <a:lnTo>
                  <a:pt x="793245" y="253675"/>
                </a:lnTo>
                <a:lnTo>
                  <a:pt x="939596" y="0"/>
                </a:lnTo>
                <a:lnTo>
                  <a:pt x="634796" y="0"/>
                </a:lnTo>
                <a:lnTo>
                  <a:pt x="781147" y="253675"/>
                </a:lnTo>
                <a:close/>
                <a:moveTo>
                  <a:pt x="952193" y="507348"/>
                </a:moveTo>
                <a:lnTo>
                  <a:pt x="1256994" y="507348"/>
                </a:lnTo>
                <a:lnTo>
                  <a:pt x="1110644" y="253675"/>
                </a:lnTo>
                <a:lnTo>
                  <a:pt x="1256994" y="0"/>
                </a:lnTo>
                <a:lnTo>
                  <a:pt x="952193" y="0"/>
                </a:lnTo>
                <a:lnTo>
                  <a:pt x="1098544" y="253675"/>
                </a:lnTo>
                <a:close/>
                <a:moveTo>
                  <a:pt x="1269592" y="507348"/>
                </a:moveTo>
                <a:lnTo>
                  <a:pt x="1574392" y="507348"/>
                </a:lnTo>
                <a:lnTo>
                  <a:pt x="1428041" y="253675"/>
                </a:lnTo>
                <a:lnTo>
                  <a:pt x="1574392" y="0"/>
                </a:lnTo>
                <a:lnTo>
                  <a:pt x="1269592" y="0"/>
                </a:lnTo>
                <a:lnTo>
                  <a:pt x="1415943" y="253675"/>
                </a:lnTo>
                <a:close/>
                <a:moveTo>
                  <a:pt x="1586989" y="507348"/>
                </a:moveTo>
                <a:lnTo>
                  <a:pt x="1891790" y="507348"/>
                </a:lnTo>
                <a:lnTo>
                  <a:pt x="1745439" y="253675"/>
                </a:lnTo>
                <a:lnTo>
                  <a:pt x="1891790" y="0"/>
                </a:lnTo>
                <a:lnTo>
                  <a:pt x="1586989" y="0"/>
                </a:lnTo>
                <a:lnTo>
                  <a:pt x="1733341" y="253675"/>
                </a:lnTo>
                <a:close/>
                <a:moveTo>
                  <a:pt x="1904388" y="507349"/>
                </a:moveTo>
                <a:lnTo>
                  <a:pt x="2209187" y="507349"/>
                </a:lnTo>
                <a:lnTo>
                  <a:pt x="2062837" y="253675"/>
                </a:lnTo>
                <a:lnTo>
                  <a:pt x="2209187" y="0"/>
                </a:lnTo>
                <a:lnTo>
                  <a:pt x="1904388" y="0"/>
                </a:lnTo>
                <a:lnTo>
                  <a:pt x="2050739" y="253675"/>
                </a:lnTo>
                <a:close/>
                <a:moveTo>
                  <a:pt x="2221784" y="507349"/>
                </a:moveTo>
                <a:lnTo>
                  <a:pt x="2526585" y="507349"/>
                </a:lnTo>
                <a:lnTo>
                  <a:pt x="2380235" y="253675"/>
                </a:lnTo>
                <a:lnTo>
                  <a:pt x="2526585" y="0"/>
                </a:lnTo>
                <a:lnTo>
                  <a:pt x="2221784" y="0"/>
                </a:lnTo>
                <a:lnTo>
                  <a:pt x="2368136" y="253675"/>
                </a:lnTo>
                <a:close/>
                <a:moveTo>
                  <a:pt x="2539182" y="507349"/>
                </a:moveTo>
                <a:lnTo>
                  <a:pt x="2843983" y="507349"/>
                </a:lnTo>
                <a:lnTo>
                  <a:pt x="2697632" y="253675"/>
                </a:lnTo>
                <a:lnTo>
                  <a:pt x="2843983" y="0"/>
                </a:lnTo>
                <a:lnTo>
                  <a:pt x="2539182" y="0"/>
                </a:lnTo>
                <a:lnTo>
                  <a:pt x="2685533" y="253675"/>
                </a:lnTo>
                <a:close/>
                <a:moveTo>
                  <a:pt x="2856581" y="507349"/>
                </a:moveTo>
                <a:lnTo>
                  <a:pt x="3161381" y="507349"/>
                </a:lnTo>
                <a:lnTo>
                  <a:pt x="3015030" y="253675"/>
                </a:lnTo>
                <a:lnTo>
                  <a:pt x="3161381" y="0"/>
                </a:lnTo>
                <a:lnTo>
                  <a:pt x="2856581" y="0"/>
                </a:lnTo>
                <a:lnTo>
                  <a:pt x="3002931" y="253675"/>
                </a:lnTo>
                <a:close/>
                <a:moveTo>
                  <a:pt x="3173980" y="507349"/>
                </a:moveTo>
                <a:lnTo>
                  <a:pt x="3478779" y="507349"/>
                </a:lnTo>
                <a:lnTo>
                  <a:pt x="3332428" y="253675"/>
                </a:lnTo>
                <a:lnTo>
                  <a:pt x="3478779" y="0"/>
                </a:lnTo>
                <a:lnTo>
                  <a:pt x="3173980" y="0"/>
                </a:lnTo>
                <a:lnTo>
                  <a:pt x="3320330" y="253675"/>
                </a:lnTo>
                <a:close/>
                <a:moveTo>
                  <a:pt x="3491376" y="507349"/>
                </a:moveTo>
                <a:lnTo>
                  <a:pt x="3796177" y="507349"/>
                </a:lnTo>
                <a:lnTo>
                  <a:pt x="3649825" y="253675"/>
                </a:lnTo>
                <a:lnTo>
                  <a:pt x="3796177" y="0"/>
                </a:lnTo>
                <a:lnTo>
                  <a:pt x="3491376" y="0"/>
                </a:lnTo>
                <a:lnTo>
                  <a:pt x="3637728" y="253675"/>
                </a:lnTo>
                <a:close/>
                <a:moveTo>
                  <a:pt x="3808775" y="507349"/>
                </a:moveTo>
                <a:lnTo>
                  <a:pt x="4113575" y="507349"/>
                </a:lnTo>
                <a:lnTo>
                  <a:pt x="3967223" y="253675"/>
                </a:lnTo>
                <a:lnTo>
                  <a:pt x="4113575" y="0"/>
                </a:lnTo>
                <a:lnTo>
                  <a:pt x="3808775" y="0"/>
                </a:lnTo>
                <a:lnTo>
                  <a:pt x="3955126" y="253675"/>
                </a:lnTo>
                <a:close/>
                <a:moveTo>
                  <a:pt x="4126172" y="507349"/>
                </a:moveTo>
                <a:lnTo>
                  <a:pt x="4430967" y="507349"/>
                </a:lnTo>
                <a:lnTo>
                  <a:pt x="4284617" y="253675"/>
                </a:lnTo>
                <a:lnTo>
                  <a:pt x="4430967" y="0"/>
                </a:lnTo>
                <a:lnTo>
                  <a:pt x="4126172" y="0"/>
                </a:lnTo>
                <a:lnTo>
                  <a:pt x="4272518" y="253675"/>
                </a:lnTo>
                <a:close/>
                <a:moveTo>
                  <a:pt x="4443565" y="507349"/>
                </a:moveTo>
                <a:lnTo>
                  <a:pt x="4748366" y="507349"/>
                </a:lnTo>
                <a:lnTo>
                  <a:pt x="4602015" y="253675"/>
                </a:lnTo>
                <a:lnTo>
                  <a:pt x="4748366" y="0"/>
                </a:lnTo>
                <a:lnTo>
                  <a:pt x="4443565" y="0"/>
                </a:lnTo>
                <a:lnTo>
                  <a:pt x="4589916" y="253675"/>
                </a:lnTo>
                <a:close/>
                <a:moveTo>
                  <a:pt x="4760964" y="507349"/>
                </a:moveTo>
                <a:lnTo>
                  <a:pt x="5065764" y="507349"/>
                </a:lnTo>
                <a:lnTo>
                  <a:pt x="4919413" y="253675"/>
                </a:lnTo>
                <a:lnTo>
                  <a:pt x="5065764" y="0"/>
                </a:lnTo>
                <a:lnTo>
                  <a:pt x="4760964" y="0"/>
                </a:lnTo>
                <a:lnTo>
                  <a:pt x="4907314" y="253675"/>
                </a:lnTo>
                <a:close/>
                <a:moveTo>
                  <a:pt x="5078361" y="507349"/>
                </a:moveTo>
                <a:lnTo>
                  <a:pt x="5383161" y="507349"/>
                </a:lnTo>
                <a:lnTo>
                  <a:pt x="5236811" y="253675"/>
                </a:lnTo>
                <a:lnTo>
                  <a:pt x="5383161" y="0"/>
                </a:lnTo>
                <a:lnTo>
                  <a:pt x="5078361" y="0"/>
                </a:lnTo>
                <a:lnTo>
                  <a:pt x="5224712" y="253675"/>
                </a:lnTo>
                <a:close/>
                <a:moveTo>
                  <a:pt x="5395759" y="507349"/>
                </a:moveTo>
                <a:lnTo>
                  <a:pt x="5700560" y="507349"/>
                </a:lnTo>
                <a:lnTo>
                  <a:pt x="5554209" y="253675"/>
                </a:lnTo>
                <a:lnTo>
                  <a:pt x="5700560" y="0"/>
                </a:lnTo>
                <a:lnTo>
                  <a:pt x="5395759" y="0"/>
                </a:lnTo>
                <a:lnTo>
                  <a:pt x="5542110" y="253675"/>
                </a:lnTo>
                <a:close/>
                <a:moveTo>
                  <a:pt x="5713159" y="507349"/>
                </a:moveTo>
                <a:lnTo>
                  <a:pt x="6017957" y="507349"/>
                </a:lnTo>
                <a:lnTo>
                  <a:pt x="5871607" y="253675"/>
                </a:lnTo>
                <a:lnTo>
                  <a:pt x="6017957" y="0"/>
                </a:lnTo>
                <a:lnTo>
                  <a:pt x="5713159" y="0"/>
                </a:lnTo>
                <a:lnTo>
                  <a:pt x="5859508" y="253675"/>
                </a:lnTo>
                <a:close/>
                <a:moveTo>
                  <a:pt x="6030555" y="507349"/>
                </a:moveTo>
                <a:lnTo>
                  <a:pt x="6335355" y="507349"/>
                </a:lnTo>
                <a:lnTo>
                  <a:pt x="6189005" y="253675"/>
                </a:lnTo>
                <a:lnTo>
                  <a:pt x="6335355" y="0"/>
                </a:lnTo>
                <a:lnTo>
                  <a:pt x="6030555" y="0"/>
                </a:lnTo>
                <a:lnTo>
                  <a:pt x="6176906" y="253675"/>
                </a:lnTo>
                <a:close/>
                <a:moveTo>
                  <a:pt x="6347953" y="507349"/>
                </a:moveTo>
                <a:lnTo>
                  <a:pt x="6652753" y="507349"/>
                </a:lnTo>
                <a:lnTo>
                  <a:pt x="6506403" y="253675"/>
                </a:lnTo>
                <a:lnTo>
                  <a:pt x="6652753" y="0"/>
                </a:lnTo>
                <a:lnTo>
                  <a:pt x="6347953" y="0"/>
                </a:lnTo>
                <a:lnTo>
                  <a:pt x="6494304" y="253675"/>
                </a:lnTo>
                <a:close/>
                <a:moveTo>
                  <a:pt x="6665351" y="507349"/>
                </a:moveTo>
                <a:lnTo>
                  <a:pt x="6970151" y="507349"/>
                </a:lnTo>
                <a:lnTo>
                  <a:pt x="6823801" y="253675"/>
                </a:lnTo>
                <a:lnTo>
                  <a:pt x="6970151" y="0"/>
                </a:lnTo>
                <a:lnTo>
                  <a:pt x="6665351" y="0"/>
                </a:lnTo>
                <a:lnTo>
                  <a:pt x="6811702" y="253675"/>
                </a:lnTo>
                <a:close/>
                <a:moveTo>
                  <a:pt x="6982749" y="507349"/>
                </a:moveTo>
                <a:lnTo>
                  <a:pt x="7287549" y="507349"/>
                </a:lnTo>
                <a:lnTo>
                  <a:pt x="7141199" y="253675"/>
                </a:lnTo>
                <a:lnTo>
                  <a:pt x="7287549" y="0"/>
                </a:lnTo>
                <a:lnTo>
                  <a:pt x="6982749" y="0"/>
                </a:lnTo>
                <a:lnTo>
                  <a:pt x="7129100" y="253675"/>
                </a:lnTo>
                <a:close/>
                <a:moveTo>
                  <a:pt x="7300147" y="507349"/>
                </a:moveTo>
                <a:lnTo>
                  <a:pt x="7604947" y="507349"/>
                </a:lnTo>
                <a:lnTo>
                  <a:pt x="7458597" y="253675"/>
                </a:lnTo>
                <a:lnTo>
                  <a:pt x="7604947" y="0"/>
                </a:lnTo>
                <a:lnTo>
                  <a:pt x="7300147" y="0"/>
                </a:lnTo>
                <a:lnTo>
                  <a:pt x="7446498" y="253675"/>
                </a:lnTo>
                <a:close/>
                <a:moveTo>
                  <a:pt x="7617545" y="507349"/>
                </a:moveTo>
                <a:lnTo>
                  <a:pt x="7922345" y="507349"/>
                </a:lnTo>
                <a:lnTo>
                  <a:pt x="7775995" y="253675"/>
                </a:lnTo>
                <a:lnTo>
                  <a:pt x="7922345" y="0"/>
                </a:lnTo>
                <a:lnTo>
                  <a:pt x="7617545" y="0"/>
                </a:lnTo>
                <a:lnTo>
                  <a:pt x="7763896" y="253675"/>
                </a:lnTo>
                <a:close/>
                <a:moveTo>
                  <a:pt x="7934943" y="507349"/>
                </a:moveTo>
                <a:lnTo>
                  <a:pt x="8239743" y="507349"/>
                </a:lnTo>
                <a:lnTo>
                  <a:pt x="8093393" y="253675"/>
                </a:lnTo>
                <a:lnTo>
                  <a:pt x="8239743" y="0"/>
                </a:lnTo>
                <a:lnTo>
                  <a:pt x="7934943" y="0"/>
                </a:lnTo>
                <a:lnTo>
                  <a:pt x="8081294" y="253675"/>
                </a:lnTo>
                <a:close/>
                <a:moveTo>
                  <a:pt x="8252341" y="507349"/>
                </a:moveTo>
                <a:lnTo>
                  <a:pt x="8557141" y="507349"/>
                </a:lnTo>
                <a:lnTo>
                  <a:pt x="8410790" y="253675"/>
                </a:lnTo>
                <a:lnTo>
                  <a:pt x="8557141" y="0"/>
                </a:lnTo>
                <a:lnTo>
                  <a:pt x="8252341" y="0"/>
                </a:lnTo>
                <a:lnTo>
                  <a:pt x="8398692" y="253675"/>
                </a:lnTo>
                <a:close/>
                <a:moveTo>
                  <a:pt x="8569739" y="507349"/>
                </a:moveTo>
                <a:lnTo>
                  <a:pt x="8874539" y="507349"/>
                </a:lnTo>
                <a:lnTo>
                  <a:pt x="8728188" y="253675"/>
                </a:lnTo>
                <a:lnTo>
                  <a:pt x="8874539" y="0"/>
                </a:lnTo>
                <a:lnTo>
                  <a:pt x="8569739" y="0"/>
                </a:lnTo>
                <a:lnTo>
                  <a:pt x="8716090" y="253675"/>
                </a:lnTo>
                <a:close/>
                <a:moveTo>
                  <a:pt x="8887137" y="507349"/>
                </a:moveTo>
                <a:lnTo>
                  <a:pt x="9191937" y="507349"/>
                </a:lnTo>
                <a:lnTo>
                  <a:pt x="9045586" y="253675"/>
                </a:lnTo>
                <a:lnTo>
                  <a:pt x="9191937" y="0"/>
                </a:lnTo>
                <a:lnTo>
                  <a:pt x="8887137" y="0"/>
                </a:lnTo>
                <a:lnTo>
                  <a:pt x="9033488" y="253675"/>
                </a:lnTo>
                <a:close/>
                <a:moveTo>
                  <a:pt x="9204535" y="507349"/>
                </a:moveTo>
                <a:lnTo>
                  <a:pt x="9509335" y="507349"/>
                </a:lnTo>
                <a:lnTo>
                  <a:pt x="9362984" y="253675"/>
                </a:lnTo>
                <a:lnTo>
                  <a:pt x="9509335" y="0"/>
                </a:lnTo>
                <a:lnTo>
                  <a:pt x="9204535" y="0"/>
                </a:lnTo>
                <a:lnTo>
                  <a:pt x="9350886" y="253675"/>
                </a:lnTo>
                <a:close/>
                <a:moveTo>
                  <a:pt x="9521933" y="507349"/>
                </a:moveTo>
                <a:lnTo>
                  <a:pt x="9826733" y="507349"/>
                </a:lnTo>
                <a:lnTo>
                  <a:pt x="9680382" y="253675"/>
                </a:lnTo>
                <a:lnTo>
                  <a:pt x="9826733" y="0"/>
                </a:lnTo>
                <a:lnTo>
                  <a:pt x="9521933" y="0"/>
                </a:lnTo>
                <a:lnTo>
                  <a:pt x="9668284" y="253675"/>
                </a:lnTo>
                <a:close/>
                <a:moveTo>
                  <a:pt x="9839331" y="507349"/>
                </a:moveTo>
                <a:lnTo>
                  <a:pt x="10144131" y="507349"/>
                </a:lnTo>
                <a:lnTo>
                  <a:pt x="9997780" y="253675"/>
                </a:lnTo>
                <a:lnTo>
                  <a:pt x="10144131" y="0"/>
                </a:lnTo>
                <a:lnTo>
                  <a:pt x="9839331" y="0"/>
                </a:lnTo>
                <a:lnTo>
                  <a:pt x="9985682" y="253675"/>
                </a:lnTo>
                <a:close/>
                <a:moveTo>
                  <a:pt x="10156729" y="507349"/>
                </a:moveTo>
                <a:lnTo>
                  <a:pt x="10461529" y="507349"/>
                </a:lnTo>
                <a:lnTo>
                  <a:pt x="10315178" y="253675"/>
                </a:lnTo>
                <a:lnTo>
                  <a:pt x="10461529" y="0"/>
                </a:lnTo>
                <a:lnTo>
                  <a:pt x="10156729" y="0"/>
                </a:lnTo>
                <a:lnTo>
                  <a:pt x="10303080" y="253675"/>
                </a:lnTo>
                <a:close/>
                <a:moveTo>
                  <a:pt x="10474127" y="507349"/>
                </a:moveTo>
                <a:lnTo>
                  <a:pt x="10778927" y="507349"/>
                </a:lnTo>
                <a:lnTo>
                  <a:pt x="10632576" y="253675"/>
                </a:lnTo>
                <a:lnTo>
                  <a:pt x="10778927" y="0"/>
                </a:lnTo>
                <a:lnTo>
                  <a:pt x="10474127" y="0"/>
                </a:lnTo>
                <a:lnTo>
                  <a:pt x="10620478" y="253675"/>
                </a:lnTo>
                <a:close/>
                <a:moveTo>
                  <a:pt x="10791525" y="507349"/>
                </a:moveTo>
                <a:lnTo>
                  <a:pt x="11096325" y="507349"/>
                </a:lnTo>
                <a:lnTo>
                  <a:pt x="10949974" y="253675"/>
                </a:lnTo>
                <a:lnTo>
                  <a:pt x="11096325" y="0"/>
                </a:lnTo>
                <a:lnTo>
                  <a:pt x="10791525" y="0"/>
                </a:lnTo>
                <a:lnTo>
                  <a:pt x="10937876" y="253675"/>
                </a:lnTo>
                <a:close/>
                <a:moveTo>
                  <a:pt x="11108923" y="507349"/>
                </a:moveTo>
                <a:lnTo>
                  <a:pt x="11413723" y="507349"/>
                </a:lnTo>
                <a:lnTo>
                  <a:pt x="11267372" y="253675"/>
                </a:lnTo>
                <a:lnTo>
                  <a:pt x="11413723" y="0"/>
                </a:lnTo>
                <a:lnTo>
                  <a:pt x="11108923" y="0"/>
                </a:lnTo>
                <a:lnTo>
                  <a:pt x="11255274" y="253675"/>
                </a:lnTo>
                <a:close/>
                <a:moveTo>
                  <a:pt x="11426321" y="507349"/>
                </a:moveTo>
                <a:lnTo>
                  <a:pt x="11731121" y="507349"/>
                </a:lnTo>
                <a:lnTo>
                  <a:pt x="11584770" y="253675"/>
                </a:lnTo>
                <a:lnTo>
                  <a:pt x="11731121" y="0"/>
                </a:lnTo>
                <a:lnTo>
                  <a:pt x="11426321" y="0"/>
                </a:lnTo>
                <a:lnTo>
                  <a:pt x="11572672" y="253675"/>
                </a:lnTo>
                <a:close/>
                <a:moveTo>
                  <a:pt x="11743719" y="507349"/>
                </a:moveTo>
                <a:lnTo>
                  <a:pt x="12048519" y="507349"/>
                </a:lnTo>
                <a:lnTo>
                  <a:pt x="11902168" y="253675"/>
                </a:lnTo>
                <a:lnTo>
                  <a:pt x="12048519" y="0"/>
                </a:lnTo>
                <a:lnTo>
                  <a:pt x="11743719" y="0"/>
                </a:lnTo>
                <a:lnTo>
                  <a:pt x="11890070" y="253675"/>
                </a:lnTo>
                <a:close/>
                <a:moveTo>
                  <a:pt x="12061133" y="507349"/>
                </a:moveTo>
                <a:lnTo>
                  <a:pt x="12213533" y="507349"/>
                </a:lnTo>
                <a:lnTo>
                  <a:pt x="12213533" y="264160"/>
                </a:lnTo>
                <a:lnTo>
                  <a:pt x="12213533" y="243189"/>
                </a:lnTo>
                <a:lnTo>
                  <a:pt x="12213533" y="0"/>
                </a:lnTo>
                <a:lnTo>
                  <a:pt x="12061133" y="0"/>
                </a:lnTo>
                <a:lnTo>
                  <a:pt x="12207484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V="1">
            <a:off x="0" y="6350651"/>
            <a:ext cx="12213540" cy="507349"/>
          </a:xfrm>
          <a:custGeom>
            <a:avLst/>
            <a:gdLst>
              <a:gd name="connsiteX0" fmla="*/ 12061140 w 12213540"/>
              <a:gd name="connsiteY0" fmla="*/ 507349 h 507349"/>
              <a:gd name="connsiteX1" fmla="*/ 12213540 w 12213540"/>
              <a:gd name="connsiteY1" fmla="*/ 507349 h 507349"/>
              <a:gd name="connsiteX2" fmla="*/ 12213540 w 12213540"/>
              <a:gd name="connsiteY2" fmla="*/ 264160 h 507349"/>
              <a:gd name="connsiteX3" fmla="*/ 12213540 w 12213540"/>
              <a:gd name="connsiteY3" fmla="*/ 243189 h 507349"/>
              <a:gd name="connsiteX4" fmla="*/ 12213540 w 12213540"/>
              <a:gd name="connsiteY4" fmla="*/ 0 h 507349"/>
              <a:gd name="connsiteX5" fmla="*/ 12061140 w 12213540"/>
              <a:gd name="connsiteY5" fmla="*/ 0 h 507349"/>
              <a:gd name="connsiteX6" fmla="*/ 12207491 w 12213540"/>
              <a:gd name="connsiteY6" fmla="*/ 253675 h 507349"/>
              <a:gd name="connsiteX7" fmla="*/ 11743726 w 12213540"/>
              <a:gd name="connsiteY7" fmla="*/ 507349 h 507349"/>
              <a:gd name="connsiteX8" fmla="*/ 12048526 w 12213540"/>
              <a:gd name="connsiteY8" fmla="*/ 507349 h 507349"/>
              <a:gd name="connsiteX9" fmla="*/ 11902175 w 12213540"/>
              <a:gd name="connsiteY9" fmla="*/ 253675 h 507349"/>
              <a:gd name="connsiteX10" fmla="*/ 12048526 w 12213540"/>
              <a:gd name="connsiteY10" fmla="*/ 0 h 507349"/>
              <a:gd name="connsiteX11" fmla="*/ 11743726 w 12213540"/>
              <a:gd name="connsiteY11" fmla="*/ 0 h 507349"/>
              <a:gd name="connsiteX12" fmla="*/ 11890077 w 12213540"/>
              <a:gd name="connsiteY12" fmla="*/ 253675 h 507349"/>
              <a:gd name="connsiteX13" fmla="*/ 11426328 w 12213540"/>
              <a:gd name="connsiteY13" fmla="*/ 507349 h 507349"/>
              <a:gd name="connsiteX14" fmla="*/ 11731128 w 12213540"/>
              <a:gd name="connsiteY14" fmla="*/ 507349 h 507349"/>
              <a:gd name="connsiteX15" fmla="*/ 11584777 w 12213540"/>
              <a:gd name="connsiteY15" fmla="*/ 253675 h 507349"/>
              <a:gd name="connsiteX16" fmla="*/ 11731128 w 12213540"/>
              <a:gd name="connsiteY16" fmla="*/ 0 h 507349"/>
              <a:gd name="connsiteX17" fmla="*/ 11426328 w 12213540"/>
              <a:gd name="connsiteY17" fmla="*/ 0 h 507349"/>
              <a:gd name="connsiteX18" fmla="*/ 11572679 w 12213540"/>
              <a:gd name="connsiteY18" fmla="*/ 253675 h 507349"/>
              <a:gd name="connsiteX19" fmla="*/ 11108930 w 12213540"/>
              <a:gd name="connsiteY19" fmla="*/ 507349 h 507349"/>
              <a:gd name="connsiteX20" fmla="*/ 11413730 w 12213540"/>
              <a:gd name="connsiteY20" fmla="*/ 507349 h 507349"/>
              <a:gd name="connsiteX21" fmla="*/ 11267379 w 12213540"/>
              <a:gd name="connsiteY21" fmla="*/ 253675 h 507349"/>
              <a:gd name="connsiteX22" fmla="*/ 11413730 w 12213540"/>
              <a:gd name="connsiteY22" fmla="*/ 0 h 507349"/>
              <a:gd name="connsiteX23" fmla="*/ 11108930 w 12213540"/>
              <a:gd name="connsiteY23" fmla="*/ 0 h 507349"/>
              <a:gd name="connsiteX24" fmla="*/ 11255281 w 12213540"/>
              <a:gd name="connsiteY24" fmla="*/ 253675 h 507349"/>
              <a:gd name="connsiteX25" fmla="*/ 10791532 w 12213540"/>
              <a:gd name="connsiteY25" fmla="*/ 507349 h 507349"/>
              <a:gd name="connsiteX26" fmla="*/ 11096332 w 12213540"/>
              <a:gd name="connsiteY26" fmla="*/ 507349 h 507349"/>
              <a:gd name="connsiteX27" fmla="*/ 10949981 w 12213540"/>
              <a:gd name="connsiteY27" fmla="*/ 253675 h 507349"/>
              <a:gd name="connsiteX28" fmla="*/ 11096332 w 12213540"/>
              <a:gd name="connsiteY28" fmla="*/ 0 h 507349"/>
              <a:gd name="connsiteX29" fmla="*/ 10791532 w 12213540"/>
              <a:gd name="connsiteY29" fmla="*/ 0 h 507349"/>
              <a:gd name="connsiteX30" fmla="*/ 10937883 w 12213540"/>
              <a:gd name="connsiteY30" fmla="*/ 253675 h 507349"/>
              <a:gd name="connsiteX31" fmla="*/ 10474134 w 12213540"/>
              <a:gd name="connsiteY31" fmla="*/ 507349 h 507349"/>
              <a:gd name="connsiteX32" fmla="*/ 10778934 w 12213540"/>
              <a:gd name="connsiteY32" fmla="*/ 507349 h 507349"/>
              <a:gd name="connsiteX33" fmla="*/ 10632583 w 12213540"/>
              <a:gd name="connsiteY33" fmla="*/ 253675 h 507349"/>
              <a:gd name="connsiteX34" fmla="*/ 10778934 w 12213540"/>
              <a:gd name="connsiteY34" fmla="*/ 0 h 507349"/>
              <a:gd name="connsiteX35" fmla="*/ 10474134 w 12213540"/>
              <a:gd name="connsiteY35" fmla="*/ 0 h 507349"/>
              <a:gd name="connsiteX36" fmla="*/ 10620485 w 12213540"/>
              <a:gd name="connsiteY36" fmla="*/ 253675 h 507349"/>
              <a:gd name="connsiteX37" fmla="*/ 10156736 w 12213540"/>
              <a:gd name="connsiteY37" fmla="*/ 507349 h 507349"/>
              <a:gd name="connsiteX38" fmla="*/ 10461536 w 12213540"/>
              <a:gd name="connsiteY38" fmla="*/ 507349 h 507349"/>
              <a:gd name="connsiteX39" fmla="*/ 10315185 w 12213540"/>
              <a:gd name="connsiteY39" fmla="*/ 253675 h 507349"/>
              <a:gd name="connsiteX40" fmla="*/ 10461536 w 12213540"/>
              <a:gd name="connsiteY40" fmla="*/ 0 h 507349"/>
              <a:gd name="connsiteX41" fmla="*/ 10156736 w 12213540"/>
              <a:gd name="connsiteY41" fmla="*/ 0 h 507349"/>
              <a:gd name="connsiteX42" fmla="*/ 10303087 w 12213540"/>
              <a:gd name="connsiteY42" fmla="*/ 253675 h 507349"/>
              <a:gd name="connsiteX43" fmla="*/ 9839338 w 12213540"/>
              <a:gd name="connsiteY43" fmla="*/ 507349 h 507349"/>
              <a:gd name="connsiteX44" fmla="*/ 10144138 w 12213540"/>
              <a:gd name="connsiteY44" fmla="*/ 507349 h 507349"/>
              <a:gd name="connsiteX45" fmla="*/ 9997787 w 12213540"/>
              <a:gd name="connsiteY45" fmla="*/ 253675 h 507349"/>
              <a:gd name="connsiteX46" fmla="*/ 10144138 w 12213540"/>
              <a:gd name="connsiteY46" fmla="*/ 0 h 507349"/>
              <a:gd name="connsiteX47" fmla="*/ 9839338 w 12213540"/>
              <a:gd name="connsiteY47" fmla="*/ 0 h 507349"/>
              <a:gd name="connsiteX48" fmla="*/ 9985689 w 12213540"/>
              <a:gd name="connsiteY48" fmla="*/ 253675 h 507349"/>
              <a:gd name="connsiteX49" fmla="*/ 9521940 w 12213540"/>
              <a:gd name="connsiteY49" fmla="*/ 507349 h 507349"/>
              <a:gd name="connsiteX50" fmla="*/ 9826740 w 12213540"/>
              <a:gd name="connsiteY50" fmla="*/ 507349 h 507349"/>
              <a:gd name="connsiteX51" fmla="*/ 9680389 w 12213540"/>
              <a:gd name="connsiteY51" fmla="*/ 253675 h 507349"/>
              <a:gd name="connsiteX52" fmla="*/ 9826740 w 12213540"/>
              <a:gd name="connsiteY52" fmla="*/ 0 h 507349"/>
              <a:gd name="connsiteX53" fmla="*/ 9521940 w 12213540"/>
              <a:gd name="connsiteY53" fmla="*/ 0 h 507349"/>
              <a:gd name="connsiteX54" fmla="*/ 9668291 w 12213540"/>
              <a:gd name="connsiteY54" fmla="*/ 253675 h 507349"/>
              <a:gd name="connsiteX55" fmla="*/ 9204542 w 12213540"/>
              <a:gd name="connsiteY55" fmla="*/ 507349 h 507349"/>
              <a:gd name="connsiteX56" fmla="*/ 9509342 w 12213540"/>
              <a:gd name="connsiteY56" fmla="*/ 507349 h 507349"/>
              <a:gd name="connsiteX57" fmla="*/ 9362991 w 12213540"/>
              <a:gd name="connsiteY57" fmla="*/ 253675 h 507349"/>
              <a:gd name="connsiteX58" fmla="*/ 9509342 w 12213540"/>
              <a:gd name="connsiteY58" fmla="*/ 0 h 507349"/>
              <a:gd name="connsiteX59" fmla="*/ 9204542 w 12213540"/>
              <a:gd name="connsiteY59" fmla="*/ 0 h 507349"/>
              <a:gd name="connsiteX60" fmla="*/ 9350893 w 12213540"/>
              <a:gd name="connsiteY60" fmla="*/ 253675 h 507349"/>
              <a:gd name="connsiteX61" fmla="*/ 8887144 w 12213540"/>
              <a:gd name="connsiteY61" fmla="*/ 507349 h 507349"/>
              <a:gd name="connsiteX62" fmla="*/ 9191944 w 12213540"/>
              <a:gd name="connsiteY62" fmla="*/ 507349 h 507349"/>
              <a:gd name="connsiteX63" fmla="*/ 9045593 w 12213540"/>
              <a:gd name="connsiteY63" fmla="*/ 253675 h 507349"/>
              <a:gd name="connsiteX64" fmla="*/ 9191944 w 12213540"/>
              <a:gd name="connsiteY64" fmla="*/ 0 h 507349"/>
              <a:gd name="connsiteX65" fmla="*/ 8887144 w 12213540"/>
              <a:gd name="connsiteY65" fmla="*/ 0 h 507349"/>
              <a:gd name="connsiteX66" fmla="*/ 9033495 w 12213540"/>
              <a:gd name="connsiteY66" fmla="*/ 253675 h 507349"/>
              <a:gd name="connsiteX67" fmla="*/ 8569746 w 12213540"/>
              <a:gd name="connsiteY67" fmla="*/ 507349 h 507349"/>
              <a:gd name="connsiteX68" fmla="*/ 8874546 w 12213540"/>
              <a:gd name="connsiteY68" fmla="*/ 507349 h 507349"/>
              <a:gd name="connsiteX69" fmla="*/ 8728195 w 12213540"/>
              <a:gd name="connsiteY69" fmla="*/ 253675 h 507349"/>
              <a:gd name="connsiteX70" fmla="*/ 8874546 w 12213540"/>
              <a:gd name="connsiteY70" fmla="*/ 0 h 507349"/>
              <a:gd name="connsiteX71" fmla="*/ 8569746 w 12213540"/>
              <a:gd name="connsiteY71" fmla="*/ 0 h 507349"/>
              <a:gd name="connsiteX72" fmla="*/ 8716097 w 12213540"/>
              <a:gd name="connsiteY72" fmla="*/ 253675 h 507349"/>
              <a:gd name="connsiteX73" fmla="*/ 8252348 w 12213540"/>
              <a:gd name="connsiteY73" fmla="*/ 507349 h 507349"/>
              <a:gd name="connsiteX74" fmla="*/ 8557148 w 12213540"/>
              <a:gd name="connsiteY74" fmla="*/ 507349 h 507349"/>
              <a:gd name="connsiteX75" fmla="*/ 8410797 w 12213540"/>
              <a:gd name="connsiteY75" fmla="*/ 253675 h 507349"/>
              <a:gd name="connsiteX76" fmla="*/ 8557148 w 12213540"/>
              <a:gd name="connsiteY76" fmla="*/ 0 h 507349"/>
              <a:gd name="connsiteX77" fmla="*/ 8252348 w 12213540"/>
              <a:gd name="connsiteY77" fmla="*/ 0 h 507349"/>
              <a:gd name="connsiteX78" fmla="*/ 8398699 w 12213540"/>
              <a:gd name="connsiteY78" fmla="*/ 253675 h 507349"/>
              <a:gd name="connsiteX79" fmla="*/ 7934950 w 12213540"/>
              <a:gd name="connsiteY79" fmla="*/ 507349 h 507349"/>
              <a:gd name="connsiteX80" fmla="*/ 8239750 w 12213540"/>
              <a:gd name="connsiteY80" fmla="*/ 507349 h 507349"/>
              <a:gd name="connsiteX81" fmla="*/ 8093399 w 12213540"/>
              <a:gd name="connsiteY81" fmla="*/ 253675 h 507349"/>
              <a:gd name="connsiteX82" fmla="*/ 8239750 w 12213540"/>
              <a:gd name="connsiteY82" fmla="*/ 0 h 507349"/>
              <a:gd name="connsiteX83" fmla="*/ 7934950 w 12213540"/>
              <a:gd name="connsiteY83" fmla="*/ 0 h 507349"/>
              <a:gd name="connsiteX84" fmla="*/ 8081301 w 12213540"/>
              <a:gd name="connsiteY84" fmla="*/ 253675 h 507349"/>
              <a:gd name="connsiteX85" fmla="*/ 7617552 w 12213540"/>
              <a:gd name="connsiteY85" fmla="*/ 507349 h 507349"/>
              <a:gd name="connsiteX86" fmla="*/ 7922352 w 12213540"/>
              <a:gd name="connsiteY86" fmla="*/ 507349 h 507349"/>
              <a:gd name="connsiteX87" fmla="*/ 7776001 w 12213540"/>
              <a:gd name="connsiteY87" fmla="*/ 253675 h 507349"/>
              <a:gd name="connsiteX88" fmla="*/ 7922352 w 12213540"/>
              <a:gd name="connsiteY88" fmla="*/ 0 h 507349"/>
              <a:gd name="connsiteX89" fmla="*/ 7617552 w 12213540"/>
              <a:gd name="connsiteY89" fmla="*/ 0 h 507349"/>
              <a:gd name="connsiteX90" fmla="*/ 7763903 w 12213540"/>
              <a:gd name="connsiteY90" fmla="*/ 253675 h 507349"/>
              <a:gd name="connsiteX91" fmla="*/ 7300154 w 12213540"/>
              <a:gd name="connsiteY91" fmla="*/ 507349 h 507349"/>
              <a:gd name="connsiteX92" fmla="*/ 7604954 w 12213540"/>
              <a:gd name="connsiteY92" fmla="*/ 507349 h 507349"/>
              <a:gd name="connsiteX93" fmla="*/ 7458603 w 12213540"/>
              <a:gd name="connsiteY93" fmla="*/ 253675 h 507349"/>
              <a:gd name="connsiteX94" fmla="*/ 7604954 w 12213540"/>
              <a:gd name="connsiteY94" fmla="*/ 0 h 507349"/>
              <a:gd name="connsiteX95" fmla="*/ 7300154 w 12213540"/>
              <a:gd name="connsiteY95" fmla="*/ 0 h 507349"/>
              <a:gd name="connsiteX96" fmla="*/ 7446504 w 12213540"/>
              <a:gd name="connsiteY96" fmla="*/ 253675 h 507349"/>
              <a:gd name="connsiteX97" fmla="*/ 6982756 w 12213540"/>
              <a:gd name="connsiteY97" fmla="*/ 507349 h 507349"/>
              <a:gd name="connsiteX98" fmla="*/ 7287556 w 12213540"/>
              <a:gd name="connsiteY98" fmla="*/ 507349 h 507349"/>
              <a:gd name="connsiteX99" fmla="*/ 7141205 w 12213540"/>
              <a:gd name="connsiteY99" fmla="*/ 253675 h 507349"/>
              <a:gd name="connsiteX100" fmla="*/ 7287556 w 12213540"/>
              <a:gd name="connsiteY100" fmla="*/ 0 h 507349"/>
              <a:gd name="connsiteX101" fmla="*/ 6982756 w 12213540"/>
              <a:gd name="connsiteY101" fmla="*/ 0 h 507349"/>
              <a:gd name="connsiteX102" fmla="*/ 7129106 w 12213540"/>
              <a:gd name="connsiteY102" fmla="*/ 253675 h 507349"/>
              <a:gd name="connsiteX103" fmla="*/ 6665358 w 12213540"/>
              <a:gd name="connsiteY103" fmla="*/ 507349 h 507349"/>
              <a:gd name="connsiteX104" fmla="*/ 6970158 w 12213540"/>
              <a:gd name="connsiteY104" fmla="*/ 507349 h 507349"/>
              <a:gd name="connsiteX105" fmla="*/ 6823807 w 12213540"/>
              <a:gd name="connsiteY105" fmla="*/ 253675 h 507349"/>
              <a:gd name="connsiteX106" fmla="*/ 6970158 w 12213540"/>
              <a:gd name="connsiteY106" fmla="*/ 0 h 507349"/>
              <a:gd name="connsiteX107" fmla="*/ 6665358 w 12213540"/>
              <a:gd name="connsiteY107" fmla="*/ 0 h 507349"/>
              <a:gd name="connsiteX108" fmla="*/ 6811708 w 12213540"/>
              <a:gd name="connsiteY108" fmla="*/ 253675 h 507349"/>
              <a:gd name="connsiteX109" fmla="*/ 6347960 w 12213540"/>
              <a:gd name="connsiteY109" fmla="*/ 507349 h 507349"/>
              <a:gd name="connsiteX110" fmla="*/ 6652760 w 12213540"/>
              <a:gd name="connsiteY110" fmla="*/ 507349 h 507349"/>
              <a:gd name="connsiteX111" fmla="*/ 6506409 w 12213540"/>
              <a:gd name="connsiteY111" fmla="*/ 253675 h 507349"/>
              <a:gd name="connsiteX112" fmla="*/ 6652760 w 12213540"/>
              <a:gd name="connsiteY112" fmla="*/ 0 h 507349"/>
              <a:gd name="connsiteX113" fmla="*/ 6347960 w 12213540"/>
              <a:gd name="connsiteY113" fmla="*/ 0 h 507349"/>
              <a:gd name="connsiteX114" fmla="*/ 6494311 w 12213540"/>
              <a:gd name="connsiteY114" fmla="*/ 253675 h 507349"/>
              <a:gd name="connsiteX115" fmla="*/ 6030562 w 12213540"/>
              <a:gd name="connsiteY115" fmla="*/ 507349 h 507349"/>
              <a:gd name="connsiteX116" fmla="*/ 6335362 w 12213540"/>
              <a:gd name="connsiteY116" fmla="*/ 507349 h 507349"/>
              <a:gd name="connsiteX117" fmla="*/ 6189012 w 12213540"/>
              <a:gd name="connsiteY117" fmla="*/ 253675 h 507349"/>
              <a:gd name="connsiteX118" fmla="*/ 6335362 w 12213540"/>
              <a:gd name="connsiteY118" fmla="*/ 0 h 507349"/>
              <a:gd name="connsiteX119" fmla="*/ 6030562 w 12213540"/>
              <a:gd name="connsiteY119" fmla="*/ 0 h 507349"/>
              <a:gd name="connsiteX120" fmla="*/ 6176912 w 12213540"/>
              <a:gd name="connsiteY120" fmla="*/ 253675 h 507349"/>
              <a:gd name="connsiteX121" fmla="*/ 5713165 w 12213540"/>
              <a:gd name="connsiteY121" fmla="*/ 507349 h 507349"/>
              <a:gd name="connsiteX122" fmla="*/ 6017964 w 12213540"/>
              <a:gd name="connsiteY122" fmla="*/ 507349 h 507349"/>
              <a:gd name="connsiteX123" fmla="*/ 5871613 w 12213540"/>
              <a:gd name="connsiteY123" fmla="*/ 253675 h 507349"/>
              <a:gd name="connsiteX124" fmla="*/ 6017964 w 12213540"/>
              <a:gd name="connsiteY124" fmla="*/ 0 h 507349"/>
              <a:gd name="connsiteX125" fmla="*/ 5713165 w 12213540"/>
              <a:gd name="connsiteY125" fmla="*/ 0 h 507349"/>
              <a:gd name="connsiteX126" fmla="*/ 5859514 w 12213540"/>
              <a:gd name="connsiteY126" fmla="*/ 253675 h 507349"/>
              <a:gd name="connsiteX127" fmla="*/ 5395766 w 12213540"/>
              <a:gd name="connsiteY127" fmla="*/ 507349 h 507349"/>
              <a:gd name="connsiteX128" fmla="*/ 5700566 w 12213540"/>
              <a:gd name="connsiteY128" fmla="*/ 507349 h 507349"/>
              <a:gd name="connsiteX129" fmla="*/ 5554215 w 12213540"/>
              <a:gd name="connsiteY129" fmla="*/ 253675 h 507349"/>
              <a:gd name="connsiteX130" fmla="*/ 5700566 w 12213540"/>
              <a:gd name="connsiteY130" fmla="*/ 0 h 507349"/>
              <a:gd name="connsiteX131" fmla="*/ 5395766 w 12213540"/>
              <a:gd name="connsiteY131" fmla="*/ 0 h 507349"/>
              <a:gd name="connsiteX132" fmla="*/ 5542116 w 12213540"/>
              <a:gd name="connsiteY132" fmla="*/ 253675 h 507349"/>
              <a:gd name="connsiteX133" fmla="*/ 5078368 w 12213540"/>
              <a:gd name="connsiteY133" fmla="*/ 507349 h 507349"/>
              <a:gd name="connsiteX134" fmla="*/ 5383169 w 12213540"/>
              <a:gd name="connsiteY134" fmla="*/ 507349 h 507349"/>
              <a:gd name="connsiteX135" fmla="*/ 5236817 w 12213540"/>
              <a:gd name="connsiteY135" fmla="*/ 253675 h 507349"/>
              <a:gd name="connsiteX136" fmla="*/ 5383169 w 12213540"/>
              <a:gd name="connsiteY136" fmla="*/ 0 h 507349"/>
              <a:gd name="connsiteX137" fmla="*/ 5078368 w 12213540"/>
              <a:gd name="connsiteY137" fmla="*/ 0 h 507349"/>
              <a:gd name="connsiteX138" fmla="*/ 5224719 w 12213540"/>
              <a:gd name="connsiteY138" fmla="*/ 253675 h 507349"/>
              <a:gd name="connsiteX139" fmla="*/ 4760970 w 12213540"/>
              <a:gd name="connsiteY139" fmla="*/ 507349 h 507349"/>
              <a:gd name="connsiteX140" fmla="*/ 5065770 w 12213540"/>
              <a:gd name="connsiteY140" fmla="*/ 507349 h 507349"/>
              <a:gd name="connsiteX141" fmla="*/ 4919419 w 12213540"/>
              <a:gd name="connsiteY141" fmla="*/ 253675 h 507349"/>
              <a:gd name="connsiteX142" fmla="*/ 5065770 w 12213540"/>
              <a:gd name="connsiteY142" fmla="*/ 0 h 507349"/>
              <a:gd name="connsiteX143" fmla="*/ 4760970 w 12213540"/>
              <a:gd name="connsiteY143" fmla="*/ 0 h 507349"/>
              <a:gd name="connsiteX144" fmla="*/ 4907321 w 12213540"/>
              <a:gd name="connsiteY144" fmla="*/ 253675 h 507349"/>
              <a:gd name="connsiteX145" fmla="*/ 4443572 w 12213540"/>
              <a:gd name="connsiteY145" fmla="*/ 507349 h 507349"/>
              <a:gd name="connsiteX146" fmla="*/ 4748372 w 12213540"/>
              <a:gd name="connsiteY146" fmla="*/ 507349 h 507349"/>
              <a:gd name="connsiteX147" fmla="*/ 4602021 w 12213540"/>
              <a:gd name="connsiteY147" fmla="*/ 253675 h 507349"/>
              <a:gd name="connsiteX148" fmla="*/ 4748372 w 12213540"/>
              <a:gd name="connsiteY148" fmla="*/ 0 h 507349"/>
              <a:gd name="connsiteX149" fmla="*/ 4443572 w 12213540"/>
              <a:gd name="connsiteY149" fmla="*/ 0 h 507349"/>
              <a:gd name="connsiteX150" fmla="*/ 4589923 w 12213540"/>
              <a:gd name="connsiteY150" fmla="*/ 253675 h 507349"/>
              <a:gd name="connsiteX151" fmla="*/ 4126177 w 12213540"/>
              <a:gd name="connsiteY151" fmla="*/ 507349 h 507349"/>
              <a:gd name="connsiteX152" fmla="*/ 4430974 w 12213540"/>
              <a:gd name="connsiteY152" fmla="*/ 507349 h 507349"/>
              <a:gd name="connsiteX153" fmla="*/ 4284623 w 12213540"/>
              <a:gd name="connsiteY153" fmla="*/ 253675 h 507349"/>
              <a:gd name="connsiteX154" fmla="*/ 4430974 w 12213540"/>
              <a:gd name="connsiteY154" fmla="*/ 0 h 507349"/>
              <a:gd name="connsiteX155" fmla="*/ 4126177 w 12213540"/>
              <a:gd name="connsiteY155" fmla="*/ 0 h 507349"/>
              <a:gd name="connsiteX156" fmla="*/ 4272525 w 12213540"/>
              <a:gd name="connsiteY156" fmla="*/ 253675 h 507349"/>
              <a:gd name="connsiteX157" fmla="*/ 3808779 w 12213540"/>
              <a:gd name="connsiteY157" fmla="*/ 507349 h 507349"/>
              <a:gd name="connsiteX158" fmla="*/ 4113580 w 12213540"/>
              <a:gd name="connsiteY158" fmla="*/ 507349 h 507349"/>
              <a:gd name="connsiteX159" fmla="*/ 3967228 w 12213540"/>
              <a:gd name="connsiteY159" fmla="*/ 253675 h 507349"/>
              <a:gd name="connsiteX160" fmla="*/ 4113578 w 12213540"/>
              <a:gd name="connsiteY160" fmla="*/ 0 h 507349"/>
              <a:gd name="connsiteX161" fmla="*/ 3808779 w 12213540"/>
              <a:gd name="connsiteY161" fmla="*/ 0 h 507349"/>
              <a:gd name="connsiteX162" fmla="*/ 3955129 w 12213540"/>
              <a:gd name="connsiteY162" fmla="*/ 253675 h 507349"/>
              <a:gd name="connsiteX163" fmla="*/ 3491382 w 12213540"/>
              <a:gd name="connsiteY163" fmla="*/ 507349 h 507349"/>
              <a:gd name="connsiteX164" fmla="*/ 3796182 w 12213540"/>
              <a:gd name="connsiteY164" fmla="*/ 507349 h 507349"/>
              <a:gd name="connsiteX165" fmla="*/ 3649830 w 12213540"/>
              <a:gd name="connsiteY165" fmla="*/ 253675 h 507349"/>
              <a:gd name="connsiteX166" fmla="*/ 3796182 w 12213540"/>
              <a:gd name="connsiteY166" fmla="*/ 0 h 507349"/>
              <a:gd name="connsiteX167" fmla="*/ 3491382 w 12213540"/>
              <a:gd name="connsiteY167" fmla="*/ 0 h 507349"/>
              <a:gd name="connsiteX168" fmla="*/ 3637731 w 12213540"/>
              <a:gd name="connsiteY168" fmla="*/ 253675 h 507349"/>
              <a:gd name="connsiteX169" fmla="*/ 3173982 w 12213540"/>
              <a:gd name="connsiteY169" fmla="*/ 507349 h 507349"/>
              <a:gd name="connsiteX170" fmla="*/ 3478783 w 12213540"/>
              <a:gd name="connsiteY170" fmla="*/ 507349 h 507349"/>
              <a:gd name="connsiteX171" fmla="*/ 3332432 w 12213540"/>
              <a:gd name="connsiteY171" fmla="*/ 253675 h 507349"/>
              <a:gd name="connsiteX172" fmla="*/ 3478783 w 12213540"/>
              <a:gd name="connsiteY172" fmla="*/ 0 h 507349"/>
              <a:gd name="connsiteX173" fmla="*/ 3173982 w 12213540"/>
              <a:gd name="connsiteY173" fmla="*/ 0 h 507349"/>
              <a:gd name="connsiteX174" fmla="*/ 3320334 w 12213540"/>
              <a:gd name="connsiteY174" fmla="*/ 253675 h 507349"/>
              <a:gd name="connsiteX175" fmla="*/ 2856585 w 12213540"/>
              <a:gd name="connsiteY175" fmla="*/ 507349 h 507349"/>
              <a:gd name="connsiteX176" fmla="*/ 3161385 w 12213540"/>
              <a:gd name="connsiteY176" fmla="*/ 507349 h 507349"/>
              <a:gd name="connsiteX177" fmla="*/ 3015033 w 12213540"/>
              <a:gd name="connsiteY177" fmla="*/ 253675 h 507349"/>
              <a:gd name="connsiteX178" fmla="*/ 3161385 w 12213540"/>
              <a:gd name="connsiteY178" fmla="*/ 0 h 507349"/>
              <a:gd name="connsiteX179" fmla="*/ 2856585 w 12213540"/>
              <a:gd name="connsiteY179" fmla="*/ 0 h 507349"/>
              <a:gd name="connsiteX180" fmla="*/ 3002936 w 12213540"/>
              <a:gd name="connsiteY180" fmla="*/ 253675 h 507349"/>
              <a:gd name="connsiteX181" fmla="*/ 2539187 w 12213540"/>
              <a:gd name="connsiteY181" fmla="*/ 507349 h 507349"/>
              <a:gd name="connsiteX182" fmla="*/ 2843987 w 12213540"/>
              <a:gd name="connsiteY182" fmla="*/ 507349 h 507349"/>
              <a:gd name="connsiteX183" fmla="*/ 2697637 w 12213540"/>
              <a:gd name="connsiteY183" fmla="*/ 253674 h 507349"/>
              <a:gd name="connsiteX184" fmla="*/ 2843987 w 12213540"/>
              <a:gd name="connsiteY184" fmla="*/ 0 h 507349"/>
              <a:gd name="connsiteX185" fmla="*/ 2539187 w 12213540"/>
              <a:gd name="connsiteY185" fmla="*/ 0 h 507349"/>
              <a:gd name="connsiteX186" fmla="*/ 2685537 w 12213540"/>
              <a:gd name="connsiteY186" fmla="*/ 253675 h 507349"/>
              <a:gd name="connsiteX187" fmla="*/ 2221788 w 12213540"/>
              <a:gd name="connsiteY187" fmla="*/ 507349 h 507349"/>
              <a:gd name="connsiteX188" fmla="*/ 2526589 w 12213540"/>
              <a:gd name="connsiteY188" fmla="*/ 507349 h 507349"/>
              <a:gd name="connsiteX189" fmla="*/ 2380238 w 12213540"/>
              <a:gd name="connsiteY189" fmla="*/ 253675 h 507349"/>
              <a:gd name="connsiteX190" fmla="*/ 2526589 w 12213540"/>
              <a:gd name="connsiteY190" fmla="*/ 0 h 507349"/>
              <a:gd name="connsiteX191" fmla="*/ 2221788 w 12213540"/>
              <a:gd name="connsiteY191" fmla="*/ 0 h 507349"/>
              <a:gd name="connsiteX192" fmla="*/ 2368140 w 12213540"/>
              <a:gd name="connsiteY192" fmla="*/ 253675 h 507349"/>
              <a:gd name="connsiteX193" fmla="*/ 1904391 w 12213540"/>
              <a:gd name="connsiteY193" fmla="*/ 507349 h 507349"/>
              <a:gd name="connsiteX194" fmla="*/ 2209189 w 12213540"/>
              <a:gd name="connsiteY194" fmla="*/ 507349 h 507349"/>
              <a:gd name="connsiteX195" fmla="*/ 2062840 w 12213540"/>
              <a:gd name="connsiteY195" fmla="*/ 253675 h 507349"/>
              <a:gd name="connsiteX196" fmla="*/ 2209189 w 12213540"/>
              <a:gd name="connsiteY196" fmla="*/ 0 h 507349"/>
              <a:gd name="connsiteX197" fmla="*/ 1904390 w 12213540"/>
              <a:gd name="connsiteY197" fmla="*/ 0 h 507349"/>
              <a:gd name="connsiteX198" fmla="*/ 2050741 w 12213540"/>
              <a:gd name="connsiteY198" fmla="*/ 253675 h 507349"/>
              <a:gd name="connsiteX199" fmla="*/ 1586992 w 12213540"/>
              <a:gd name="connsiteY199" fmla="*/ 507349 h 507349"/>
              <a:gd name="connsiteX200" fmla="*/ 1891792 w 12213540"/>
              <a:gd name="connsiteY200" fmla="*/ 507349 h 507349"/>
              <a:gd name="connsiteX201" fmla="*/ 1745441 w 12213540"/>
              <a:gd name="connsiteY201" fmla="*/ 253675 h 507349"/>
              <a:gd name="connsiteX202" fmla="*/ 1891792 w 12213540"/>
              <a:gd name="connsiteY202" fmla="*/ 0 h 507349"/>
              <a:gd name="connsiteX203" fmla="*/ 1586992 w 12213540"/>
              <a:gd name="connsiteY203" fmla="*/ 0 h 507349"/>
              <a:gd name="connsiteX204" fmla="*/ 1733342 w 12213540"/>
              <a:gd name="connsiteY204" fmla="*/ 253675 h 507349"/>
              <a:gd name="connsiteX205" fmla="*/ 1269593 w 12213540"/>
              <a:gd name="connsiteY205" fmla="*/ 507349 h 507349"/>
              <a:gd name="connsiteX206" fmla="*/ 1574394 w 12213540"/>
              <a:gd name="connsiteY206" fmla="*/ 507349 h 507349"/>
              <a:gd name="connsiteX207" fmla="*/ 1428043 w 12213540"/>
              <a:gd name="connsiteY207" fmla="*/ 253675 h 507349"/>
              <a:gd name="connsiteX208" fmla="*/ 1574394 w 12213540"/>
              <a:gd name="connsiteY208" fmla="*/ 0 h 507349"/>
              <a:gd name="connsiteX209" fmla="*/ 1269593 w 12213540"/>
              <a:gd name="connsiteY209" fmla="*/ 0 h 507349"/>
              <a:gd name="connsiteX210" fmla="*/ 1415944 w 12213540"/>
              <a:gd name="connsiteY210" fmla="*/ 253675 h 507349"/>
              <a:gd name="connsiteX211" fmla="*/ 952195 w 12213540"/>
              <a:gd name="connsiteY211" fmla="*/ 507349 h 507349"/>
              <a:gd name="connsiteX212" fmla="*/ 1256996 w 12213540"/>
              <a:gd name="connsiteY212" fmla="*/ 507349 h 507349"/>
              <a:gd name="connsiteX213" fmla="*/ 1110644 w 12213540"/>
              <a:gd name="connsiteY213" fmla="*/ 253675 h 507349"/>
              <a:gd name="connsiteX214" fmla="*/ 1256995 w 12213540"/>
              <a:gd name="connsiteY214" fmla="*/ 0 h 507349"/>
              <a:gd name="connsiteX215" fmla="*/ 952195 w 12213540"/>
              <a:gd name="connsiteY215" fmla="*/ 0 h 507349"/>
              <a:gd name="connsiteX216" fmla="*/ 1098546 w 12213540"/>
              <a:gd name="connsiteY216" fmla="*/ 253675 h 507349"/>
              <a:gd name="connsiteX217" fmla="*/ 634797 w 12213540"/>
              <a:gd name="connsiteY217" fmla="*/ 507349 h 507349"/>
              <a:gd name="connsiteX218" fmla="*/ 939597 w 12213540"/>
              <a:gd name="connsiteY218" fmla="*/ 507349 h 507349"/>
              <a:gd name="connsiteX219" fmla="*/ 793246 w 12213540"/>
              <a:gd name="connsiteY219" fmla="*/ 253675 h 507349"/>
              <a:gd name="connsiteX220" fmla="*/ 939597 w 12213540"/>
              <a:gd name="connsiteY220" fmla="*/ 0 h 507349"/>
              <a:gd name="connsiteX221" fmla="*/ 634797 w 12213540"/>
              <a:gd name="connsiteY221" fmla="*/ 0 h 507349"/>
              <a:gd name="connsiteX222" fmla="*/ 781148 w 12213540"/>
              <a:gd name="connsiteY222" fmla="*/ 253675 h 507349"/>
              <a:gd name="connsiteX223" fmla="*/ 317399 w 12213540"/>
              <a:gd name="connsiteY223" fmla="*/ 507349 h 507349"/>
              <a:gd name="connsiteX224" fmla="*/ 622199 w 12213540"/>
              <a:gd name="connsiteY224" fmla="*/ 507349 h 507349"/>
              <a:gd name="connsiteX225" fmla="*/ 475848 w 12213540"/>
              <a:gd name="connsiteY225" fmla="*/ 253675 h 507349"/>
              <a:gd name="connsiteX226" fmla="*/ 622199 w 12213540"/>
              <a:gd name="connsiteY226" fmla="*/ 0 h 507349"/>
              <a:gd name="connsiteX227" fmla="*/ 317399 w 12213540"/>
              <a:gd name="connsiteY227" fmla="*/ 0 h 507349"/>
              <a:gd name="connsiteX228" fmla="*/ 463749 w 12213540"/>
              <a:gd name="connsiteY228" fmla="*/ 253675 h 507349"/>
              <a:gd name="connsiteX229" fmla="*/ 0 w 12213540"/>
              <a:gd name="connsiteY229" fmla="*/ 507349 h 507349"/>
              <a:gd name="connsiteX230" fmla="*/ 304800 w 12213540"/>
              <a:gd name="connsiteY230" fmla="*/ 507349 h 507349"/>
              <a:gd name="connsiteX231" fmla="*/ 158450 w 12213540"/>
              <a:gd name="connsiteY231" fmla="*/ 253675 h 507349"/>
              <a:gd name="connsiteX232" fmla="*/ 304800 w 12213540"/>
              <a:gd name="connsiteY232" fmla="*/ 0 h 507349"/>
              <a:gd name="connsiteX233" fmla="*/ 0 w 12213540"/>
              <a:gd name="connsiteY233" fmla="*/ 0 h 507349"/>
              <a:gd name="connsiteX234" fmla="*/ 146351 w 12213540"/>
              <a:gd name="connsiteY234" fmla="*/ 253675 h 507349"/>
            </a:gdLst>
            <a:ahLst/>
            <a:cxnLst/>
            <a:rect l="l" t="t" r="r" b="b"/>
            <a:pathLst>
              <a:path w="12213540" h="507349">
                <a:moveTo>
                  <a:pt x="12061140" y="507349"/>
                </a:moveTo>
                <a:lnTo>
                  <a:pt x="12213540" y="507349"/>
                </a:lnTo>
                <a:lnTo>
                  <a:pt x="12213540" y="264160"/>
                </a:lnTo>
                <a:lnTo>
                  <a:pt x="12213540" y="243189"/>
                </a:lnTo>
                <a:lnTo>
                  <a:pt x="12213540" y="0"/>
                </a:lnTo>
                <a:lnTo>
                  <a:pt x="12061140" y="0"/>
                </a:lnTo>
                <a:lnTo>
                  <a:pt x="12207491" y="253675"/>
                </a:lnTo>
                <a:close/>
                <a:moveTo>
                  <a:pt x="11743726" y="507349"/>
                </a:moveTo>
                <a:lnTo>
                  <a:pt x="12048526" y="507349"/>
                </a:lnTo>
                <a:lnTo>
                  <a:pt x="11902175" y="253675"/>
                </a:lnTo>
                <a:lnTo>
                  <a:pt x="12048526" y="0"/>
                </a:lnTo>
                <a:lnTo>
                  <a:pt x="11743726" y="0"/>
                </a:lnTo>
                <a:lnTo>
                  <a:pt x="11890077" y="253675"/>
                </a:lnTo>
                <a:close/>
                <a:moveTo>
                  <a:pt x="11426328" y="507349"/>
                </a:moveTo>
                <a:lnTo>
                  <a:pt x="11731128" y="507349"/>
                </a:lnTo>
                <a:lnTo>
                  <a:pt x="11584777" y="253675"/>
                </a:lnTo>
                <a:lnTo>
                  <a:pt x="11731128" y="0"/>
                </a:lnTo>
                <a:lnTo>
                  <a:pt x="11426328" y="0"/>
                </a:lnTo>
                <a:lnTo>
                  <a:pt x="11572679" y="253675"/>
                </a:lnTo>
                <a:close/>
                <a:moveTo>
                  <a:pt x="11108930" y="507349"/>
                </a:moveTo>
                <a:lnTo>
                  <a:pt x="11413730" y="507349"/>
                </a:lnTo>
                <a:lnTo>
                  <a:pt x="11267379" y="253675"/>
                </a:lnTo>
                <a:lnTo>
                  <a:pt x="11413730" y="0"/>
                </a:lnTo>
                <a:lnTo>
                  <a:pt x="11108930" y="0"/>
                </a:lnTo>
                <a:lnTo>
                  <a:pt x="11255281" y="253675"/>
                </a:lnTo>
                <a:close/>
                <a:moveTo>
                  <a:pt x="10791532" y="507349"/>
                </a:moveTo>
                <a:lnTo>
                  <a:pt x="11096332" y="507349"/>
                </a:lnTo>
                <a:lnTo>
                  <a:pt x="10949981" y="253675"/>
                </a:lnTo>
                <a:lnTo>
                  <a:pt x="11096332" y="0"/>
                </a:lnTo>
                <a:lnTo>
                  <a:pt x="10791532" y="0"/>
                </a:lnTo>
                <a:lnTo>
                  <a:pt x="10937883" y="253675"/>
                </a:lnTo>
                <a:close/>
                <a:moveTo>
                  <a:pt x="10474134" y="507349"/>
                </a:moveTo>
                <a:lnTo>
                  <a:pt x="10778934" y="507349"/>
                </a:lnTo>
                <a:lnTo>
                  <a:pt x="10632583" y="253675"/>
                </a:lnTo>
                <a:lnTo>
                  <a:pt x="10778934" y="0"/>
                </a:lnTo>
                <a:lnTo>
                  <a:pt x="10474134" y="0"/>
                </a:lnTo>
                <a:lnTo>
                  <a:pt x="10620485" y="253675"/>
                </a:lnTo>
                <a:close/>
                <a:moveTo>
                  <a:pt x="10156736" y="507349"/>
                </a:moveTo>
                <a:lnTo>
                  <a:pt x="10461536" y="507349"/>
                </a:lnTo>
                <a:lnTo>
                  <a:pt x="10315185" y="253675"/>
                </a:lnTo>
                <a:lnTo>
                  <a:pt x="10461536" y="0"/>
                </a:lnTo>
                <a:lnTo>
                  <a:pt x="10156736" y="0"/>
                </a:lnTo>
                <a:lnTo>
                  <a:pt x="10303087" y="253675"/>
                </a:lnTo>
                <a:close/>
                <a:moveTo>
                  <a:pt x="9839338" y="507349"/>
                </a:moveTo>
                <a:lnTo>
                  <a:pt x="10144138" y="507349"/>
                </a:lnTo>
                <a:lnTo>
                  <a:pt x="9997787" y="253675"/>
                </a:lnTo>
                <a:lnTo>
                  <a:pt x="10144138" y="0"/>
                </a:lnTo>
                <a:lnTo>
                  <a:pt x="9839338" y="0"/>
                </a:lnTo>
                <a:lnTo>
                  <a:pt x="9985689" y="253675"/>
                </a:lnTo>
                <a:close/>
                <a:moveTo>
                  <a:pt x="9521940" y="507349"/>
                </a:moveTo>
                <a:lnTo>
                  <a:pt x="9826740" y="507349"/>
                </a:lnTo>
                <a:lnTo>
                  <a:pt x="9680389" y="253675"/>
                </a:lnTo>
                <a:lnTo>
                  <a:pt x="9826740" y="0"/>
                </a:lnTo>
                <a:lnTo>
                  <a:pt x="9521940" y="0"/>
                </a:lnTo>
                <a:lnTo>
                  <a:pt x="9668291" y="253675"/>
                </a:lnTo>
                <a:close/>
                <a:moveTo>
                  <a:pt x="9204542" y="507349"/>
                </a:moveTo>
                <a:lnTo>
                  <a:pt x="9509342" y="507349"/>
                </a:lnTo>
                <a:lnTo>
                  <a:pt x="9362991" y="253675"/>
                </a:lnTo>
                <a:lnTo>
                  <a:pt x="9509342" y="0"/>
                </a:lnTo>
                <a:lnTo>
                  <a:pt x="9204542" y="0"/>
                </a:lnTo>
                <a:lnTo>
                  <a:pt x="9350893" y="253675"/>
                </a:lnTo>
                <a:close/>
                <a:moveTo>
                  <a:pt x="8887144" y="507349"/>
                </a:moveTo>
                <a:lnTo>
                  <a:pt x="9191944" y="507349"/>
                </a:lnTo>
                <a:lnTo>
                  <a:pt x="9045593" y="253675"/>
                </a:lnTo>
                <a:lnTo>
                  <a:pt x="9191944" y="0"/>
                </a:lnTo>
                <a:lnTo>
                  <a:pt x="8887144" y="0"/>
                </a:lnTo>
                <a:lnTo>
                  <a:pt x="9033495" y="253675"/>
                </a:lnTo>
                <a:close/>
                <a:moveTo>
                  <a:pt x="8569746" y="507349"/>
                </a:moveTo>
                <a:lnTo>
                  <a:pt x="8874546" y="507349"/>
                </a:lnTo>
                <a:lnTo>
                  <a:pt x="8728195" y="253675"/>
                </a:lnTo>
                <a:lnTo>
                  <a:pt x="8874546" y="0"/>
                </a:lnTo>
                <a:lnTo>
                  <a:pt x="8569746" y="0"/>
                </a:lnTo>
                <a:lnTo>
                  <a:pt x="8716097" y="253675"/>
                </a:lnTo>
                <a:close/>
                <a:moveTo>
                  <a:pt x="8252348" y="507349"/>
                </a:moveTo>
                <a:lnTo>
                  <a:pt x="8557148" y="507349"/>
                </a:lnTo>
                <a:lnTo>
                  <a:pt x="8410797" y="253675"/>
                </a:lnTo>
                <a:lnTo>
                  <a:pt x="8557148" y="0"/>
                </a:lnTo>
                <a:lnTo>
                  <a:pt x="8252348" y="0"/>
                </a:lnTo>
                <a:lnTo>
                  <a:pt x="8398699" y="253675"/>
                </a:lnTo>
                <a:close/>
                <a:moveTo>
                  <a:pt x="7934950" y="507349"/>
                </a:moveTo>
                <a:lnTo>
                  <a:pt x="8239750" y="507349"/>
                </a:lnTo>
                <a:lnTo>
                  <a:pt x="8093399" y="253675"/>
                </a:lnTo>
                <a:lnTo>
                  <a:pt x="8239750" y="0"/>
                </a:lnTo>
                <a:lnTo>
                  <a:pt x="7934950" y="0"/>
                </a:lnTo>
                <a:lnTo>
                  <a:pt x="8081301" y="253675"/>
                </a:lnTo>
                <a:close/>
                <a:moveTo>
                  <a:pt x="7617552" y="507349"/>
                </a:moveTo>
                <a:lnTo>
                  <a:pt x="7922352" y="507349"/>
                </a:lnTo>
                <a:lnTo>
                  <a:pt x="7776001" y="253675"/>
                </a:lnTo>
                <a:lnTo>
                  <a:pt x="7922352" y="0"/>
                </a:lnTo>
                <a:lnTo>
                  <a:pt x="7617552" y="0"/>
                </a:lnTo>
                <a:lnTo>
                  <a:pt x="7763903" y="253675"/>
                </a:lnTo>
                <a:close/>
                <a:moveTo>
                  <a:pt x="7300154" y="507349"/>
                </a:moveTo>
                <a:lnTo>
                  <a:pt x="7604954" y="507349"/>
                </a:lnTo>
                <a:lnTo>
                  <a:pt x="7458603" y="253675"/>
                </a:lnTo>
                <a:lnTo>
                  <a:pt x="7604954" y="0"/>
                </a:lnTo>
                <a:lnTo>
                  <a:pt x="7300154" y="0"/>
                </a:lnTo>
                <a:lnTo>
                  <a:pt x="7446504" y="253675"/>
                </a:lnTo>
                <a:close/>
                <a:moveTo>
                  <a:pt x="6982756" y="507349"/>
                </a:moveTo>
                <a:lnTo>
                  <a:pt x="7287556" y="507349"/>
                </a:lnTo>
                <a:lnTo>
                  <a:pt x="7141205" y="253675"/>
                </a:lnTo>
                <a:lnTo>
                  <a:pt x="7287556" y="0"/>
                </a:lnTo>
                <a:lnTo>
                  <a:pt x="6982756" y="0"/>
                </a:lnTo>
                <a:lnTo>
                  <a:pt x="7129106" y="253675"/>
                </a:lnTo>
                <a:close/>
                <a:moveTo>
                  <a:pt x="6665358" y="507349"/>
                </a:moveTo>
                <a:lnTo>
                  <a:pt x="6970158" y="507349"/>
                </a:lnTo>
                <a:lnTo>
                  <a:pt x="6823807" y="253675"/>
                </a:lnTo>
                <a:lnTo>
                  <a:pt x="6970158" y="0"/>
                </a:lnTo>
                <a:lnTo>
                  <a:pt x="6665358" y="0"/>
                </a:lnTo>
                <a:lnTo>
                  <a:pt x="6811708" y="253675"/>
                </a:lnTo>
                <a:close/>
                <a:moveTo>
                  <a:pt x="6347960" y="507349"/>
                </a:moveTo>
                <a:lnTo>
                  <a:pt x="6652760" y="507349"/>
                </a:lnTo>
                <a:lnTo>
                  <a:pt x="6506409" y="253675"/>
                </a:lnTo>
                <a:lnTo>
                  <a:pt x="6652760" y="0"/>
                </a:lnTo>
                <a:lnTo>
                  <a:pt x="6347960" y="0"/>
                </a:lnTo>
                <a:lnTo>
                  <a:pt x="6494311" y="253675"/>
                </a:lnTo>
                <a:close/>
                <a:moveTo>
                  <a:pt x="6030562" y="507349"/>
                </a:moveTo>
                <a:lnTo>
                  <a:pt x="6335362" y="507349"/>
                </a:lnTo>
                <a:lnTo>
                  <a:pt x="6189012" y="253675"/>
                </a:lnTo>
                <a:lnTo>
                  <a:pt x="6335362" y="0"/>
                </a:lnTo>
                <a:lnTo>
                  <a:pt x="6030562" y="0"/>
                </a:lnTo>
                <a:lnTo>
                  <a:pt x="6176912" y="253675"/>
                </a:lnTo>
                <a:close/>
                <a:moveTo>
                  <a:pt x="5713165" y="507349"/>
                </a:moveTo>
                <a:lnTo>
                  <a:pt x="6017964" y="507349"/>
                </a:lnTo>
                <a:lnTo>
                  <a:pt x="5871613" y="253675"/>
                </a:lnTo>
                <a:lnTo>
                  <a:pt x="6017964" y="0"/>
                </a:lnTo>
                <a:lnTo>
                  <a:pt x="5713165" y="0"/>
                </a:lnTo>
                <a:lnTo>
                  <a:pt x="5859514" y="253675"/>
                </a:lnTo>
                <a:close/>
                <a:moveTo>
                  <a:pt x="5395766" y="507349"/>
                </a:moveTo>
                <a:lnTo>
                  <a:pt x="5700566" y="507349"/>
                </a:lnTo>
                <a:lnTo>
                  <a:pt x="5554215" y="253675"/>
                </a:lnTo>
                <a:lnTo>
                  <a:pt x="5700566" y="0"/>
                </a:lnTo>
                <a:lnTo>
                  <a:pt x="5395766" y="0"/>
                </a:lnTo>
                <a:lnTo>
                  <a:pt x="5542116" y="253675"/>
                </a:lnTo>
                <a:close/>
                <a:moveTo>
                  <a:pt x="5078368" y="507349"/>
                </a:moveTo>
                <a:lnTo>
                  <a:pt x="5383169" y="507349"/>
                </a:lnTo>
                <a:lnTo>
                  <a:pt x="5236817" y="253675"/>
                </a:lnTo>
                <a:lnTo>
                  <a:pt x="5383169" y="0"/>
                </a:lnTo>
                <a:lnTo>
                  <a:pt x="5078368" y="0"/>
                </a:lnTo>
                <a:lnTo>
                  <a:pt x="5224719" y="253675"/>
                </a:lnTo>
                <a:close/>
                <a:moveTo>
                  <a:pt x="4760970" y="507349"/>
                </a:moveTo>
                <a:lnTo>
                  <a:pt x="5065770" y="507349"/>
                </a:lnTo>
                <a:lnTo>
                  <a:pt x="4919419" y="253675"/>
                </a:lnTo>
                <a:lnTo>
                  <a:pt x="5065770" y="0"/>
                </a:lnTo>
                <a:lnTo>
                  <a:pt x="4760970" y="0"/>
                </a:lnTo>
                <a:lnTo>
                  <a:pt x="4907321" y="253675"/>
                </a:lnTo>
                <a:close/>
                <a:moveTo>
                  <a:pt x="4443572" y="507349"/>
                </a:moveTo>
                <a:lnTo>
                  <a:pt x="4748372" y="507349"/>
                </a:lnTo>
                <a:lnTo>
                  <a:pt x="4602021" y="253675"/>
                </a:lnTo>
                <a:lnTo>
                  <a:pt x="4748372" y="0"/>
                </a:lnTo>
                <a:lnTo>
                  <a:pt x="4443572" y="0"/>
                </a:lnTo>
                <a:lnTo>
                  <a:pt x="4589923" y="253675"/>
                </a:lnTo>
                <a:close/>
                <a:moveTo>
                  <a:pt x="4126177" y="507349"/>
                </a:moveTo>
                <a:lnTo>
                  <a:pt x="4430974" y="507349"/>
                </a:lnTo>
                <a:lnTo>
                  <a:pt x="4284623" y="253675"/>
                </a:lnTo>
                <a:lnTo>
                  <a:pt x="4430974" y="0"/>
                </a:lnTo>
                <a:lnTo>
                  <a:pt x="4126177" y="0"/>
                </a:lnTo>
                <a:lnTo>
                  <a:pt x="4272525" y="253675"/>
                </a:lnTo>
                <a:close/>
                <a:moveTo>
                  <a:pt x="3808779" y="507349"/>
                </a:moveTo>
                <a:lnTo>
                  <a:pt x="4113580" y="507349"/>
                </a:lnTo>
                <a:lnTo>
                  <a:pt x="3967228" y="253675"/>
                </a:lnTo>
                <a:lnTo>
                  <a:pt x="4113578" y="0"/>
                </a:lnTo>
                <a:lnTo>
                  <a:pt x="3808779" y="0"/>
                </a:lnTo>
                <a:lnTo>
                  <a:pt x="3955129" y="253675"/>
                </a:lnTo>
                <a:close/>
                <a:moveTo>
                  <a:pt x="3491382" y="507349"/>
                </a:moveTo>
                <a:lnTo>
                  <a:pt x="3796182" y="507349"/>
                </a:lnTo>
                <a:lnTo>
                  <a:pt x="3649830" y="253675"/>
                </a:lnTo>
                <a:lnTo>
                  <a:pt x="3796182" y="0"/>
                </a:lnTo>
                <a:lnTo>
                  <a:pt x="3491382" y="0"/>
                </a:lnTo>
                <a:lnTo>
                  <a:pt x="3637731" y="253675"/>
                </a:lnTo>
                <a:close/>
                <a:moveTo>
                  <a:pt x="3173982" y="507349"/>
                </a:moveTo>
                <a:lnTo>
                  <a:pt x="3478783" y="507349"/>
                </a:lnTo>
                <a:lnTo>
                  <a:pt x="3332432" y="253675"/>
                </a:lnTo>
                <a:lnTo>
                  <a:pt x="3478783" y="0"/>
                </a:lnTo>
                <a:lnTo>
                  <a:pt x="3173982" y="0"/>
                </a:lnTo>
                <a:lnTo>
                  <a:pt x="3320334" y="253675"/>
                </a:lnTo>
                <a:close/>
                <a:moveTo>
                  <a:pt x="2856585" y="507349"/>
                </a:moveTo>
                <a:lnTo>
                  <a:pt x="3161385" y="507349"/>
                </a:lnTo>
                <a:lnTo>
                  <a:pt x="3015033" y="253675"/>
                </a:lnTo>
                <a:lnTo>
                  <a:pt x="3161385" y="0"/>
                </a:lnTo>
                <a:lnTo>
                  <a:pt x="2856585" y="0"/>
                </a:lnTo>
                <a:lnTo>
                  <a:pt x="3002936" y="253675"/>
                </a:lnTo>
                <a:close/>
                <a:moveTo>
                  <a:pt x="2539187" y="507349"/>
                </a:moveTo>
                <a:lnTo>
                  <a:pt x="2843987" y="507349"/>
                </a:lnTo>
                <a:lnTo>
                  <a:pt x="2697637" y="253674"/>
                </a:lnTo>
                <a:lnTo>
                  <a:pt x="2843987" y="0"/>
                </a:lnTo>
                <a:lnTo>
                  <a:pt x="2539187" y="0"/>
                </a:lnTo>
                <a:lnTo>
                  <a:pt x="2685537" y="253675"/>
                </a:lnTo>
                <a:close/>
                <a:moveTo>
                  <a:pt x="2221788" y="507349"/>
                </a:moveTo>
                <a:lnTo>
                  <a:pt x="2526589" y="507349"/>
                </a:lnTo>
                <a:lnTo>
                  <a:pt x="2380238" y="253675"/>
                </a:lnTo>
                <a:lnTo>
                  <a:pt x="2526589" y="0"/>
                </a:lnTo>
                <a:lnTo>
                  <a:pt x="2221788" y="0"/>
                </a:lnTo>
                <a:lnTo>
                  <a:pt x="2368140" y="253675"/>
                </a:lnTo>
                <a:close/>
                <a:moveTo>
                  <a:pt x="1904391" y="507349"/>
                </a:moveTo>
                <a:lnTo>
                  <a:pt x="2209189" y="507349"/>
                </a:lnTo>
                <a:lnTo>
                  <a:pt x="2062840" y="253675"/>
                </a:lnTo>
                <a:lnTo>
                  <a:pt x="2209189" y="0"/>
                </a:lnTo>
                <a:lnTo>
                  <a:pt x="1904390" y="0"/>
                </a:lnTo>
                <a:lnTo>
                  <a:pt x="2050741" y="253675"/>
                </a:lnTo>
                <a:close/>
                <a:moveTo>
                  <a:pt x="1586992" y="507349"/>
                </a:moveTo>
                <a:lnTo>
                  <a:pt x="1891792" y="507349"/>
                </a:lnTo>
                <a:lnTo>
                  <a:pt x="1745441" y="253675"/>
                </a:lnTo>
                <a:lnTo>
                  <a:pt x="1891792" y="0"/>
                </a:lnTo>
                <a:lnTo>
                  <a:pt x="1586992" y="0"/>
                </a:lnTo>
                <a:lnTo>
                  <a:pt x="1733342" y="253675"/>
                </a:lnTo>
                <a:close/>
                <a:moveTo>
                  <a:pt x="1269593" y="507349"/>
                </a:moveTo>
                <a:lnTo>
                  <a:pt x="1574394" y="507349"/>
                </a:lnTo>
                <a:lnTo>
                  <a:pt x="1428043" y="253675"/>
                </a:lnTo>
                <a:lnTo>
                  <a:pt x="1574394" y="0"/>
                </a:lnTo>
                <a:lnTo>
                  <a:pt x="1269593" y="0"/>
                </a:lnTo>
                <a:lnTo>
                  <a:pt x="1415944" y="253675"/>
                </a:lnTo>
                <a:close/>
                <a:moveTo>
                  <a:pt x="952195" y="507349"/>
                </a:moveTo>
                <a:lnTo>
                  <a:pt x="1256996" y="507349"/>
                </a:lnTo>
                <a:lnTo>
                  <a:pt x="1110644" y="253675"/>
                </a:lnTo>
                <a:lnTo>
                  <a:pt x="1256995" y="0"/>
                </a:lnTo>
                <a:lnTo>
                  <a:pt x="952195" y="0"/>
                </a:lnTo>
                <a:lnTo>
                  <a:pt x="1098546" y="253675"/>
                </a:lnTo>
                <a:close/>
                <a:moveTo>
                  <a:pt x="634797" y="507349"/>
                </a:moveTo>
                <a:lnTo>
                  <a:pt x="939597" y="507349"/>
                </a:lnTo>
                <a:lnTo>
                  <a:pt x="793246" y="253675"/>
                </a:lnTo>
                <a:lnTo>
                  <a:pt x="939597" y="0"/>
                </a:lnTo>
                <a:lnTo>
                  <a:pt x="634797" y="0"/>
                </a:lnTo>
                <a:lnTo>
                  <a:pt x="781148" y="253675"/>
                </a:lnTo>
                <a:close/>
                <a:moveTo>
                  <a:pt x="317399" y="507349"/>
                </a:moveTo>
                <a:lnTo>
                  <a:pt x="622199" y="507349"/>
                </a:lnTo>
                <a:lnTo>
                  <a:pt x="475848" y="253675"/>
                </a:lnTo>
                <a:lnTo>
                  <a:pt x="622199" y="0"/>
                </a:lnTo>
                <a:lnTo>
                  <a:pt x="317399" y="0"/>
                </a:lnTo>
                <a:lnTo>
                  <a:pt x="463749" y="253675"/>
                </a:lnTo>
                <a:close/>
                <a:moveTo>
                  <a:pt x="0" y="507349"/>
                </a:moveTo>
                <a:lnTo>
                  <a:pt x="304800" y="507349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8108570">
            <a:off x="10453160" y="1012987"/>
            <a:ext cx="780673" cy="780673"/>
          </a:xfrm>
          <a:prstGeom prst="ellipse">
            <a:avLst/>
          </a:prstGeom>
          <a:gradFill>
            <a:gsLst>
              <a:gs pos="2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2700000">
            <a:off x="7328412" y="1166794"/>
            <a:ext cx="4452923" cy="4452923"/>
          </a:xfrm>
          <a:custGeom>
            <a:avLst/>
            <a:gdLst>
              <a:gd name="connsiteX0" fmla="*/ 217377 w 4452923"/>
              <a:gd name="connsiteY0" fmla="*/ 217376 h 4452923"/>
              <a:gd name="connsiteX1" fmla="*/ 742169 w 4452923"/>
              <a:gd name="connsiteY1" fmla="*/ 0 h 4452923"/>
              <a:gd name="connsiteX2" fmla="*/ 3710754 w 4452923"/>
              <a:gd name="connsiteY2" fmla="*/ 0 h 4452923"/>
              <a:gd name="connsiteX3" fmla="*/ 3771505 w 4452923"/>
              <a:gd name="connsiteY3" fmla="*/ 6124 h 4452923"/>
              <a:gd name="connsiteX4" fmla="*/ 4446799 w 4452923"/>
              <a:gd name="connsiteY4" fmla="*/ 681418 h 4452923"/>
              <a:gd name="connsiteX5" fmla="*/ 4452923 w 4452923"/>
              <a:gd name="connsiteY5" fmla="*/ 742169 h 4452923"/>
              <a:gd name="connsiteX6" fmla="*/ 4452923 w 4452923"/>
              <a:gd name="connsiteY6" fmla="*/ 3710754 h 4452923"/>
              <a:gd name="connsiteX7" fmla="*/ 3710754 w 4452923"/>
              <a:gd name="connsiteY7" fmla="*/ 4452923 h 4452923"/>
              <a:gd name="connsiteX8" fmla="*/ 742169 w 4452923"/>
              <a:gd name="connsiteY8" fmla="*/ 4452923 h 4452923"/>
              <a:gd name="connsiteX9" fmla="*/ 0 w 4452923"/>
              <a:gd name="connsiteY9" fmla="*/ 3710754 h 4452923"/>
              <a:gd name="connsiteX10" fmla="*/ 0 w 4452923"/>
              <a:gd name="connsiteY10" fmla="*/ 742169 h 4452923"/>
              <a:gd name="connsiteX11" fmla="*/ 217377 w 4452923"/>
              <a:gd name="connsiteY11" fmla="*/ 217376 h 4452923"/>
            </a:gdLst>
            <a:ahLst/>
            <a:cxnLst/>
            <a:rect l="l" t="t" r="r" b="b"/>
            <a:pathLst>
              <a:path w="4452923" h="4452923">
                <a:moveTo>
                  <a:pt x="217377" y="217376"/>
                </a:moveTo>
                <a:cubicBezTo>
                  <a:pt x="351682" y="83070"/>
                  <a:pt x="537225" y="0"/>
                  <a:pt x="742169" y="0"/>
                </a:cubicBezTo>
                <a:lnTo>
                  <a:pt x="3710754" y="0"/>
                </a:lnTo>
                <a:lnTo>
                  <a:pt x="3771505" y="6124"/>
                </a:lnTo>
                <a:lnTo>
                  <a:pt x="4446799" y="681418"/>
                </a:lnTo>
                <a:lnTo>
                  <a:pt x="4452923" y="742169"/>
                </a:lnTo>
                <a:lnTo>
                  <a:pt x="4452923" y="3710754"/>
                </a:lnTo>
                <a:cubicBezTo>
                  <a:pt x="4452923" y="4120643"/>
                  <a:pt x="4120643" y="4452923"/>
                  <a:pt x="3710754" y="4452923"/>
                </a:cubicBezTo>
                <a:lnTo>
                  <a:pt x="742169" y="4452923"/>
                </a:lnTo>
                <a:cubicBezTo>
                  <a:pt x="332280" y="4452923"/>
                  <a:pt x="0" y="4120643"/>
                  <a:pt x="0" y="3710754"/>
                </a:cubicBezTo>
                <a:lnTo>
                  <a:pt x="0" y="742169"/>
                </a:lnTo>
                <a:cubicBezTo>
                  <a:pt x="0" y="537224"/>
                  <a:pt x="83070" y="351682"/>
                  <a:pt x="217377" y="21737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alphaModFix/>
          </a:blip>
          <a:srcRect l="12985" r="35891"/>
          <a:stretch>
            <a:fillRect/>
          </a:stretch>
        </p:blipFill>
        <p:spPr>
          <a:xfrm>
            <a:off x="7017154" y="551980"/>
            <a:ext cx="5183686" cy="5682551"/>
          </a:xfrm>
          <a:custGeom>
            <a:avLst/>
            <a:gdLst>
              <a:gd name="connsiteX0" fmla="*/ 2841277 w 5183686"/>
              <a:gd name="connsiteY0" fmla="*/ 0 h 5682551"/>
              <a:gd name="connsiteX1" fmla="*/ 3366069 w 5183686"/>
              <a:gd name="connsiteY1" fmla="*/ 217376 h 5682551"/>
              <a:gd name="connsiteX2" fmla="*/ 5183686 w 5183686"/>
              <a:gd name="connsiteY2" fmla="*/ 2034993 h 5682551"/>
              <a:gd name="connsiteX3" fmla="*/ 5183686 w 5183686"/>
              <a:gd name="connsiteY3" fmla="*/ 3647558 h 5682551"/>
              <a:gd name="connsiteX4" fmla="*/ 3366069 w 5183686"/>
              <a:gd name="connsiteY4" fmla="*/ 5465175 h 5682551"/>
              <a:gd name="connsiteX5" fmla="*/ 2316484 w 5183686"/>
              <a:gd name="connsiteY5" fmla="*/ 5465175 h 5682551"/>
              <a:gd name="connsiteX6" fmla="*/ 217377 w 5183686"/>
              <a:gd name="connsiteY6" fmla="*/ 3366068 h 5682551"/>
              <a:gd name="connsiteX7" fmla="*/ 217377 w 5183686"/>
              <a:gd name="connsiteY7" fmla="*/ 2316483 h 5682551"/>
              <a:gd name="connsiteX8" fmla="*/ 2316484 w 5183686"/>
              <a:gd name="connsiteY8" fmla="*/ 217376 h 5682551"/>
              <a:gd name="connsiteX9" fmla="*/ 2841277 w 5183686"/>
              <a:gd name="connsiteY9" fmla="*/ 0 h 5682551"/>
            </a:gdLst>
            <a:ahLst/>
            <a:cxnLst/>
            <a:rect l="l" t="t" r="r" b="b"/>
            <a:pathLst>
              <a:path w="5183686" h="5682551">
                <a:moveTo>
                  <a:pt x="2841277" y="0"/>
                </a:moveTo>
                <a:cubicBezTo>
                  <a:pt x="3031214" y="0"/>
                  <a:pt x="3221152" y="72459"/>
                  <a:pt x="3366069" y="217376"/>
                </a:cubicBezTo>
                <a:lnTo>
                  <a:pt x="5183686" y="2034993"/>
                </a:lnTo>
                <a:lnTo>
                  <a:pt x="5183686" y="3647558"/>
                </a:lnTo>
                <a:lnTo>
                  <a:pt x="3366069" y="5465175"/>
                </a:lnTo>
                <a:cubicBezTo>
                  <a:pt x="3076234" y="5755010"/>
                  <a:pt x="2606319" y="5755010"/>
                  <a:pt x="2316484" y="5465175"/>
                </a:cubicBezTo>
                <a:lnTo>
                  <a:pt x="217377" y="3366068"/>
                </a:lnTo>
                <a:cubicBezTo>
                  <a:pt x="-72458" y="3076233"/>
                  <a:pt x="-72458" y="2606318"/>
                  <a:pt x="217377" y="2316483"/>
                </a:cubicBezTo>
                <a:lnTo>
                  <a:pt x="2316484" y="217376"/>
                </a:lnTo>
                <a:cubicBezTo>
                  <a:pt x="2461402" y="72459"/>
                  <a:pt x="2651339" y="0"/>
                  <a:pt x="2841277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9000000">
            <a:off x="5231141" y="1907918"/>
            <a:ext cx="1416152" cy="1266382"/>
          </a:xfrm>
          <a:custGeom>
            <a:avLst/>
            <a:gdLst>
              <a:gd name="connsiteX0" fmla="*/ 7866683 w 8105775"/>
              <a:gd name="connsiteY0" fmla="*/ 3469179 h 7248525"/>
              <a:gd name="connsiteX1" fmla="*/ 6844650 w 8105775"/>
              <a:gd name="connsiteY1" fmla="*/ 1416541 h 7248525"/>
              <a:gd name="connsiteX2" fmla="*/ 5800711 w 8105775"/>
              <a:gd name="connsiteY2" fmla="*/ 430704 h 7248525"/>
              <a:gd name="connsiteX3" fmla="*/ 1604948 w 8105775"/>
              <a:gd name="connsiteY3" fmla="*/ 1225089 h 7248525"/>
              <a:gd name="connsiteX4" fmla="*/ 8558 w 8105775"/>
              <a:gd name="connsiteY4" fmla="*/ 4330239 h 7248525"/>
              <a:gd name="connsiteX5" fmla="*/ 1055355 w 8105775"/>
              <a:gd name="connsiteY5" fmla="*/ 6109509 h 7248525"/>
              <a:gd name="connsiteX6" fmla="*/ 2590785 w 8105775"/>
              <a:gd name="connsiteY6" fmla="*/ 6781022 h 7248525"/>
              <a:gd name="connsiteX7" fmla="*/ 4990133 w 8105775"/>
              <a:gd name="connsiteY7" fmla="*/ 7234412 h 7248525"/>
              <a:gd name="connsiteX8" fmla="*/ 6442696 w 8105775"/>
              <a:gd name="connsiteY8" fmla="*/ 7103919 h 7248525"/>
              <a:gd name="connsiteX9" fmla="*/ 7065631 w 8105775"/>
              <a:gd name="connsiteY9" fmla="*/ 6813406 h 7248525"/>
              <a:gd name="connsiteX10" fmla="*/ 7575218 w 8105775"/>
              <a:gd name="connsiteY10" fmla="*/ 6330489 h 7248525"/>
              <a:gd name="connsiteX11" fmla="*/ 8074328 w 8105775"/>
              <a:gd name="connsiteY11" fmla="*/ 5337031 h 7248525"/>
              <a:gd name="connsiteX12" fmla="*/ 8036228 w 8105775"/>
              <a:gd name="connsiteY12" fmla="*/ 4195937 h 7248525"/>
              <a:gd name="connsiteX13" fmla="*/ 7866683 w 8105775"/>
              <a:gd name="connsiteY13" fmla="*/ 3469179 h 7248525"/>
            </a:gdLst>
            <a:ahLst/>
            <a:cxnLst/>
            <a:rect l="l" t="t" r="r" b="b"/>
            <a:pathLst>
              <a:path w="8105775" h="7248525">
                <a:moveTo>
                  <a:pt x="7866683" y="3469179"/>
                </a:moveTo>
                <a:cubicBezTo>
                  <a:pt x="7655228" y="2729086"/>
                  <a:pt x="7324711" y="2029951"/>
                  <a:pt x="6844650" y="1416541"/>
                </a:cubicBezTo>
                <a:cubicBezTo>
                  <a:pt x="6549375" y="1038399"/>
                  <a:pt x="6199808" y="699309"/>
                  <a:pt x="5800711" y="430704"/>
                </a:cubicBezTo>
                <a:cubicBezTo>
                  <a:pt x="4204321" y="-641811"/>
                  <a:pt x="2276460" y="544051"/>
                  <a:pt x="1604948" y="1225089"/>
                </a:cubicBezTo>
                <a:cubicBezTo>
                  <a:pt x="933435" y="1906126"/>
                  <a:pt x="-104790" y="3310111"/>
                  <a:pt x="8558" y="4330239"/>
                </a:cubicBezTo>
                <a:cubicBezTo>
                  <a:pt x="121905" y="5350367"/>
                  <a:pt x="583868" y="5796137"/>
                  <a:pt x="1055355" y="6109509"/>
                </a:cubicBezTo>
                <a:cubicBezTo>
                  <a:pt x="1526843" y="6423834"/>
                  <a:pt x="2328848" y="6711489"/>
                  <a:pt x="2590785" y="6781022"/>
                </a:cubicBezTo>
                <a:cubicBezTo>
                  <a:pt x="2852723" y="6850554"/>
                  <a:pt x="4212893" y="7164879"/>
                  <a:pt x="4990133" y="7234412"/>
                </a:cubicBezTo>
                <a:cubicBezTo>
                  <a:pt x="5474003" y="7278226"/>
                  <a:pt x="5975971" y="7243937"/>
                  <a:pt x="6442696" y="7103919"/>
                </a:cubicBezTo>
                <a:cubicBezTo>
                  <a:pt x="6659866" y="7039149"/>
                  <a:pt x="6885608" y="6952472"/>
                  <a:pt x="7065631" y="6813406"/>
                </a:cubicBezTo>
                <a:cubicBezTo>
                  <a:pt x="7251368" y="6670531"/>
                  <a:pt x="7423771" y="6509559"/>
                  <a:pt x="7575218" y="6330489"/>
                </a:cubicBezTo>
                <a:cubicBezTo>
                  <a:pt x="7816200" y="6043787"/>
                  <a:pt x="8001938" y="5706601"/>
                  <a:pt x="8074328" y="5337031"/>
                </a:cubicBezTo>
                <a:cubicBezTo>
                  <a:pt x="8147671" y="4960794"/>
                  <a:pt x="8104808" y="4572174"/>
                  <a:pt x="8036228" y="4195937"/>
                </a:cubicBezTo>
                <a:cubicBezTo>
                  <a:pt x="7990508" y="3951144"/>
                  <a:pt x="7935263" y="3708256"/>
                  <a:pt x="7866683" y="3469179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20000"/>
                </a:schemeClr>
              </a:gs>
              <a:gs pos="100000">
                <a:schemeClr val="accent2">
                  <a:lumMod val="60000"/>
                  <a:lumOff val="40000"/>
                  <a:alpha val="100000"/>
                </a:schemeClr>
              </a:gs>
            </a:gsLst>
            <a:lin ang="5400000" scaled="0"/>
          </a:gradFill>
          <a:ln cap="sq">
            <a:noFill/>
          </a:ln>
          <a:effectLst>
            <a:outerShdw blurRad="330200" dist="203200" dir="5400000" sx="90000" sy="90000" algn="t" rotWithShape="0">
              <a:schemeClr val="accent2">
                <a:lumMod val="50000"/>
                <a:alpha val="65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0800000">
            <a:off x="2540815" y="3351891"/>
            <a:ext cx="246736" cy="138110"/>
          </a:xfrm>
          <a:prstGeom prst="triangle">
            <a:avLst/>
          </a:prstGeom>
          <a:solidFill>
            <a:schemeClr val="accent1"/>
          </a:solidFill>
          <a:ln cap="sq">
            <a:noFill/>
            <a:prstDash val="solid"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5815849" y="3351890"/>
            <a:ext cx="246736" cy="138110"/>
          </a:xfrm>
          <a:prstGeom prst="triangle">
            <a:avLst/>
          </a:prstGeom>
          <a:solidFill>
            <a:schemeClr val="accent2"/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>
            <a:off x="8991823" y="3351890"/>
            <a:ext cx="246736" cy="138110"/>
          </a:xfrm>
          <a:prstGeom prst="triangle">
            <a:avLst/>
          </a:prstGeom>
          <a:solidFill>
            <a:schemeClr val="accent1"/>
          </a:solidFill>
          <a:ln cap="sq">
            <a:noFill/>
            <a:prstDash val="solid"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391538" y="3623535"/>
            <a:ext cx="2651760" cy="56746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64008" tIns="32004" rIns="64008" bIns="32004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动作要领与比赛运用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391538" y="4188473"/>
            <a:ext cx="2647062" cy="185418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64008" tIns="32004" rIns="64008" bIns="32004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068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学生能精准阐述掩护配合的概念、分类、动作要领及运用时机，80%以上学生能在简单对抗下完成基础掩护配合，30%学生能在复杂实战对抗中灵活运用，提升篮球实战技巧。
在比赛中，学生能够根据防守变化，灵活调整掩护方式和切入路线，提高配合的成功率，增强比赛中的进攻能力。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666572" y="3623534"/>
            <a:ext cx="2651760" cy="56746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64008" tIns="32004" rIns="64008" bIns="32004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战术意识与团队协作培养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666572" y="4188472"/>
            <a:ext cx="2648628" cy="185418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64008" tIns="32004" rIns="64008" bIns="32004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068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通过练习，学生学会选择合理的掩护位置、时机和姿势，培养战术意识。同时，掩护配合中双方需默契沟通，通过眼神、肢体语言和口令协调行动，这有助于培养团队协作能力。
学生在练习中需相互配合、支持，增强团队凝聚力，共同完成任务，提高团队协作能力，培养学生的体育品德和团队精神。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842546" y="3623534"/>
            <a:ext cx="2651760" cy="56746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64008" tIns="32004" rIns="64008" bIns="32004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情感态度与团队精神塑造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842546" y="4188472"/>
            <a:ext cx="2647654" cy="185418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64008" tIns="32004" rIns="64008" bIns="32004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068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培养学生团队合作精神，通过小组练习和竞赛，让学生学会相互配合、支持，增强团队凝聚力，共同完成任务，提高团队协作能力。
鼓励学生勇于拼搏，在激烈的对抗中不断挑战自我，增强学生的竞争意识和集体荣誉感，促进学生全面发展，培养学生的体育品德和团队精神。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20700000">
            <a:off x="8407115" y="1971418"/>
            <a:ext cx="1416152" cy="1266382"/>
          </a:xfrm>
          <a:custGeom>
            <a:avLst/>
            <a:gdLst>
              <a:gd name="connsiteX0" fmla="*/ 7866683 w 8105775"/>
              <a:gd name="connsiteY0" fmla="*/ 3469179 h 7248525"/>
              <a:gd name="connsiteX1" fmla="*/ 6844650 w 8105775"/>
              <a:gd name="connsiteY1" fmla="*/ 1416541 h 7248525"/>
              <a:gd name="connsiteX2" fmla="*/ 5800711 w 8105775"/>
              <a:gd name="connsiteY2" fmla="*/ 430704 h 7248525"/>
              <a:gd name="connsiteX3" fmla="*/ 1604948 w 8105775"/>
              <a:gd name="connsiteY3" fmla="*/ 1225089 h 7248525"/>
              <a:gd name="connsiteX4" fmla="*/ 8558 w 8105775"/>
              <a:gd name="connsiteY4" fmla="*/ 4330239 h 7248525"/>
              <a:gd name="connsiteX5" fmla="*/ 1055355 w 8105775"/>
              <a:gd name="connsiteY5" fmla="*/ 6109509 h 7248525"/>
              <a:gd name="connsiteX6" fmla="*/ 2590785 w 8105775"/>
              <a:gd name="connsiteY6" fmla="*/ 6781022 h 7248525"/>
              <a:gd name="connsiteX7" fmla="*/ 4990133 w 8105775"/>
              <a:gd name="connsiteY7" fmla="*/ 7234412 h 7248525"/>
              <a:gd name="connsiteX8" fmla="*/ 6442696 w 8105775"/>
              <a:gd name="connsiteY8" fmla="*/ 7103919 h 7248525"/>
              <a:gd name="connsiteX9" fmla="*/ 7065631 w 8105775"/>
              <a:gd name="connsiteY9" fmla="*/ 6813406 h 7248525"/>
              <a:gd name="connsiteX10" fmla="*/ 7575218 w 8105775"/>
              <a:gd name="connsiteY10" fmla="*/ 6330489 h 7248525"/>
              <a:gd name="connsiteX11" fmla="*/ 8074328 w 8105775"/>
              <a:gd name="connsiteY11" fmla="*/ 5337031 h 7248525"/>
              <a:gd name="connsiteX12" fmla="*/ 8036228 w 8105775"/>
              <a:gd name="connsiteY12" fmla="*/ 4195937 h 7248525"/>
              <a:gd name="connsiteX13" fmla="*/ 7866683 w 8105775"/>
              <a:gd name="connsiteY13" fmla="*/ 3469179 h 7248525"/>
            </a:gdLst>
            <a:ahLst/>
            <a:cxnLst/>
            <a:rect l="l" t="t" r="r" b="b"/>
            <a:pathLst>
              <a:path w="8105775" h="7248525">
                <a:moveTo>
                  <a:pt x="7866683" y="3469179"/>
                </a:moveTo>
                <a:cubicBezTo>
                  <a:pt x="7655228" y="2729086"/>
                  <a:pt x="7324711" y="2029951"/>
                  <a:pt x="6844650" y="1416541"/>
                </a:cubicBezTo>
                <a:cubicBezTo>
                  <a:pt x="6549375" y="1038399"/>
                  <a:pt x="6199808" y="699309"/>
                  <a:pt x="5800711" y="430704"/>
                </a:cubicBezTo>
                <a:cubicBezTo>
                  <a:pt x="4204321" y="-641811"/>
                  <a:pt x="2276460" y="544051"/>
                  <a:pt x="1604948" y="1225089"/>
                </a:cubicBezTo>
                <a:cubicBezTo>
                  <a:pt x="933435" y="1906126"/>
                  <a:pt x="-104790" y="3310111"/>
                  <a:pt x="8558" y="4330239"/>
                </a:cubicBezTo>
                <a:cubicBezTo>
                  <a:pt x="121905" y="5350367"/>
                  <a:pt x="583868" y="5796137"/>
                  <a:pt x="1055355" y="6109509"/>
                </a:cubicBezTo>
                <a:cubicBezTo>
                  <a:pt x="1526843" y="6423834"/>
                  <a:pt x="2328848" y="6711489"/>
                  <a:pt x="2590785" y="6781022"/>
                </a:cubicBezTo>
                <a:cubicBezTo>
                  <a:pt x="2852723" y="6850554"/>
                  <a:pt x="4212893" y="7164879"/>
                  <a:pt x="4990133" y="7234412"/>
                </a:cubicBezTo>
                <a:cubicBezTo>
                  <a:pt x="5474003" y="7278226"/>
                  <a:pt x="5975971" y="7243937"/>
                  <a:pt x="6442696" y="7103919"/>
                </a:cubicBezTo>
                <a:cubicBezTo>
                  <a:pt x="6659866" y="7039149"/>
                  <a:pt x="6885608" y="6952472"/>
                  <a:pt x="7065631" y="6813406"/>
                </a:cubicBezTo>
                <a:cubicBezTo>
                  <a:pt x="7251368" y="6670531"/>
                  <a:pt x="7423771" y="6509559"/>
                  <a:pt x="7575218" y="6330489"/>
                </a:cubicBezTo>
                <a:cubicBezTo>
                  <a:pt x="7816200" y="6043787"/>
                  <a:pt x="8001938" y="5706601"/>
                  <a:pt x="8074328" y="5337031"/>
                </a:cubicBezTo>
                <a:cubicBezTo>
                  <a:pt x="8147671" y="4960794"/>
                  <a:pt x="8104808" y="4572174"/>
                  <a:pt x="8036228" y="4195937"/>
                </a:cubicBezTo>
                <a:cubicBezTo>
                  <a:pt x="7990508" y="3951144"/>
                  <a:pt x="7935263" y="3708256"/>
                  <a:pt x="7866683" y="3469179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5400000" scaled="0"/>
          </a:gradFill>
          <a:ln cap="sq">
            <a:noFill/>
          </a:ln>
          <a:effectLst>
            <a:outerShdw blurRad="330200" dist="203200" dir="5400000" sx="90000" sy="90000" algn="t" rotWithShape="0">
              <a:schemeClr val="accent1">
                <a:lumMod val="50000"/>
                <a:alpha val="65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20700000">
            <a:off x="8480069" y="2036654"/>
            <a:ext cx="1270250" cy="1135910"/>
          </a:xfrm>
          <a:custGeom>
            <a:avLst/>
            <a:gdLst>
              <a:gd name="connsiteX0" fmla="*/ 7866683 w 8105775"/>
              <a:gd name="connsiteY0" fmla="*/ 3469179 h 7248525"/>
              <a:gd name="connsiteX1" fmla="*/ 6844650 w 8105775"/>
              <a:gd name="connsiteY1" fmla="*/ 1416541 h 7248525"/>
              <a:gd name="connsiteX2" fmla="*/ 5800711 w 8105775"/>
              <a:gd name="connsiteY2" fmla="*/ 430704 h 7248525"/>
              <a:gd name="connsiteX3" fmla="*/ 1604948 w 8105775"/>
              <a:gd name="connsiteY3" fmla="*/ 1225089 h 7248525"/>
              <a:gd name="connsiteX4" fmla="*/ 8558 w 8105775"/>
              <a:gd name="connsiteY4" fmla="*/ 4330239 h 7248525"/>
              <a:gd name="connsiteX5" fmla="*/ 1055355 w 8105775"/>
              <a:gd name="connsiteY5" fmla="*/ 6109509 h 7248525"/>
              <a:gd name="connsiteX6" fmla="*/ 2590785 w 8105775"/>
              <a:gd name="connsiteY6" fmla="*/ 6781022 h 7248525"/>
              <a:gd name="connsiteX7" fmla="*/ 4990133 w 8105775"/>
              <a:gd name="connsiteY7" fmla="*/ 7234412 h 7248525"/>
              <a:gd name="connsiteX8" fmla="*/ 6442696 w 8105775"/>
              <a:gd name="connsiteY8" fmla="*/ 7103919 h 7248525"/>
              <a:gd name="connsiteX9" fmla="*/ 7065631 w 8105775"/>
              <a:gd name="connsiteY9" fmla="*/ 6813406 h 7248525"/>
              <a:gd name="connsiteX10" fmla="*/ 7575218 w 8105775"/>
              <a:gd name="connsiteY10" fmla="*/ 6330489 h 7248525"/>
              <a:gd name="connsiteX11" fmla="*/ 8074328 w 8105775"/>
              <a:gd name="connsiteY11" fmla="*/ 5337031 h 7248525"/>
              <a:gd name="connsiteX12" fmla="*/ 8036228 w 8105775"/>
              <a:gd name="connsiteY12" fmla="*/ 4195937 h 7248525"/>
              <a:gd name="connsiteX13" fmla="*/ 7866683 w 8105775"/>
              <a:gd name="connsiteY13" fmla="*/ 3469179 h 7248525"/>
            </a:gdLst>
            <a:ahLst/>
            <a:cxnLst/>
            <a:rect l="l" t="t" r="r" b="b"/>
            <a:pathLst>
              <a:path w="8105775" h="7248525">
                <a:moveTo>
                  <a:pt x="7866683" y="3469179"/>
                </a:moveTo>
                <a:cubicBezTo>
                  <a:pt x="7655228" y="2729086"/>
                  <a:pt x="7324711" y="2029951"/>
                  <a:pt x="6844650" y="1416541"/>
                </a:cubicBezTo>
                <a:cubicBezTo>
                  <a:pt x="6549375" y="1038399"/>
                  <a:pt x="6199808" y="699309"/>
                  <a:pt x="5800711" y="430704"/>
                </a:cubicBezTo>
                <a:cubicBezTo>
                  <a:pt x="4204321" y="-641811"/>
                  <a:pt x="2276460" y="544051"/>
                  <a:pt x="1604948" y="1225089"/>
                </a:cubicBezTo>
                <a:cubicBezTo>
                  <a:pt x="933435" y="1906126"/>
                  <a:pt x="-104790" y="3310111"/>
                  <a:pt x="8558" y="4330239"/>
                </a:cubicBezTo>
                <a:cubicBezTo>
                  <a:pt x="121905" y="5350367"/>
                  <a:pt x="583868" y="5796137"/>
                  <a:pt x="1055355" y="6109509"/>
                </a:cubicBezTo>
                <a:cubicBezTo>
                  <a:pt x="1526843" y="6423834"/>
                  <a:pt x="2328848" y="6711489"/>
                  <a:pt x="2590785" y="6781022"/>
                </a:cubicBezTo>
                <a:cubicBezTo>
                  <a:pt x="2852723" y="6850554"/>
                  <a:pt x="4212893" y="7164879"/>
                  <a:pt x="4990133" y="7234412"/>
                </a:cubicBezTo>
                <a:cubicBezTo>
                  <a:pt x="5474003" y="7278226"/>
                  <a:pt x="5975971" y="7243937"/>
                  <a:pt x="6442696" y="7103919"/>
                </a:cubicBezTo>
                <a:cubicBezTo>
                  <a:pt x="6659866" y="7039149"/>
                  <a:pt x="6885608" y="6952472"/>
                  <a:pt x="7065631" y="6813406"/>
                </a:cubicBezTo>
                <a:cubicBezTo>
                  <a:pt x="7251368" y="6670531"/>
                  <a:pt x="7423771" y="6509559"/>
                  <a:pt x="7575218" y="6330489"/>
                </a:cubicBezTo>
                <a:cubicBezTo>
                  <a:pt x="7816200" y="6043787"/>
                  <a:pt x="8001938" y="5706601"/>
                  <a:pt x="8074328" y="5337031"/>
                </a:cubicBezTo>
                <a:cubicBezTo>
                  <a:pt x="8147671" y="4960794"/>
                  <a:pt x="8104808" y="4572174"/>
                  <a:pt x="8036228" y="4195937"/>
                </a:cubicBezTo>
                <a:cubicBezTo>
                  <a:pt x="7990508" y="3951144"/>
                  <a:pt x="7935263" y="3708256"/>
                  <a:pt x="7866683" y="3469179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20700000">
            <a:off x="1956107" y="1907918"/>
            <a:ext cx="1416152" cy="1266382"/>
          </a:xfrm>
          <a:custGeom>
            <a:avLst/>
            <a:gdLst>
              <a:gd name="connsiteX0" fmla="*/ 7866683 w 8105775"/>
              <a:gd name="connsiteY0" fmla="*/ 3469179 h 7248525"/>
              <a:gd name="connsiteX1" fmla="*/ 6844650 w 8105775"/>
              <a:gd name="connsiteY1" fmla="*/ 1416541 h 7248525"/>
              <a:gd name="connsiteX2" fmla="*/ 5800711 w 8105775"/>
              <a:gd name="connsiteY2" fmla="*/ 430704 h 7248525"/>
              <a:gd name="connsiteX3" fmla="*/ 1604948 w 8105775"/>
              <a:gd name="connsiteY3" fmla="*/ 1225089 h 7248525"/>
              <a:gd name="connsiteX4" fmla="*/ 8558 w 8105775"/>
              <a:gd name="connsiteY4" fmla="*/ 4330239 h 7248525"/>
              <a:gd name="connsiteX5" fmla="*/ 1055355 w 8105775"/>
              <a:gd name="connsiteY5" fmla="*/ 6109509 h 7248525"/>
              <a:gd name="connsiteX6" fmla="*/ 2590785 w 8105775"/>
              <a:gd name="connsiteY6" fmla="*/ 6781022 h 7248525"/>
              <a:gd name="connsiteX7" fmla="*/ 4990133 w 8105775"/>
              <a:gd name="connsiteY7" fmla="*/ 7234412 h 7248525"/>
              <a:gd name="connsiteX8" fmla="*/ 6442696 w 8105775"/>
              <a:gd name="connsiteY8" fmla="*/ 7103919 h 7248525"/>
              <a:gd name="connsiteX9" fmla="*/ 7065631 w 8105775"/>
              <a:gd name="connsiteY9" fmla="*/ 6813406 h 7248525"/>
              <a:gd name="connsiteX10" fmla="*/ 7575218 w 8105775"/>
              <a:gd name="connsiteY10" fmla="*/ 6330489 h 7248525"/>
              <a:gd name="connsiteX11" fmla="*/ 8074328 w 8105775"/>
              <a:gd name="connsiteY11" fmla="*/ 5337031 h 7248525"/>
              <a:gd name="connsiteX12" fmla="*/ 8036228 w 8105775"/>
              <a:gd name="connsiteY12" fmla="*/ 4195937 h 7248525"/>
              <a:gd name="connsiteX13" fmla="*/ 7866683 w 8105775"/>
              <a:gd name="connsiteY13" fmla="*/ 3469179 h 7248525"/>
            </a:gdLst>
            <a:ahLst/>
            <a:cxnLst/>
            <a:rect l="l" t="t" r="r" b="b"/>
            <a:pathLst>
              <a:path w="8105775" h="7248525">
                <a:moveTo>
                  <a:pt x="7866683" y="3469179"/>
                </a:moveTo>
                <a:cubicBezTo>
                  <a:pt x="7655228" y="2729086"/>
                  <a:pt x="7324711" y="2029951"/>
                  <a:pt x="6844650" y="1416541"/>
                </a:cubicBezTo>
                <a:cubicBezTo>
                  <a:pt x="6549375" y="1038399"/>
                  <a:pt x="6199808" y="699309"/>
                  <a:pt x="5800711" y="430704"/>
                </a:cubicBezTo>
                <a:cubicBezTo>
                  <a:pt x="4204321" y="-641811"/>
                  <a:pt x="2276460" y="544051"/>
                  <a:pt x="1604948" y="1225089"/>
                </a:cubicBezTo>
                <a:cubicBezTo>
                  <a:pt x="933435" y="1906126"/>
                  <a:pt x="-104790" y="3310111"/>
                  <a:pt x="8558" y="4330239"/>
                </a:cubicBezTo>
                <a:cubicBezTo>
                  <a:pt x="121905" y="5350367"/>
                  <a:pt x="583868" y="5796137"/>
                  <a:pt x="1055355" y="6109509"/>
                </a:cubicBezTo>
                <a:cubicBezTo>
                  <a:pt x="1526843" y="6423834"/>
                  <a:pt x="2328848" y="6711489"/>
                  <a:pt x="2590785" y="6781022"/>
                </a:cubicBezTo>
                <a:cubicBezTo>
                  <a:pt x="2852723" y="6850554"/>
                  <a:pt x="4212893" y="7164879"/>
                  <a:pt x="4990133" y="7234412"/>
                </a:cubicBezTo>
                <a:cubicBezTo>
                  <a:pt x="5474003" y="7278226"/>
                  <a:pt x="5975971" y="7243937"/>
                  <a:pt x="6442696" y="7103919"/>
                </a:cubicBezTo>
                <a:cubicBezTo>
                  <a:pt x="6659866" y="7039149"/>
                  <a:pt x="6885608" y="6952472"/>
                  <a:pt x="7065631" y="6813406"/>
                </a:cubicBezTo>
                <a:cubicBezTo>
                  <a:pt x="7251368" y="6670531"/>
                  <a:pt x="7423771" y="6509559"/>
                  <a:pt x="7575218" y="6330489"/>
                </a:cubicBezTo>
                <a:cubicBezTo>
                  <a:pt x="7816200" y="6043787"/>
                  <a:pt x="8001938" y="5706601"/>
                  <a:pt x="8074328" y="5337031"/>
                </a:cubicBezTo>
                <a:cubicBezTo>
                  <a:pt x="8147671" y="4960794"/>
                  <a:pt x="8104808" y="4572174"/>
                  <a:pt x="8036228" y="4195937"/>
                </a:cubicBezTo>
                <a:cubicBezTo>
                  <a:pt x="7990508" y="3951144"/>
                  <a:pt x="7935263" y="3708256"/>
                  <a:pt x="7866683" y="3469179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5400000" scaled="0"/>
          </a:gradFill>
          <a:ln cap="sq">
            <a:noFill/>
          </a:ln>
          <a:effectLst>
            <a:outerShdw blurRad="330200" dist="203200" dir="5400000" sx="90000" sy="90000" algn="t" rotWithShape="0">
              <a:schemeClr val="accent1">
                <a:lumMod val="50000"/>
                <a:alpha val="65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20700000">
            <a:off x="2029058" y="1973154"/>
            <a:ext cx="1270250" cy="1135910"/>
          </a:xfrm>
          <a:custGeom>
            <a:avLst/>
            <a:gdLst>
              <a:gd name="connsiteX0" fmla="*/ 7866683 w 8105775"/>
              <a:gd name="connsiteY0" fmla="*/ 3469179 h 7248525"/>
              <a:gd name="connsiteX1" fmla="*/ 6844650 w 8105775"/>
              <a:gd name="connsiteY1" fmla="*/ 1416541 h 7248525"/>
              <a:gd name="connsiteX2" fmla="*/ 5800711 w 8105775"/>
              <a:gd name="connsiteY2" fmla="*/ 430704 h 7248525"/>
              <a:gd name="connsiteX3" fmla="*/ 1604948 w 8105775"/>
              <a:gd name="connsiteY3" fmla="*/ 1225089 h 7248525"/>
              <a:gd name="connsiteX4" fmla="*/ 8558 w 8105775"/>
              <a:gd name="connsiteY4" fmla="*/ 4330239 h 7248525"/>
              <a:gd name="connsiteX5" fmla="*/ 1055355 w 8105775"/>
              <a:gd name="connsiteY5" fmla="*/ 6109509 h 7248525"/>
              <a:gd name="connsiteX6" fmla="*/ 2590785 w 8105775"/>
              <a:gd name="connsiteY6" fmla="*/ 6781022 h 7248525"/>
              <a:gd name="connsiteX7" fmla="*/ 4990133 w 8105775"/>
              <a:gd name="connsiteY7" fmla="*/ 7234412 h 7248525"/>
              <a:gd name="connsiteX8" fmla="*/ 6442696 w 8105775"/>
              <a:gd name="connsiteY8" fmla="*/ 7103919 h 7248525"/>
              <a:gd name="connsiteX9" fmla="*/ 7065631 w 8105775"/>
              <a:gd name="connsiteY9" fmla="*/ 6813406 h 7248525"/>
              <a:gd name="connsiteX10" fmla="*/ 7575218 w 8105775"/>
              <a:gd name="connsiteY10" fmla="*/ 6330489 h 7248525"/>
              <a:gd name="connsiteX11" fmla="*/ 8074328 w 8105775"/>
              <a:gd name="connsiteY11" fmla="*/ 5337031 h 7248525"/>
              <a:gd name="connsiteX12" fmla="*/ 8036228 w 8105775"/>
              <a:gd name="connsiteY12" fmla="*/ 4195937 h 7248525"/>
              <a:gd name="connsiteX13" fmla="*/ 7866683 w 8105775"/>
              <a:gd name="connsiteY13" fmla="*/ 3469179 h 7248525"/>
            </a:gdLst>
            <a:ahLst/>
            <a:cxnLst/>
            <a:rect l="l" t="t" r="r" b="b"/>
            <a:pathLst>
              <a:path w="8105775" h="7248525">
                <a:moveTo>
                  <a:pt x="7866683" y="3469179"/>
                </a:moveTo>
                <a:cubicBezTo>
                  <a:pt x="7655228" y="2729086"/>
                  <a:pt x="7324711" y="2029951"/>
                  <a:pt x="6844650" y="1416541"/>
                </a:cubicBezTo>
                <a:cubicBezTo>
                  <a:pt x="6549375" y="1038399"/>
                  <a:pt x="6199808" y="699309"/>
                  <a:pt x="5800711" y="430704"/>
                </a:cubicBezTo>
                <a:cubicBezTo>
                  <a:pt x="4204321" y="-641811"/>
                  <a:pt x="2276460" y="544051"/>
                  <a:pt x="1604948" y="1225089"/>
                </a:cubicBezTo>
                <a:cubicBezTo>
                  <a:pt x="933435" y="1906126"/>
                  <a:pt x="-104790" y="3310111"/>
                  <a:pt x="8558" y="4330239"/>
                </a:cubicBezTo>
                <a:cubicBezTo>
                  <a:pt x="121905" y="5350367"/>
                  <a:pt x="583868" y="5796137"/>
                  <a:pt x="1055355" y="6109509"/>
                </a:cubicBezTo>
                <a:cubicBezTo>
                  <a:pt x="1526843" y="6423834"/>
                  <a:pt x="2328848" y="6711489"/>
                  <a:pt x="2590785" y="6781022"/>
                </a:cubicBezTo>
                <a:cubicBezTo>
                  <a:pt x="2852723" y="6850554"/>
                  <a:pt x="4212893" y="7164879"/>
                  <a:pt x="4990133" y="7234412"/>
                </a:cubicBezTo>
                <a:cubicBezTo>
                  <a:pt x="5474003" y="7278226"/>
                  <a:pt x="5975971" y="7243937"/>
                  <a:pt x="6442696" y="7103919"/>
                </a:cubicBezTo>
                <a:cubicBezTo>
                  <a:pt x="6659866" y="7039149"/>
                  <a:pt x="6885608" y="6952472"/>
                  <a:pt x="7065631" y="6813406"/>
                </a:cubicBezTo>
                <a:cubicBezTo>
                  <a:pt x="7251368" y="6670531"/>
                  <a:pt x="7423771" y="6509559"/>
                  <a:pt x="7575218" y="6330489"/>
                </a:cubicBezTo>
                <a:cubicBezTo>
                  <a:pt x="7816200" y="6043787"/>
                  <a:pt x="8001938" y="5706601"/>
                  <a:pt x="8074328" y="5337031"/>
                </a:cubicBezTo>
                <a:cubicBezTo>
                  <a:pt x="8147671" y="4960794"/>
                  <a:pt x="8104808" y="4572174"/>
                  <a:pt x="8036228" y="4195937"/>
                </a:cubicBezTo>
                <a:cubicBezTo>
                  <a:pt x="7990508" y="3951144"/>
                  <a:pt x="7935263" y="3708256"/>
                  <a:pt x="7866683" y="3469179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9000000">
            <a:off x="5304092" y="1973154"/>
            <a:ext cx="1270248" cy="1135910"/>
          </a:xfrm>
          <a:custGeom>
            <a:avLst/>
            <a:gdLst>
              <a:gd name="connsiteX0" fmla="*/ 7866683 w 8105775"/>
              <a:gd name="connsiteY0" fmla="*/ 3469179 h 7248525"/>
              <a:gd name="connsiteX1" fmla="*/ 6844650 w 8105775"/>
              <a:gd name="connsiteY1" fmla="*/ 1416541 h 7248525"/>
              <a:gd name="connsiteX2" fmla="*/ 5800711 w 8105775"/>
              <a:gd name="connsiteY2" fmla="*/ 430704 h 7248525"/>
              <a:gd name="connsiteX3" fmla="*/ 1604948 w 8105775"/>
              <a:gd name="connsiteY3" fmla="*/ 1225089 h 7248525"/>
              <a:gd name="connsiteX4" fmla="*/ 8558 w 8105775"/>
              <a:gd name="connsiteY4" fmla="*/ 4330239 h 7248525"/>
              <a:gd name="connsiteX5" fmla="*/ 1055355 w 8105775"/>
              <a:gd name="connsiteY5" fmla="*/ 6109509 h 7248525"/>
              <a:gd name="connsiteX6" fmla="*/ 2590785 w 8105775"/>
              <a:gd name="connsiteY6" fmla="*/ 6781022 h 7248525"/>
              <a:gd name="connsiteX7" fmla="*/ 4990133 w 8105775"/>
              <a:gd name="connsiteY7" fmla="*/ 7234412 h 7248525"/>
              <a:gd name="connsiteX8" fmla="*/ 6442696 w 8105775"/>
              <a:gd name="connsiteY8" fmla="*/ 7103919 h 7248525"/>
              <a:gd name="connsiteX9" fmla="*/ 7065631 w 8105775"/>
              <a:gd name="connsiteY9" fmla="*/ 6813406 h 7248525"/>
              <a:gd name="connsiteX10" fmla="*/ 7575218 w 8105775"/>
              <a:gd name="connsiteY10" fmla="*/ 6330489 h 7248525"/>
              <a:gd name="connsiteX11" fmla="*/ 8074328 w 8105775"/>
              <a:gd name="connsiteY11" fmla="*/ 5337031 h 7248525"/>
              <a:gd name="connsiteX12" fmla="*/ 8036228 w 8105775"/>
              <a:gd name="connsiteY12" fmla="*/ 4195937 h 7248525"/>
              <a:gd name="connsiteX13" fmla="*/ 7866683 w 8105775"/>
              <a:gd name="connsiteY13" fmla="*/ 3469179 h 7248525"/>
            </a:gdLst>
            <a:ahLst/>
            <a:cxnLst/>
            <a:rect l="l" t="t" r="r" b="b"/>
            <a:pathLst>
              <a:path w="8105775" h="7248525">
                <a:moveTo>
                  <a:pt x="7866683" y="3469179"/>
                </a:moveTo>
                <a:cubicBezTo>
                  <a:pt x="7655228" y="2729086"/>
                  <a:pt x="7324711" y="2029951"/>
                  <a:pt x="6844650" y="1416541"/>
                </a:cubicBezTo>
                <a:cubicBezTo>
                  <a:pt x="6549375" y="1038399"/>
                  <a:pt x="6199808" y="699309"/>
                  <a:pt x="5800711" y="430704"/>
                </a:cubicBezTo>
                <a:cubicBezTo>
                  <a:pt x="4204321" y="-641811"/>
                  <a:pt x="2276460" y="544051"/>
                  <a:pt x="1604948" y="1225089"/>
                </a:cubicBezTo>
                <a:cubicBezTo>
                  <a:pt x="933435" y="1906126"/>
                  <a:pt x="-104790" y="3310111"/>
                  <a:pt x="8558" y="4330239"/>
                </a:cubicBezTo>
                <a:cubicBezTo>
                  <a:pt x="121905" y="5350367"/>
                  <a:pt x="583868" y="5796137"/>
                  <a:pt x="1055355" y="6109509"/>
                </a:cubicBezTo>
                <a:cubicBezTo>
                  <a:pt x="1526843" y="6423834"/>
                  <a:pt x="2328848" y="6711489"/>
                  <a:pt x="2590785" y="6781022"/>
                </a:cubicBezTo>
                <a:cubicBezTo>
                  <a:pt x="2852723" y="6850554"/>
                  <a:pt x="4212893" y="7164879"/>
                  <a:pt x="4990133" y="7234412"/>
                </a:cubicBezTo>
                <a:cubicBezTo>
                  <a:pt x="5474003" y="7278226"/>
                  <a:pt x="5975971" y="7243937"/>
                  <a:pt x="6442696" y="7103919"/>
                </a:cubicBezTo>
                <a:cubicBezTo>
                  <a:pt x="6659866" y="7039149"/>
                  <a:pt x="6885608" y="6952472"/>
                  <a:pt x="7065631" y="6813406"/>
                </a:cubicBezTo>
                <a:cubicBezTo>
                  <a:pt x="7251368" y="6670531"/>
                  <a:pt x="7423771" y="6509559"/>
                  <a:pt x="7575218" y="6330489"/>
                </a:cubicBezTo>
                <a:cubicBezTo>
                  <a:pt x="7816200" y="6043787"/>
                  <a:pt x="8001938" y="5706601"/>
                  <a:pt x="8074328" y="5337031"/>
                </a:cubicBezTo>
                <a:cubicBezTo>
                  <a:pt x="8147671" y="4960794"/>
                  <a:pt x="8104808" y="4572174"/>
                  <a:pt x="8036228" y="4195937"/>
                </a:cubicBezTo>
                <a:cubicBezTo>
                  <a:pt x="7990508" y="3951144"/>
                  <a:pt x="7935263" y="3708256"/>
                  <a:pt x="7866683" y="3469179"/>
                </a:cubicBezTo>
                <a:close/>
              </a:path>
            </a:pathLst>
          </a:custGeom>
          <a:solidFill>
            <a:schemeClr val="accent2"/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867178" y="2283217"/>
            <a:ext cx="496023" cy="515784"/>
          </a:xfrm>
          <a:custGeom>
            <a:avLst/>
            <a:gdLst>
              <a:gd name="connsiteX0" fmla="*/ 198153 w 692417"/>
              <a:gd name="connsiteY0" fmla="*/ 663680 h 720001"/>
              <a:gd name="connsiteX1" fmla="*/ 239787 w 692417"/>
              <a:gd name="connsiteY1" fmla="*/ 663680 h 720001"/>
              <a:gd name="connsiteX2" fmla="*/ 295235 w 692417"/>
              <a:gd name="connsiteY2" fmla="*/ 663680 h 720001"/>
              <a:gd name="connsiteX3" fmla="*/ 397182 w 692417"/>
              <a:gd name="connsiteY3" fmla="*/ 663680 h 720001"/>
              <a:gd name="connsiteX4" fmla="*/ 452630 w 692417"/>
              <a:gd name="connsiteY4" fmla="*/ 663680 h 720001"/>
              <a:gd name="connsiteX5" fmla="*/ 494264 w 692417"/>
              <a:gd name="connsiteY5" fmla="*/ 663680 h 720001"/>
              <a:gd name="connsiteX6" fmla="*/ 522425 w 692417"/>
              <a:gd name="connsiteY6" fmla="*/ 691841 h 720001"/>
              <a:gd name="connsiteX7" fmla="*/ 494264 w 692417"/>
              <a:gd name="connsiteY7" fmla="*/ 720001 h 720001"/>
              <a:gd name="connsiteX8" fmla="*/ 452630 w 692417"/>
              <a:gd name="connsiteY8" fmla="*/ 720001 h 720001"/>
              <a:gd name="connsiteX9" fmla="*/ 397182 w 692417"/>
              <a:gd name="connsiteY9" fmla="*/ 720001 h 720001"/>
              <a:gd name="connsiteX10" fmla="*/ 295235 w 692417"/>
              <a:gd name="connsiteY10" fmla="*/ 720001 h 720001"/>
              <a:gd name="connsiteX11" fmla="*/ 239787 w 692417"/>
              <a:gd name="connsiteY11" fmla="*/ 720001 h 720001"/>
              <a:gd name="connsiteX12" fmla="*/ 198153 w 692417"/>
              <a:gd name="connsiteY12" fmla="*/ 720001 h 720001"/>
              <a:gd name="connsiteX13" fmla="*/ 169992 w 692417"/>
              <a:gd name="connsiteY13" fmla="*/ 691841 h 720001"/>
              <a:gd name="connsiteX14" fmla="*/ 198153 w 692417"/>
              <a:gd name="connsiteY14" fmla="*/ 663680 h 720001"/>
              <a:gd name="connsiteX15" fmla="*/ 154400 w 692417"/>
              <a:gd name="connsiteY15" fmla="*/ 572143 h 720001"/>
              <a:gd name="connsiteX16" fmla="*/ 154241 w 692417"/>
              <a:gd name="connsiteY16" fmla="*/ 572597 h 720001"/>
              <a:gd name="connsiteX17" fmla="*/ 160423 w 692417"/>
              <a:gd name="connsiteY17" fmla="*/ 572597 h 720001"/>
              <a:gd name="connsiteX18" fmla="*/ 346215 w 692417"/>
              <a:gd name="connsiteY18" fmla="*/ 0 h 720001"/>
              <a:gd name="connsiteX19" fmla="*/ 456041 w 692417"/>
              <a:gd name="connsiteY19" fmla="*/ 22341 h 720001"/>
              <a:gd name="connsiteX20" fmla="*/ 545873 w 692417"/>
              <a:gd name="connsiteY20" fmla="*/ 82980 h 720001"/>
              <a:gd name="connsiteX21" fmla="*/ 606513 w 692417"/>
              <a:gd name="connsiteY21" fmla="*/ 172812 h 720001"/>
              <a:gd name="connsiteX22" fmla="*/ 628853 w 692417"/>
              <a:gd name="connsiteY22" fmla="*/ 282638 h 720001"/>
              <a:gd name="connsiteX23" fmla="*/ 628853 w 692417"/>
              <a:gd name="connsiteY23" fmla="*/ 493091 h 720001"/>
              <a:gd name="connsiteX24" fmla="*/ 687990 w 692417"/>
              <a:gd name="connsiteY24" fmla="*/ 585551 h 720001"/>
              <a:gd name="connsiteX25" fmla="*/ 688929 w 692417"/>
              <a:gd name="connsiteY25" fmla="*/ 614275 h 720001"/>
              <a:gd name="connsiteX26" fmla="*/ 664336 w 692417"/>
              <a:gd name="connsiteY26" fmla="*/ 628918 h 720001"/>
              <a:gd name="connsiteX27" fmla="*/ 28189 w 692417"/>
              <a:gd name="connsiteY27" fmla="*/ 628918 h 720001"/>
              <a:gd name="connsiteX28" fmla="*/ 3596 w 692417"/>
              <a:gd name="connsiteY28" fmla="*/ 614462 h 720001"/>
              <a:gd name="connsiteX29" fmla="*/ 4159 w 692417"/>
              <a:gd name="connsiteY29" fmla="*/ 585927 h 720001"/>
              <a:gd name="connsiteX30" fmla="*/ 63578 w 692417"/>
              <a:gd name="connsiteY30" fmla="*/ 489336 h 720001"/>
              <a:gd name="connsiteX31" fmla="*/ 63578 w 692417"/>
              <a:gd name="connsiteY31" fmla="*/ 282638 h 720001"/>
              <a:gd name="connsiteX32" fmla="*/ 85919 w 692417"/>
              <a:gd name="connsiteY32" fmla="*/ 172812 h 720001"/>
              <a:gd name="connsiteX33" fmla="*/ 146558 w 692417"/>
              <a:gd name="connsiteY33" fmla="*/ 82980 h 720001"/>
              <a:gd name="connsiteX34" fmla="*/ 236389 w 692417"/>
              <a:gd name="connsiteY34" fmla="*/ 22341 h 720001"/>
              <a:gd name="connsiteX35" fmla="*/ 346215 w 692417"/>
              <a:gd name="connsiteY35" fmla="*/ 0 h 720001"/>
            </a:gdLst>
            <a:ahLst/>
            <a:cxnLst/>
            <a:rect l="l" t="t" r="r" b="b"/>
            <a:pathLst>
              <a:path w="692417" h="720001">
                <a:moveTo>
                  <a:pt x="198153" y="663680"/>
                </a:moveTo>
                <a:lnTo>
                  <a:pt x="239787" y="663680"/>
                </a:lnTo>
                <a:lnTo>
                  <a:pt x="295235" y="663680"/>
                </a:lnTo>
                <a:lnTo>
                  <a:pt x="397182" y="663680"/>
                </a:lnTo>
                <a:lnTo>
                  <a:pt x="452630" y="663680"/>
                </a:lnTo>
                <a:lnTo>
                  <a:pt x="494264" y="663680"/>
                </a:lnTo>
                <a:cubicBezTo>
                  <a:pt x="509847" y="663680"/>
                  <a:pt x="522425" y="676259"/>
                  <a:pt x="522425" y="691841"/>
                </a:cubicBezTo>
                <a:cubicBezTo>
                  <a:pt x="522425" y="707423"/>
                  <a:pt x="509753" y="720001"/>
                  <a:pt x="494264" y="720001"/>
                </a:cubicBezTo>
                <a:lnTo>
                  <a:pt x="452630" y="720001"/>
                </a:lnTo>
                <a:lnTo>
                  <a:pt x="397182" y="720001"/>
                </a:lnTo>
                <a:lnTo>
                  <a:pt x="295235" y="720001"/>
                </a:lnTo>
                <a:lnTo>
                  <a:pt x="239787" y="720001"/>
                </a:lnTo>
                <a:lnTo>
                  <a:pt x="198153" y="720001"/>
                </a:lnTo>
                <a:cubicBezTo>
                  <a:pt x="182571" y="720001"/>
                  <a:pt x="169992" y="707423"/>
                  <a:pt x="169992" y="691841"/>
                </a:cubicBezTo>
                <a:cubicBezTo>
                  <a:pt x="169992" y="676259"/>
                  <a:pt x="182571" y="663680"/>
                  <a:pt x="198153" y="663680"/>
                </a:cubicBezTo>
                <a:close/>
                <a:moveTo>
                  <a:pt x="154400" y="572143"/>
                </a:moveTo>
                <a:lnTo>
                  <a:pt x="154241" y="572597"/>
                </a:lnTo>
                <a:lnTo>
                  <a:pt x="160423" y="572597"/>
                </a:lnTo>
                <a:close/>
                <a:moveTo>
                  <a:pt x="346215" y="0"/>
                </a:moveTo>
                <a:cubicBezTo>
                  <a:pt x="384232" y="0"/>
                  <a:pt x="421122" y="7510"/>
                  <a:pt x="456041" y="22341"/>
                </a:cubicBezTo>
                <a:cubicBezTo>
                  <a:pt x="489646" y="36609"/>
                  <a:pt x="519872" y="57072"/>
                  <a:pt x="545873" y="82980"/>
                </a:cubicBezTo>
                <a:cubicBezTo>
                  <a:pt x="571875" y="108981"/>
                  <a:pt x="592245" y="139207"/>
                  <a:pt x="606513" y="172812"/>
                </a:cubicBezTo>
                <a:cubicBezTo>
                  <a:pt x="621344" y="207637"/>
                  <a:pt x="628853" y="244621"/>
                  <a:pt x="628853" y="282638"/>
                </a:cubicBezTo>
                <a:lnTo>
                  <a:pt x="628853" y="493091"/>
                </a:lnTo>
                <a:lnTo>
                  <a:pt x="687990" y="585551"/>
                </a:lnTo>
                <a:cubicBezTo>
                  <a:pt x="693528" y="594187"/>
                  <a:pt x="693904" y="605263"/>
                  <a:pt x="688929" y="614275"/>
                </a:cubicBezTo>
                <a:cubicBezTo>
                  <a:pt x="684048" y="623286"/>
                  <a:pt x="674567" y="628918"/>
                  <a:pt x="664336" y="628918"/>
                </a:cubicBezTo>
                <a:lnTo>
                  <a:pt x="28189" y="628918"/>
                </a:lnTo>
                <a:cubicBezTo>
                  <a:pt x="17958" y="628918"/>
                  <a:pt x="8571" y="623380"/>
                  <a:pt x="3596" y="614462"/>
                </a:cubicBezTo>
                <a:cubicBezTo>
                  <a:pt x="-1380" y="605545"/>
                  <a:pt x="-1192" y="594656"/>
                  <a:pt x="4159" y="585927"/>
                </a:cubicBezTo>
                <a:lnTo>
                  <a:pt x="63578" y="489336"/>
                </a:lnTo>
                <a:lnTo>
                  <a:pt x="63578" y="282638"/>
                </a:lnTo>
                <a:cubicBezTo>
                  <a:pt x="63578" y="244621"/>
                  <a:pt x="71087" y="207731"/>
                  <a:pt x="85919" y="172812"/>
                </a:cubicBezTo>
                <a:cubicBezTo>
                  <a:pt x="100186" y="139207"/>
                  <a:pt x="120650" y="108981"/>
                  <a:pt x="146558" y="82980"/>
                </a:cubicBezTo>
                <a:cubicBezTo>
                  <a:pt x="172465" y="56978"/>
                  <a:pt x="202785" y="36609"/>
                  <a:pt x="236389" y="22341"/>
                </a:cubicBezTo>
                <a:cubicBezTo>
                  <a:pt x="271214" y="7510"/>
                  <a:pt x="308199" y="0"/>
                  <a:pt x="346215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2406291" y="2283218"/>
            <a:ext cx="515784" cy="515784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5681324" y="2298039"/>
            <a:ext cx="515784" cy="486138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301625" y="115977"/>
            <a:ext cx="822140" cy="822140"/>
          </a:xfrm>
          <a:prstGeom prst="donut">
            <a:avLst>
              <a:gd name="adj" fmla="val 17630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454660" y="427377"/>
            <a:ext cx="10350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知识技能与身体素质提升</a:t>
            </a: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52" r="152"/>
          <a:stretch>
            <a:fillRect/>
          </a:stretch>
        </p:blipFill>
        <p:spPr>
          <a:xfrm>
            <a:off x="-7612" y="-1"/>
            <a:ext cx="12199612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-10770" y="-1"/>
            <a:ext cx="12213540" cy="6858001"/>
          </a:xfrm>
          <a:prstGeom prst="rect">
            <a:avLst/>
          </a:prstGeom>
          <a:solidFill>
            <a:schemeClr val="bg1">
              <a:alpha val="93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47598" y="5259786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282370" y="2910832"/>
            <a:ext cx="6043160" cy="26928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4500" dirty="0" err="1">
                <a:ln w="12700">
                  <a:noFill/>
                </a:ln>
                <a:gradFill>
                  <a:gsLst>
                    <a:gs pos="2000">
                      <a:srgbClr val="A66414">
                        <a:alpha val="100000"/>
                      </a:srgbClr>
                    </a:gs>
                    <a:gs pos="100000">
                      <a:srgbClr val="7D4B0F">
                        <a:alpha val="100000"/>
                      </a:srgbClr>
                    </a:gs>
                  </a:gsLst>
                  <a:lin ang="0" scaled="0"/>
                </a:gradFill>
                <a:latin typeface="Source Han Sans CN Bold"/>
                <a:ea typeface="Source Han Sans CN Bold"/>
                <a:cs typeface="Source Han Sans CN Bold"/>
              </a:rPr>
              <a:t>教学重难点解析</a:t>
            </a:r>
            <a:endParaRPr kumimoji="1" lang="zh-CN" altLang="en-US" dirty="0"/>
          </a:p>
        </p:txBody>
      </p:sp>
      <p:sp>
        <p:nvSpPr>
          <p:cNvPr id="8" name="标题 1"/>
          <p:cNvSpPr txBox="1"/>
          <p:nvPr/>
        </p:nvSpPr>
        <p:spPr>
          <a:xfrm rot="16200000">
            <a:off x="973909" y="1284831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5400000" flipH="1">
            <a:off x="928668" y="4509288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2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4898" y="1847307"/>
            <a:ext cx="1676502" cy="6306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195774" y="983707"/>
            <a:ext cx="1676502" cy="14942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02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V="1">
            <a:off x="7" y="0"/>
            <a:ext cx="12213533" cy="507349"/>
          </a:xfrm>
          <a:custGeom>
            <a:avLst/>
            <a:gdLst>
              <a:gd name="connsiteX0" fmla="*/ 0 w 12213533"/>
              <a:gd name="connsiteY0" fmla="*/ 507348 h 507349"/>
              <a:gd name="connsiteX1" fmla="*/ 304800 w 12213533"/>
              <a:gd name="connsiteY1" fmla="*/ 507348 h 507349"/>
              <a:gd name="connsiteX2" fmla="*/ 158450 w 12213533"/>
              <a:gd name="connsiteY2" fmla="*/ 253675 h 507349"/>
              <a:gd name="connsiteX3" fmla="*/ 304800 w 12213533"/>
              <a:gd name="connsiteY3" fmla="*/ 0 h 507349"/>
              <a:gd name="connsiteX4" fmla="*/ 0 w 12213533"/>
              <a:gd name="connsiteY4" fmla="*/ 0 h 507349"/>
              <a:gd name="connsiteX5" fmla="*/ 146351 w 12213533"/>
              <a:gd name="connsiteY5" fmla="*/ 253675 h 507349"/>
              <a:gd name="connsiteX6" fmla="*/ 317398 w 12213533"/>
              <a:gd name="connsiteY6" fmla="*/ 507348 h 507349"/>
              <a:gd name="connsiteX7" fmla="*/ 622198 w 12213533"/>
              <a:gd name="connsiteY7" fmla="*/ 507348 h 507349"/>
              <a:gd name="connsiteX8" fmla="*/ 475847 w 12213533"/>
              <a:gd name="connsiteY8" fmla="*/ 253674 h 507349"/>
              <a:gd name="connsiteX9" fmla="*/ 622198 w 12213533"/>
              <a:gd name="connsiteY9" fmla="*/ 0 h 507349"/>
              <a:gd name="connsiteX10" fmla="*/ 317398 w 12213533"/>
              <a:gd name="connsiteY10" fmla="*/ 0 h 507349"/>
              <a:gd name="connsiteX11" fmla="*/ 463749 w 12213533"/>
              <a:gd name="connsiteY11" fmla="*/ 253674 h 507349"/>
              <a:gd name="connsiteX12" fmla="*/ 634796 w 12213533"/>
              <a:gd name="connsiteY12" fmla="*/ 507348 h 507349"/>
              <a:gd name="connsiteX13" fmla="*/ 939596 w 12213533"/>
              <a:gd name="connsiteY13" fmla="*/ 507348 h 507349"/>
              <a:gd name="connsiteX14" fmla="*/ 793245 w 12213533"/>
              <a:gd name="connsiteY14" fmla="*/ 253675 h 507349"/>
              <a:gd name="connsiteX15" fmla="*/ 939596 w 12213533"/>
              <a:gd name="connsiteY15" fmla="*/ 0 h 507349"/>
              <a:gd name="connsiteX16" fmla="*/ 634796 w 12213533"/>
              <a:gd name="connsiteY16" fmla="*/ 0 h 507349"/>
              <a:gd name="connsiteX17" fmla="*/ 781147 w 12213533"/>
              <a:gd name="connsiteY17" fmla="*/ 253675 h 507349"/>
              <a:gd name="connsiteX18" fmla="*/ 952193 w 12213533"/>
              <a:gd name="connsiteY18" fmla="*/ 507348 h 507349"/>
              <a:gd name="connsiteX19" fmla="*/ 1256994 w 12213533"/>
              <a:gd name="connsiteY19" fmla="*/ 507348 h 507349"/>
              <a:gd name="connsiteX20" fmla="*/ 1110644 w 12213533"/>
              <a:gd name="connsiteY20" fmla="*/ 253675 h 507349"/>
              <a:gd name="connsiteX21" fmla="*/ 1256994 w 12213533"/>
              <a:gd name="connsiteY21" fmla="*/ 0 h 507349"/>
              <a:gd name="connsiteX22" fmla="*/ 952193 w 12213533"/>
              <a:gd name="connsiteY22" fmla="*/ 0 h 507349"/>
              <a:gd name="connsiteX23" fmla="*/ 1098544 w 12213533"/>
              <a:gd name="connsiteY23" fmla="*/ 253675 h 507349"/>
              <a:gd name="connsiteX24" fmla="*/ 1269592 w 12213533"/>
              <a:gd name="connsiteY24" fmla="*/ 507348 h 507349"/>
              <a:gd name="connsiteX25" fmla="*/ 1574392 w 12213533"/>
              <a:gd name="connsiteY25" fmla="*/ 507348 h 507349"/>
              <a:gd name="connsiteX26" fmla="*/ 1428041 w 12213533"/>
              <a:gd name="connsiteY26" fmla="*/ 253675 h 507349"/>
              <a:gd name="connsiteX27" fmla="*/ 1574392 w 12213533"/>
              <a:gd name="connsiteY27" fmla="*/ 0 h 507349"/>
              <a:gd name="connsiteX28" fmla="*/ 1269592 w 12213533"/>
              <a:gd name="connsiteY28" fmla="*/ 0 h 507349"/>
              <a:gd name="connsiteX29" fmla="*/ 1415943 w 12213533"/>
              <a:gd name="connsiteY29" fmla="*/ 253675 h 507349"/>
              <a:gd name="connsiteX30" fmla="*/ 1586989 w 12213533"/>
              <a:gd name="connsiteY30" fmla="*/ 507348 h 507349"/>
              <a:gd name="connsiteX31" fmla="*/ 1891790 w 12213533"/>
              <a:gd name="connsiteY31" fmla="*/ 507348 h 507349"/>
              <a:gd name="connsiteX32" fmla="*/ 1745439 w 12213533"/>
              <a:gd name="connsiteY32" fmla="*/ 253675 h 507349"/>
              <a:gd name="connsiteX33" fmla="*/ 1891790 w 12213533"/>
              <a:gd name="connsiteY33" fmla="*/ 0 h 507349"/>
              <a:gd name="connsiteX34" fmla="*/ 1586989 w 12213533"/>
              <a:gd name="connsiteY34" fmla="*/ 0 h 507349"/>
              <a:gd name="connsiteX35" fmla="*/ 1733341 w 12213533"/>
              <a:gd name="connsiteY35" fmla="*/ 253675 h 507349"/>
              <a:gd name="connsiteX36" fmla="*/ 1904388 w 12213533"/>
              <a:gd name="connsiteY36" fmla="*/ 507349 h 507349"/>
              <a:gd name="connsiteX37" fmla="*/ 2209187 w 12213533"/>
              <a:gd name="connsiteY37" fmla="*/ 507349 h 507349"/>
              <a:gd name="connsiteX38" fmla="*/ 2062837 w 12213533"/>
              <a:gd name="connsiteY38" fmla="*/ 253675 h 507349"/>
              <a:gd name="connsiteX39" fmla="*/ 2209187 w 12213533"/>
              <a:gd name="connsiteY39" fmla="*/ 0 h 507349"/>
              <a:gd name="connsiteX40" fmla="*/ 1904388 w 12213533"/>
              <a:gd name="connsiteY40" fmla="*/ 0 h 507349"/>
              <a:gd name="connsiteX41" fmla="*/ 2050739 w 12213533"/>
              <a:gd name="connsiteY41" fmla="*/ 253675 h 507349"/>
              <a:gd name="connsiteX42" fmla="*/ 2221784 w 12213533"/>
              <a:gd name="connsiteY42" fmla="*/ 507349 h 507349"/>
              <a:gd name="connsiteX43" fmla="*/ 2526585 w 12213533"/>
              <a:gd name="connsiteY43" fmla="*/ 507349 h 507349"/>
              <a:gd name="connsiteX44" fmla="*/ 2380235 w 12213533"/>
              <a:gd name="connsiteY44" fmla="*/ 253675 h 507349"/>
              <a:gd name="connsiteX45" fmla="*/ 2526585 w 12213533"/>
              <a:gd name="connsiteY45" fmla="*/ 0 h 507349"/>
              <a:gd name="connsiteX46" fmla="*/ 2221784 w 12213533"/>
              <a:gd name="connsiteY46" fmla="*/ 0 h 507349"/>
              <a:gd name="connsiteX47" fmla="*/ 2368136 w 12213533"/>
              <a:gd name="connsiteY47" fmla="*/ 253675 h 507349"/>
              <a:gd name="connsiteX48" fmla="*/ 2539182 w 12213533"/>
              <a:gd name="connsiteY48" fmla="*/ 507349 h 507349"/>
              <a:gd name="connsiteX49" fmla="*/ 2843983 w 12213533"/>
              <a:gd name="connsiteY49" fmla="*/ 507349 h 507349"/>
              <a:gd name="connsiteX50" fmla="*/ 2697632 w 12213533"/>
              <a:gd name="connsiteY50" fmla="*/ 253675 h 507349"/>
              <a:gd name="connsiteX51" fmla="*/ 2843983 w 12213533"/>
              <a:gd name="connsiteY51" fmla="*/ 0 h 507349"/>
              <a:gd name="connsiteX52" fmla="*/ 2539182 w 12213533"/>
              <a:gd name="connsiteY52" fmla="*/ 0 h 507349"/>
              <a:gd name="connsiteX53" fmla="*/ 2685533 w 12213533"/>
              <a:gd name="connsiteY53" fmla="*/ 253675 h 507349"/>
              <a:gd name="connsiteX54" fmla="*/ 2856581 w 12213533"/>
              <a:gd name="connsiteY54" fmla="*/ 507349 h 507349"/>
              <a:gd name="connsiteX55" fmla="*/ 3161381 w 12213533"/>
              <a:gd name="connsiteY55" fmla="*/ 507349 h 507349"/>
              <a:gd name="connsiteX56" fmla="*/ 3015030 w 12213533"/>
              <a:gd name="connsiteY56" fmla="*/ 253675 h 507349"/>
              <a:gd name="connsiteX57" fmla="*/ 3161381 w 12213533"/>
              <a:gd name="connsiteY57" fmla="*/ 0 h 507349"/>
              <a:gd name="connsiteX58" fmla="*/ 2856581 w 12213533"/>
              <a:gd name="connsiteY58" fmla="*/ 0 h 507349"/>
              <a:gd name="connsiteX59" fmla="*/ 3002931 w 12213533"/>
              <a:gd name="connsiteY59" fmla="*/ 253675 h 507349"/>
              <a:gd name="connsiteX60" fmla="*/ 3173980 w 12213533"/>
              <a:gd name="connsiteY60" fmla="*/ 507349 h 507349"/>
              <a:gd name="connsiteX61" fmla="*/ 3478779 w 12213533"/>
              <a:gd name="connsiteY61" fmla="*/ 507349 h 507349"/>
              <a:gd name="connsiteX62" fmla="*/ 3332428 w 12213533"/>
              <a:gd name="connsiteY62" fmla="*/ 253675 h 507349"/>
              <a:gd name="connsiteX63" fmla="*/ 3478779 w 12213533"/>
              <a:gd name="connsiteY63" fmla="*/ 0 h 507349"/>
              <a:gd name="connsiteX64" fmla="*/ 3173980 w 12213533"/>
              <a:gd name="connsiteY64" fmla="*/ 0 h 507349"/>
              <a:gd name="connsiteX65" fmla="*/ 3320330 w 12213533"/>
              <a:gd name="connsiteY65" fmla="*/ 253675 h 507349"/>
              <a:gd name="connsiteX66" fmla="*/ 3491376 w 12213533"/>
              <a:gd name="connsiteY66" fmla="*/ 507349 h 507349"/>
              <a:gd name="connsiteX67" fmla="*/ 3796177 w 12213533"/>
              <a:gd name="connsiteY67" fmla="*/ 507349 h 507349"/>
              <a:gd name="connsiteX68" fmla="*/ 3649825 w 12213533"/>
              <a:gd name="connsiteY68" fmla="*/ 253675 h 507349"/>
              <a:gd name="connsiteX69" fmla="*/ 3796177 w 12213533"/>
              <a:gd name="connsiteY69" fmla="*/ 0 h 507349"/>
              <a:gd name="connsiteX70" fmla="*/ 3491376 w 12213533"/>
              <a:gd name="connsiteY70" fmla="*/ 0 h 507349"/>
              <a:gd name="connsiteX71" fmla="*/ 3637728 w 12213533"/>
              <a:gd name="connsiteY71" fmla="*/ 253675 h 507349"/>
              <a:gd name="connsiteX72" fmla="*/ 3808775 w 12213533"/>
              <a:gd name="connsiteY72" fmla="*/ 507349 h 507349"/>
              <a:gd name="connsiteX73" fmla="*/ 4113575 w 12213533"/>
              <a:gd name="connsiteY73" fmla="*/ 507349 h 507349"/>
              <a:gd name="connsiteX74" fmla="*/ 3967223 w 12213533"/>
              <a:gd name="connsiteY74" fmla="*/ 253675 h 507349"/>
              <a:gd name="connsiteX75" fmla="*/ 4113575 w 12213533"/>
              <a:gd name="connsiteY75" fmla="*/ 0 h 507349"/>
              <a:gd name="connsiteX76" fmla="*/ 3808775 w 12213533"/>
              <a:gd name="connsiteY76" fmla="*/ 0 h 507349"/>
              <a:gd name="connsiteX77" fmla="*/ 3955126 w 12213533"/>
              <a:gd name="connsiteY77" fmla="*/ 253675 h 507349"/>
              <a:gd name="connsiteX78" fmla="*/ 4126172 w 12213533"/>
              <a:gd name="connsiteY78" fmla="*/ 507349 h 507349"/>
              <a:gd name="connsiteX79" fmla="*/ 4430967 w 12213533"/>
              <a:gd name="connsiteY79" fmla="*/ 507349 h 507349"/>
              <a:gd name="connsiteX80" fmla="*/ 4284617 w 12213533"/>
              <a:gd name="connsiteY80" fmla="*/ 253675 h 507349"/>
              <a:gd name="connsiteX81" fmla="*/ 4430967 w 12213533"/>
              <a:gd name="connsiteY81" fmla="*/ 0 h 507349"/>
              <a:gd name="connsiteX82" fmla="*/ 4126172 w 12213533"/>
              <a:gd name="connsiteY82" fmla="*/ 0 h 507349"/>
              <a:gd name="connsiteX83" fmla="*/ 4272518 w 12213533"/>
              <a:gd name="connsiteY83" fmla="*/ 253675 h 507349"/>
              <a:gd name="connsiteX84" fmla="*/ 4443565 w 12213533"/>
              <a:gd name="connsiteY84" fmla="*/ 507349 h 507349"/>
              <a:gd name="connsiteX85" fmla="*/ 4748366 w 12213533"/>
              <a:gd name="connsiteY85" fmla="*/ 507349 h 507349"/>
              <a:gd name="connsiteX86" fmla="*/ 4602015 w 12213533"/>
              <a:gd name="connsiteY86" fmla="*/ 253675 h 507349"/>
              <a:gd name="connsiteX87" fmla="*/ 4748366 w 12213533"/>
              <a:gd name="connsiteY87" fmla="*/ 0 h 507349"/>
              <a:gd name="connsiteX88" fmla="*/ 4443565 w 12213533"/>
              <a:gd name="connsiteY88" fmla="*/ 0 h 507349"/>
              <a:gd name="connsiteX89" fmla="*/ 4589916 w 12213533"/>
              <a:gd name="connsiteY89" fmla="*/ 253675 h 507349"/>
              <a:gd name="connsiteX90" fmla="*/ 4760964 w 12213533"/>
              <a:gd name="connsiteY90" fmla="*/ 507349 h 507349"/>
              <a:gd name="connsiteX91" fmla="*/ 5065764 w 12213533"/>
              <a:gd name="connsiteY91" fmla="*/ 507349 h 507349"/>
              <a:gd name="connsiteX92" fmla="*/ 4919413 w 12213533"/>
              <a:gd name="connsiteY92" fmla="*/ 253675 h 507349"/>
              <a:gd name="connsiteX93" fmla="*/ 5065764 w 12213533"/>
              <a:gd name="connsiteY93" fmla="*/ 0 h 507349"/>
              <a:gd name="connsiteX94" fmla="*/ 4760964 w 12213533"/>
              <a:gd name="connsiteY94" fmla="*/ 0 h 507349"/>
              <a:gd name="connsiteX95" fmla="*/ 4907314 w 12213533"/>
              <a:gd name="connsiteY95" fmla="*/ 253675 h 507349"/>
              <a:gd name="connsiteX96" fmla="*/ 5078361 w 12213533"/>
              <a:gd name="connsiteY96" fmla="*/ 507349 h 507349"/>
              <a:gd name="connsiteX97" fmla="*/ 5383161 w 12213533"/>
              <a:gd name="connsiteY97" fmla="*/ 507349 h 507349"/>
              <a:gd name="connsiteX98" fmla="*/ 5236811 w 12213533"/>
              <a:gd name="connsiteY98" fmla="*/ 253675 h 507349"/>
              <a:gd name="connsiteX99" fmla="*/ 5383161 w 12213533"/>
              <a:gd name="connsiteY99" fmla="*/ 0 h 507349"/>
              <a:gd name="connsiteX100" fmla="*/ 5078361 w 12213533"/>
              <a:gd name="connsiteY100" fmla="*/ 0 h 507349"/>
              <a:gd name="connsiteX101" fmla="*/ 5224712 w 12213533"/>
              <a:gd name="connsiteY101" fmla="*/ 253675 h 507349"/>
              <a:gd name="connsiteX102" fmla="*/ 5395759 w 12213533"/>
              <a:gd name="connsiteY102" fmla="*/ 507349 h 507349"/>
              <a:gd name="connsiteX103" fmla="*/ 5700560 w 12213533"/>
              <a:gd name="connsiteY103" fmla="*/ 507349 h 507349"/>
              <a:gd name="connsiteX104" fmla="*/ 5554209 w 12213533"/>
              <a:gd name="connsiteY104" fmla="*/ 253675 h 507349"/>
              <a:gd name="connsiteX105" fmla="*/ 5700560 w 12213533"/>
              <a:gd name="connsiteY105" fmla="*/ 0 h 507349"/>
              <a:gd name="connsiteX106" fmla="*/ 5395759 w 12213533"/>
              <a:gd name="connsiteY106" fmla="*/ 0 h 507349"/>
              <a:gd name="connsiteX107" fmla="*/ 5542110 w 12213533"/>
              <a:gd name="connsiteY107" fmla="*/ 253675 h 507349"/>
              <a:gd name="connsiteX108" fmla="*/ 5713159 w 12213533"/>
              <a:gd name="connsiteY108" fmla="*/ 507349 h 507349"/>
              <a:gd name="connsiteX109" fmla="*/ 6017957 w 12213533"/>
              <a:gd name="connsiteY109" fmla="*/ 507349 h 507349"/>
              <a:gd name="connsiteX110" fmla="*/ 5871607 w 12213533"/>
              <a:gd name="connsiteY110" fmla="*/ 253675 h 507349"/>
              <a:gd name="connsiteX111" fmla="*/ 6017957 w 12213533"/>
              <a:gd name="connsiteY111" fmla="*/ 0 h 507349"/>
              <a:gd name="connsiteX112" fmla="*/ 5713159 w 12213533"/>
              <a:gd name="connsiteY112" fmla="*/ 0 h 507349"/>
              <a:gd name="connsiteX113" fmla="*/ 5859508 w 12213533"/>
              <a:gd name="connsiteY113" fmla="*/ 253675 h 507349"/>
              <a:gd name="connsiteX114" fmla="*/ 6030555 w 12213533"/>
              <a:gd name="connsiteY114" fmla="*/ 507349 h 507349"/>
              <a:gd name="connsiteX115" fmla="*/ 6335355 w 12213533"/>
              <a:gd name="connsiteY115" fmla="*/ 507349 h 507349"/>
              <a:gd name="connsiteX116" fmla="*/ 6189005 w 12213533"/>
              <a:gd name="connsiteY116" fmla="*/ 253675 h 507349"/>
              <a:gd name="connsiteX117" fmla="*/ 6335355 w 12213533"/>
              <a:gd name="connsiteY117" fmla="*/ 0 h 507349"/>
              <a:gd name="connsiteX118" fmla="*/ 6030555 w 12213533"/>
              <a:gd name="connsiteY118" fmla="*/ 0 h 507349"/>
              <a:gd name="connsiteX119" fmla="*/ 6176906 w 12213533"/>
              <a:gd name="connsiteY119" fmla="*/ 253675 h 507349"/>
              <a:gd name="connsiteX120" fmla="*/ 6347953 w 12213533"/>
              <a:gd name="connsiteY120" fmla="*/ 507349 h 507349"/>
              <a:gd name="connsiteX121" fmla="*/ 6652753 w 12213533"/>
              <a:gd name="connsiteY121" fmla="*/ 507349 h 507349"/>
              <a:gd name="connsiteX122" fmla="*/ 6506403 w 12213533"/>
              <a:gd name="connsiteY122" fmla="*/ 253675 h 507349"/>
              <a:gd name="connsiteX123" fmla="*/ 6652753 w 12213533"/>
              <a:gd name="connsiteY123" fmla="*/ 0 h 507349"/>
              <a:gd name="connsiteX124" fmla="*/ 6347953 w 12213533"/>
              <a:gd name="connsiteY124" fmla="*/ 0 h 507349"/>
              <a:gd name="connsiteX125" fmla="*/ 6494304 w 12213533"/>
              <a:gd name="connsiteY125" fmla="*/ 253675 h 507349"/>
              <a:gd name="connsiteX126" fmla="*/ 6665351 w 12213533"/>
              <a:gd name="connsiteY126" fmla="*/ 507349 h 507349"/>
              <a:gd name="connsiteX127" fmla="*/ 6970151 w 12213533"/>
              <a:gd name="connsiteY127" fmla="*/ 507349 h 507349"/>
              <a:gd name="connsiteX128" fmla="*/ 6823801 w 12213533"/>
              <a:gd name="connsiteY128" fmla="*/ 253675 h 507349"/>
              <a:gd name="connsiteX129" fmla="*/ 6970151 w 12213533"/>
              <a:gd name="connsiteY129" fmla="*/ 0 h 507349"/>
              <a:gd name="connsiteX130" fmla="*/ 6665351 w 12213533"/>
              <a:gd name="connsiteY130" fmla="*/ 0 h 507349"/>
              <a:gd name="connsiteX131" fmla="*/ 6811702 w 12213533"/>
              <a:gd name="connsiteY131" fmla="*/ 253675 h 507349"/>
              <a:gd name="connsiteX132" fmla="*/ 6982749 w 12213533"/>
              <a:gd name="connsiteY132" fmla="*/ 507349 h 507349"/>
              <a:gd name="connsiteX133" fmla="*/ 7287549 w 12213533"/>
              <a:gd name="connsiteY133" fmla="*/ 507349 h 507349"/>
              <a:gd name="connsiteX134" fmla="*/ 7141199 w 12213533"/>
              <a:gd name="connsiteY134" fmla="*/ 253675 h 507349"/>
              <a:gd name="connsiteX135" fmla="*/ 7287549 w 12213533"/>
              <a:gd name="connsiteY135" fmla="*/ 0 h 507349"/>
              <a:gd name="connsiteX136" fmla="*/ 6982749 w 12213533"/>
              <a:gd name="connsiteY136" fmla="*/ 0 h 507349"/>
              <a:gd name="connsiteX137" fmla="*/ 7129100 w 12213533"/>
              <a:gd name="connsiteY137" fmla="*/ 253675 h 507349"/>
              <a:gd name="connsiteX138" fmla="*/ 7300147 w 12213533"/>
              <a:gd name="connsiteY138" fmla="*/ 507349 h 507349"/>
              <a:gd name="connsiteX139" fmla="*/ 7604947 w 12213533"/>
              <a:gd name="connsiteY139" fmla="*/ 507349 h 507349"/>
              <a:gd name="connsiteX140" fmla="*/ 7458597 w 12213533"/>
              <a:gd name="connsiteY140" fmla="*/ 253675 h 507349"/>
              <a:gd name="connsiteX141" fmla="*/ 7604947 w 12213533"/>
              <a:gd name="connsiteY141" fmla="*/ 0 h 507349"/>
              <a:gd name="connsiteX142" fmla="*/ 7300147 w 12213533"/>
              <a:gd name="connsiteY142" fmla="*/ 0 h 507349"/>
              <a:gd name="connsiteX143" fmla="*/ 7446498 w 12213533"/>
              <a:gd name="connsiteY143" fmla="*/ 253675 h 507349"/>
              <a:gd name="connsiteX144" fmla="*/ 7617545 w 12213533"/>
              <a:gd name="connsiteY144" fmla="*/ 507349 h 507349"/>
              <a:gd name="connsiteX145" fmla="*/ 7922345 w 12213533"/>
              <a:gd name="connsiteY145" fmla="*/ 507349 h 507349"/>
              <a:gd name="connsiteX146" fmla="*/ 7775995 w 12213533"/>
              <a:gd name="connsiteY146" fmla="*/ 253675 h 507349"/>
              <a:gd name="connsiteX147" fmla="*/ 7922345 w 12213533"/>
              <a:gd name="connsiteY147" fmla="*/ 0 h 507349"/>
              <a:gd name="connsiteX148" fmla="*/ 7617545 w 12213533"/>
              <a:gd name="connsiteY148" fmla="*/ 0 h 507349"/>
              <a:gd name="connsiteX149" fmla="*/ 7763896 w 12213533"/>
              <a:gd name="connsiteY149" fmla="*/ 253675 h 507349"/>
              <a:gd name="connsiteX150" fmla="*/ 7934943 w 12213533"/>
              <a:gd name="connsiteY150" fmla="*/ 507349 h 507349"/>
              <a:gd name="connsiteX151" fmla="*/ 8239743 w 12213533"/>
              <a:gd name="connsiteY151" fmla="*/ 507349 h 507349"/>
              <a:gd name="connsiteX152" fmla="*/ 8093393 w 12213533"/>
              <a:gd name="connsiteY152" fmla="*/ 253675 h 507349"/>
              <a:gd name="connsiteX153" fmla="*/ 8239743 w 12213533"/>
              <a:gd name="connsiteY153" fmla="*/ 0 h 507349"/>
              <a:gd name="connsiteX154" fmla="*/ 7934943 w 12213533"/>
              <a:gd name="connsiteY154" fmla="*/ 0 h 507349"/>
              <a:gd name="connsiteX155" fmla="*/ 8081294 w 12213533"/>
              <a:gd name="connsiteY155" fmla="*/ 253675 h 507349"/>
              <a:gd name="connsiteX156" fmla="*/ 8252341 w 12213533"/>
              <a:gd name="connsiteY156" fmla="*/ 507349 h 507349"/>
              <a:gd name="connsiteX157" fmla="*/ 8557141 w 12213533"/>
              <a:gd name="connsiteY157" fmla="*/ 507349 h 507349"/>
              <a:gd name="connsiteX158" fmla="*/ 8410790 w 12213533"/>
              <a:gd name="connsiteY158" fmla="*/ 253675 h 507349"/>
              <a:gd name="connsiteX159" fmla="*/ 8557141 w 12213533"/>
              <a:gd name="connsiteY159" fmla="*/ 0 h 507349"/>
              <a:gd name="connsiteX160" fmla="*/ 8252341 w 12213533"/>
              <a:gd name="connsiteY160" fmla="*/ 0 h 507349"/>
              <a:gd name="connsiteX161" fmla="*/ 8398692 w 12213533"/>
              <a:gd name="connsiteY161" fmla="*/ 253675 h 507349"/>
              <a:gd name="connsiteX162" fmla="*/ 8569739 w 12213533"/>
              <a:gd name="connsiteY162" fmla="*/ 507349 h 507349"/>
              <a:gd name="connsiteX163" fmla="*/ 8874539 w 12213533"/>
              <a:gd name="connsiteY163" fmla="*/ 507349 h 507349"/>
              <a:gd name="connsiteX164" fmla="*/ 8728188 w 12213533"/>
              <a:gd name="connsiteY164" fmla="*/ 253675 h 507349"/>
              <a:gd name="connsiteX165" fmla="*/ 8874539 w 12213533"/>
              <a:gd name="connsiteY165" fmla="*/ 0 h 507349"/>
              <a:gd name="connsiteX166" fmla="*/ 8569739 w 12213533"/>
              <a:gd name="connsiteY166" fmla="*/ 0 h 507349"/>
              <a:gd name="connsiteX167" fmla="*/ 8716090 w 12213533"/>
              <a:gd name="connsiteY167" fmla="*/ 253675 h 507349"/>
              <a:gd name="connsiteX168" fmla="*/ 8887137 w 12213533"/>
              <a:gd name="connsiteY168" fmla="*/ 507349 h 507349"/>
              <a:gd name="connsiteX169" fmla="*/ 9191937 w 12213533"/>
              <a:gd name="connsiteY169" fmla="*/ 507349 h 507349"/>
              <a:gd name="connsiteX170" fmla="*/ 9045586 w 12213533"/>
              <a:gd name="connsiteY170" fmla="*/ 253675 h 507349"/>
              <a:gd name="connsiteX171" fmla="*/ 9191937 w 12213533"/>
              <a:gd name="connsiteY171" fmla="*/ 0 h 507349"/>
              <a:gd name="connsiteX172" fmla="*/ 8887137 w 12213533"/>
              <a:gd name="connsiteY172" fmla="*/ 0 h 507349"/>
              <a:gd name="connsiteX173" fmla="*/ 9033488 w 12213533"/>
              <a:gd name="connsiteY173" fmla="*/ 253675 h 507349"/>
              <a:gd name="connsiteX174" fmla="*/ 9204535 w 12213533"/>
              <a:gd name="connsiteY174" fmla="*/ 507349 h 507349"/>
              <a:gd name="connsiteX175" fmla="*/ 9509335 w 12213533"/>
              <a:gd name="connsiteY175" fmla="*/ 507349 h 507349"/>
              <a:gd name="connsiteX176" fmla="*/ 9362984 w 12213533"/>
              <a:gd name="connsiteY176" fmla="*/ 253675 h 507349"/>
              <a:gd name="connsiteX177" fmla="*/ 9509335 w 12213533"/>
              <a:gd name="connsiteY177" fmla="*/ 0 h 507349"/>
              <a:gd name="connsiteX178" fmla="*/ 9204535 w 12213533"/>
              <a:gd name="connsiteY178" fmla="*/ 0 h 507349"/>
              <a:gd name="connsiteX179" fmla="*/ 9350886 w 12213533"/>
              <a:gd name="connsiteY179" fmla="*/ 253675 h 507349"/>
              <a:gd name="connsiteX180" fmla="*/ 9521933 w 12213533"/>
              <a:gd name="connsiteY180" fmla="*/ 507349 h 507349"/>
              <a:gd name="connsiteX181" fmla="*/ 9826733 w 12213533"/>
              <a:gd name="connsiteY181" fmla="*/ 507349 h 507349"/>
              <a:gd name="connsiteX182" fmla="*/ 9680382 w 12213533"/>
              <a:gd name="connsiteY182" fmla="*/ 253675 h 507349"/>
              <a:gd name="connsiteX183" fmla="*/ 9826733 w 12213533"/>
              <a:gd name="connsiteY183" fmla="*/ 0 h 507349"/>
              <a:gd name="connsiteX184" fmla="*/ 9521933 w 12213533"/>
              <a:gd name="connsiteY184" fmla="*/ 0 h 507349"/>
              <a:gd name="connsiteX185" fmla="*/ 9668284 w 12213533"/>
              <a:gd name="connsiteY185" fmla="*/ 253675 h 507349"/>
              <a:gd name="connsiteX186" fmla="*/ 9839331 w 12213533"/>
              <a:gd name="connsiteY186" fmla="*/ 507349 h 507349"/>
              <a:gd name="connsiteX187" fmla="*/ 10144131 w 12213533"/>
              <a:gd name="connsiteY187" fmla="*/ 507349 h 507349"/>
              <a:gd name="connsiteX188" fmla="*/ 9997780 w 12213533"/>
              <a:gd name="connsiteY188" fmla="*/ 253675 h 507349"/>
              <a:gd name="connsiteX189" fmla="*/ 10144131 w 12213533"/>
              <a:gd name="connsiteY189" fmla="*/ 0 h 507349"/>
              <a:gd name="connsiteX190" fmla="*/ 9839331 w 12213533"/>
              <a:gd name="connsiteY190" fmla="*/ 0 h 507349"/>
              <a:gd name="connsiteX191" fmla="*/ 9985682 w 12213533"/>
              <a:gd name="connsiteY191" fmla="*/ 253675 h 507349"/>
              <a:gd name="connsiteX192" fmla="*/ 10156729 w 12213533"/>
              <a:gd name="connsiteY192" fmla="*/ 507349 h 507349"/>
              <a:gd name="connsiteX193" fmla="*/ 10461529 w 12213533"/>
              <a:gd name="connsiteY193" fmla="*/ 507349 h 507349"/>
              <a:gd name="connsiteX194" fmla="*/ 10315178 w 12213533"/>
              <a:gd name="connsiteY194" fmla="*/ 253675 h 507349"/>
              <a:gd name="connsiteX195" fmla="*/ 10461529 w 12213533"/>
              <a:gd name="connsiteY195" fmla="*/ 0 h 507349"/>
              <a:gd name="connsiteX196" fmla="*/ 10156729 w 12213533"/>
              <a:gd name="connsiteY196" fmla="*/ 0 h 507349"/>
              <a:gd name="connsiteX197" fmla="*/ 10303080 w 12213533"/>
              <a:gd name="connsiteY197" fmla="*/ 253675 h 507349"/>
              <a:gd name="connsiteX198" fmla="*/ 10474127 w 12213533"/>
              <a:gd name="connsiteY198" fmla="*/ 507349 h 507349"/>
              <a:gd name="connsiteX199" fmla="*/ 10778927 w 12213533"/>
              <a:gd name="connsiteY199" fmla="*/ 507349 h 507349"/>
              <a:gd name="connsiteX200" fmla="*/ 10632576 w 12213533"/>
              <a:gd name="connsiteY200" fmla="*/ 253675 h 507349"/>
              <a:gd name="connsiteX201" fmla="*/ 10778927 w 12213533"/>
              <a:gd name="connsiteY201" fmla="*/ 0 h 507349"/>
              <a:gd name="connsiteX202" fmla="*/ 10474127 w 12213533"/>
              <a:gd name="connsiteY202" fmla="*/ 0 h 507349"/>
              <a:gd name="connsiteX203" fmla="*/ 10620478 w 12213533"/>
              <a:gd name="connsiteY203" fmla="*/ 253675 h 507349"/>
              <a:gd name="connsiteX204" fmla="*/ 10791525 w 12213533"/>
              <a:gd name="connsiteY204" fmla="*/ 507349 h 507349"/>
              <a:gd name="connsiteX205" fmla="*/ 11096325 w 12213533"/>
              <a:gd name="connsiteY205" fmla="*/ 507349 h 507349"/>
              <a:gd name="connsiteX206" fmla="*/ 10949974 w 12213533"/>
              <a:gd name="connsiteY206" fmla="*/ 253675 h 507349"/>
              <a:gd name="connsiteX207" fmla="*/ 11096325 w 12213533"/>
              <a:gd name="connsiteY207" fmla="*/ 0 h 507349"/>
              <a:gd name="connsiteX208" fmla="*/ 10791525 w 12213533"/>
              <a:gd name="connsiteY208" fmla="*/ 0 h 507349"/>
              <a:gd name="connsiteX209" fmla="*/ 10937876 w 12213533"/>
              <a:gd name="connsiteY209" fmla="*/ 253675 h 507349"/>
              <a:gd name="connsiteX210" fmla="*/ 11108923 w 12213533"/>
              <a:gd name="connsiteY210" fmla="*/ 507349 h 507349"/>
              <a:gd name="connsiteX211" fmla="*/ 11413723 w 12213533"/>
              <a:gd name="connsiteY211" fmla="*/ 507349 h 507349"/>
              <a:gd name="connsiteX212" fmla="*/ 11267372 w 12213533"/>
              <a:gd name="connsiteY212" fmla="*/ 253675 h 507349"/>
              <a:gd name="connsiteX213" fmla="*/ 11413723 w 12213533"/>
              <a:gd name="connsiteY213" fmla="*/ 0 h 507349"/>
              <a:gd name="connsiteX214" fmla="*/ 11108923 w 12213533"/>
              <a:gd name="connsiteY214" fmla="*/ 0 h 507349"/>
              <a:gd name="connsiteX215" fmla="*/ 11255274 w 12213533"/>
              <a:gd name="connsiteY215" fmla="*/ 253675 h 507349"/>
              <a:gd name="connsiteX216" fmla="*/ 11426321 w 12213533"/>
              <a:gd name="connsiteY216" fmla="*/ 507349 h 507349"/>
              <a:gd name="connsiteX217" fmla="*/ 11731121 w 12213533"/>
              <a:gd name="connsiteY217" fmla="*/ 507349 h 507349"/>
              <a:gd name="connsiteX218" fmla="*/ 11584770 w 12213533"/>
              <a:gd name="connsiteY218" fmla="*/ 253675 h 507349"/>
              <a:gd name="connsiteX219" fmla="*/ 11731121 w 12213533"/>
              <a:gd name="connsiteY219" fmla="*/ 0 h 507349"/>
              <a:gd name="connsiteX220" fmla="*/ 11426321 w 12213533"/>
              <a:gd name="connsiteY220" fmla="*/ 0 h 507349"/>
              <a:gd name="connsiteX221" fmla="*/ 11572672 w 12213533"/>
              <a:gd name="connsiteY221" fmla="*/ 253675 h 507349"/>
              <a:gd name="connsiteX222" fmla="*/ 11743719 w 12213533"/>
              <a:gd name="connsiteY222" fmla="*/ 507349 h 507349"/>
              <a:gd name="connsiteX223" fmla="*/ 12048519 w 12213533"/>
              <a:gd name="connsiteY223" fmla="*/ 507349 h 507349"/>
              <a:gd name="connsiteX224" fmla="*/ 11902168 w 12213533"/>
              <a:gd name="connsiteY224" fmla="*/ 253675 h 507349"/>
              <a:gd name="connsiteX225" fmla="*/ 12048519 w 12213533"/>
              <a:gd name="connsiteY225" fmla="*/ 0 h 507349"/>
              <a:gd name="connsiteX226" fmla="*/ 11743719 w 12213533"/>
              <a:gd name="connsiteY226" fmla="*/ 0 h 507349"/>
              <a:gd name="connsiteX227" fmla="*/ 11890070 w 12213533"/>
              <a:gd name="connsiteY227" fmla="*/ 253675 h 507349"/>
              <a:gd name="connsiteX228" fmla="*/ 12061133 w 12213533"/>
              <a:gd name="connsiteY228" fmla="*/ 507349 h 507349"/>
              <a:gd name="connsiteX229" fmla="*/ 12213533 w 12213533"/>
              <a:gd name="connsiteY229" fmla="*/ 507349 h 507349"/>
              <a:gd name="connsiteX230" fmla="*/ 12213533 w 12213533"/>
              <a:gd name="connsiteY230" fmla="*/ 264160 h 507349"/>
              <a:gd name="connsiteX231" fmla="*/ 12213533 w 12213533"/>
              <a:gd name="connsiteY231" fmla="*/ 243189 h 507349"/>
              <a:gd name="connsiteX232" fmla="*/ 12213533 w 12213533"/>
              <a:gd name="connsiteY232" fmla="*/ 0 h 507349"/>
              <a:gd name="connsiteX233" fmla="*/ 12061133 w 12213533"/>
              <a:gd name="connsiteY233" fmla="*/ 0 h 507349"/>
              <a:gd name="connsiteX234" fmla="*/ 12207484 w 12213533"/>
              <a:gd name="connsiteY234" fmla="*/ 253675 h 507349"/>
            </a:gdLst>
            <a:ahLst/>
            <a:cxnLst/>
            <a:rect l="l" t="t" r="r" b="b"/>
            <a:pathLst>
              <a:path w="12213533" h="507349">
                <a:moveTo>
                  <a:pt x="0" y="507348"/>
                </a:moveTo>
                <a:lnTo>
                  <a:pt x="304800" y="507348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  <a:moveTo>
                  <a:pt x="317398" y="507348"/>
                </a:moveTo>
                <a:lnTo>
                  <a:pt x="622198" y="507348"/>
                </a:lnTo>
                <a:lnTo>
                  <a:pt x="475847" y="253674"/>
                </a:lnTo>
                <a:lnTo>
                  <a:pt x="622198" y="0"/>
                </a:lnTo>
                <a:lnTo>
                  <a:pt x="317398" y="0"/>
                </a:lnTo>
                <a:lnTo>
                  <a:pt x="463749" y="253674"/>
                </a:lnTo>
                <a:close/>
                <a:moveTo>
                  <a:pt x="634796" y="507348"/>
                </a:moveTo>
                <a:lnTo>
                  <a:pt x="939596" y="507348"/>
                </a:lnTo>
                <a:lnTo>
                  <a:pt x="793245" y="253675"/>
                </a:lnTo>
                <a:lnTo>
                  <a:pt x="939596" y="0"/>
                </a:lnTo>
                <a:lnTo>
                  <a:pt x="634796" y="0"/>
                </a:lnTo>
                <a:lnTo>
                  <a:pt x="781147" y="253675"/>
                </a:lnTo>
                <a:close/>
                <a:moveTo>
                  <a:pt x="952193" y="507348"/>
                </a:moveTo>
                <a:lnTo>
                  <a:pt x="1256994" y="507348"/>
                </a:lnTo>
                <a:lnTo>
                  <a:pt x="1110644" y="253675"/>
                </a:lnTo>
                <a:lnTo>
                  <a:pt x="1256994" y="0"/>
                </a:lnTo>
                <a:lnTo>
                  <a:pt x="952193" y="0"/>
                </a:lnTo>
                <a:lnTo>
                  <a:pt x="1098544" y="253675"/>
                </a:lnTo>
                <a:close/>
                <a:moveTo>
                  <a:pt x="1269592" y="507348"/>
                </a:moveTo>
                <a:lnTo>
                  <a:pt x="1574392" y="507348"/>
                </a:lnTo>
                <a:lnTo>
                  <a:pt x="1428041" y="253675"/>
                </a:lnTo>
                <a:lnTo>
                  <a:pt x="1574392" y="0"/>
                </a:lnTo>
                <a:lnTo>
                  <a:pt x="1269592" y="0"/>
                </a:lnTo>
                <a:lnTo>
                  <a:pt x="1415943" y="253675"/>
                </a:lnTo>
                <a:close/>
                <a:moveTo>
                  <a:pt x="1586989" y="507348"/>
                </a:moveTo>
                <a:lnTo>
                  <a:pt x="1891790" y="507348"/>
                </a:lnTo>
                <a:lnTo>
                  <a:pt x="1745439" y="253675"/>
                </a:lnTo>
                <a:lnTo>
                  <a:pt x="1891790" y="0"/>
                </a:lnTo>
                <a:lnTo>
                  <a:pt x="1586989" y="0"/>
                </a:lnTo>
                <a:lnTo>
                  <a:pt x="1733341" y="253675"/>
                </a:lnTo>
                <a:close/>
                <a:moveTo>
                  <a:pt x="1904388" y="507349"/>
                </a:moveTo>
                <a:lnTo>
                  <a:pt x="2209187" y="507349"/>
                </a:lnTo>
                <a:lnTo>
                  <a:pt x="2062837" y="253675"/>
                </a:lnTo>
                <a:lnTo>
                  <a:pt x="2209187" y="0"/>
                </a:lnTo>
                <a:lnTo>
                  <a:pt x="1904388" y="0"/>
                </a:lnTo>
                <a:lnTo>
                  <a:pt x="2050739" y="253675"/>
                </a:lnTo>
                <a:close/>
                <a:moveTo>
                  <a:pt x="2221784" y="507349"/>
                </a:moveTo>
                <a:lnTo>
                  <a:pt x="2526585" y="507349"/>
                </a:lnTo>
                <a:lnTo>
                  <a:pt x="2380235" y="253675"/>
                </a:lnTo>
                <a:lnTo>
                  <a:pt x="2526585" y="0"/>
                </a:lnTo>
                <a:lnTo>
                  <a:pt x="2221784" y="0"/>
                </a:lnTo>
                <a:lnTo>
                  <a:pt x="2368136" y="253675"/>
                </a:lnTo>
                <a:close/>
                <a:moveTo>
                  <a:pt x="2539182" y="507349"/>
                </a:moveTo>
                <a:lnTo>
                  <a:pt x="2843983" y="507349"/>
                </a:lnTo>
                <a:lnTo>
                  <a:pt x="2697632" y="253675"/>
                </a:lnTo>
                <a:lnTo>
                  <a:pt x="2843983" y="0"/>
                </a:lnTo>
                <a:lnTo>
                  <a:pt x="2539182" y="0"/>
                </a:lnTo>
                <a:lnTo>
                  <a:pt x="2685533" y="253675"/>
                </a:lnTo>
                <a:close/>
                <a:moveTo>
                  <a:pt x="2856581" y="507349"/>
                </a:moveTo>
                <a:lnTo>
                  <a:pt x="3161381" y="507349"/>
                </a:lnTo>
                <a:lnTo>
                  <a:pt x="3015030" y="253675"/>
                </a:lnTo>
                <a:lnTo>
                  <a:pt x="3161381" y="0"/>
                </a:lnTo>
                <a:lnTo>
                  <a:pt x="2856581" y="0"/>
                </a:lnTo>
                <a:lnTo>
                  <a:pt x="3002931" y="253675"/>
                </a:lnTo>
                <a:close/>
                <a:moveTo>
                  <a:pt x="3173980" y="507349"/>
                </a:moveTo>
                <a:lnTo>
                  <a:pt x="3478779" y="507349"/>
                </a:lnTo>
                <a:lnTo>
                  <a:pt x="3332428" y="253675"/>
                </a:lnTo>
                <a:lnTo>
                  <a:pt x="3478779" y="0"/>
                </a:lnTo>
                <a:lnTo>
                  <a:pt x="3173980" y="0"/>
                </a:lnTo>
                <a:lnTo>
                  <a:pt x="3320330" y="253675"/>
                </a:lnTo>
                <a:close/>
                <a:moveTo>
                  <a:pt x="3491376" y="507349"/>
                </a:moveTo>
                <a:lnTo>
                  <a:pt x="3796177" y="507349"/>
                </a:lnTo>
                <a:lnTo>
                  <a:pt x="3649825" y="253675"/>
                </a:lnTo>
                <a:lnTo>
                  <a:pt x="3796177" y="0"/>
                </a:lnTo>
                <a:lnTo>
                  <a:pt x="3491376" y="0"/>
                </a:lnTo>
                <a:lnTo>
                  <a:pt x="3637728" y="253675"/>
                </a:lnTo>
                <a:close/>
                <a:moveTo>
                  <a:pt x="3808775" y="507349"/>
                </a:moveTo>
                <a:lnTo>
                  <a:pt x="4113575" y="507349"/>
                </a:lnTo>
                <a:lnTo>
                  <a:pt x="3967223" y="253675"/>
                </a:lnTo>
                <a:lnTo>
                  <a:pt x="4113575" y="0"/>
                </a:lnTo>
                <a:lnTo>
                  <a:pt x="3808775" y="0"/>
                </a:lnTo>
                <a:lnTo>
                  <a:pt x="3955126" y="253675"/>
                </a:lnTo>
                <a:close/>
                <a:moveTo>
                  <a:pt x="4126172" y="507349"/>
                </a:moveTo>
                <a:lnTo>
                  <a:pt x="4430967" y="507349"/>
                </a:lnTo>
                <a:lnTo>
                  <a:pt x="4284617" y="253675"/>
                </a:lnTo>
                <a:lnTo>
                  <a:pt x="4430967" y="0"/>
                </a:lnTo>
                <a:lnTo>
                  <a:pt x="4126172" y="0"/>
                </a:lnTo>
                <a:lnTo>
                  <a:pt x="4272518" y="253675"/>
                </a:lnTo>
                <a:close/>
                <a:moveTo>
                  <a:pt x="4443565" y="507349"/>
                </a:moveTo>
                <a:lnTo>
                  <a:pt x="4748366" y="507349"/>
                </a:lnTo>
                <a:lnTo>
                  <a:pt x="4602015" y="253675"/>
                </a:lnTo>
                <a:lnTo>
                  <a:pt x="4748366" y="0"/>
                </a:lnTo>
                <a:lnTo>
                  <a:pt x="4443565" y="0"/>
                </a:lnTo>
                <a:lnTo>
                  <a:pt x="4589916" y="253675"/>
                </a:lnTo>
                <a:close/>
                <a:moveTo>
                  <a:pt x="4760964" y="507349"/>
                </a:moveTo>
                <a:lnTo>
                  <a:pt x="5065764" y="507349"/>
                </a:lnTo>
                <a:lnTo>
                  <a:pt x="4919413" y="253675"/>
                </a:lnTo>
                <a:lnTo>
                  <a:pt x="5065764" y="0"/>
                </a:lnTo>
                <a:lnTo>
                  <a:pt x="4760964" y="0"/>
                </a:lnTo>
                <a:lnTo>
                  <a:pt x="4907314" y="253675"/>
                </a:lnTo>
                <a:close/>
                <a:moveTo>
                  <a:pt x="5078361" y="507349"/>
                </a:moveTo>
                <a:lnTo>
                  <a:pt x="5383161" y="507349"/>
                </a:lnTo>
                <a:lnTo>
                  <a:pt x="5236811" y="253675"/>
                </a:lnTo>
                <a:lnTo>
                  <a:pt x="5383161" y="0"/>
                </a:lnTo>
                <a:lnTo>
                  <a:pt x="5078361" y="0"/>
                </a:lnTo>
                <a:lnTo>
                  <a:pt x="5224712" y="253675"/>
                </a:lnTo>
                <a:close/>
                <a:moveTo>
                  <a:pt x="5395759" y="507349"/>
                </a:moveTo>
                <a:lnTo>
                  <a:pt x="5700560" y="507349"/>
                </a:lnTo>
                <a:lnTo>
                  <a:pt x="5554209" y="253675"/>
                </a:lnTo>
                <a:lnTo>
                  <a:pt x="5700560" y="0"/>
                </a:lnTo>
                <a:lnTo>
                  <a:pt x="5395759" y="0"/>
                </a:lnTo>
                <a:lnTo>
                  <a:pt x="5542110" y="253675"/>
                </a:lnTo>
                <a:close/>
                <a:moveTo>
                  <a:pt x="5713159" y="507349"/>
                </a:moveTo>
                <a:lnTo>
                  <a:pt x="6017957" y="507349"/>
                </a:lnTo>
                <a:lnTo>
                  <a:pt x="5871607" y="253675"/>
                </a:lnTo>
                <a:lnTo>
                  <a:pt x="6017957" y="0"/>
                </a:lnTo>
                <a:lnTo>
                  <a:pt x="5713159" y="0"/>
                </a:lnTo>
                <a:lnTo>
                  <a:pt x="5859508" y="253675"/>
                </a:lnTo>
                <a:close/>
                <a:moveTo>
                  <a:pt x="6030555" y="507349"/>
                </a:moveTo>
                <a:lnTo>
                  <a:pt x="6335355" y="507349"/>
                </a:lnTo>
                <a:lnTo>
                  <a:pt x="6189005" y="253675"/>
                </a:lnTo>
                <a:lnTo>
                  <a:pt x="6335355" y="0"/>
                </a:lnTo>
                <a:lnTo>
                  <a:pt x="6030555" y="0"/>
                </a:lnTo>
                <a:lnTo>
                  <a:pt x="6176906" y="253675"/>
                </a:lnTo>
                <a:close/>
                <a:moveTo>
                  <a:pt x="6347953" y="507349"/>
                </a:moveTo>
                <a:lnTo>
                  <a:pt x="6652753" y="507349"/>
                </a:lnTo>
                <a:lnTo>
                  <a:pt x="6506403" y="253675"/>
                </a:lnTo>
                <a:lnTo>
                  <a:pt x="6652753" y="0"/>
                </a:lnTo>
                <a:lnTo>
                  <a:pt x="6347953" y="0"/>
                </a:lnTo>
                <a:lnTo>
                  <a:pt x="6494304" y="253675"/>
                </a:lnTo>
                <a:close/>
                <a:moveTo>
                  <a:pt x="6665351" y="507349"/>
                </a:moveTo>
                <a:lnTo>
                  <a:pt x="6970151" y="507349"/>
                </a:lnTo>
                <a:lnTo>
                  <a:pt x="6823801" y="253675"/>
                </a:lnTo>
                <a:lnTo>
                  <a:pt x="6970151" y="0"/>
                </a:lnTo>
                <a:lnTo>
                  <a:pt x="6665351" y="0"/>
                </a:lnTo>
                <a:lnTo>
                  <a:pt x="6811702" y="253675"/>
                </a:lnTo>
                <a:close/>
                <a:moveTo>
                  <a:pt x="6982749" y="507349"/>
                </a:moveTo>
                <a:lnTo>
                  <a:pt x="7287549" y="507349"/>
                </a:lnTo>
                <a:lnTo>
                  <a:pt x="7141199" y="253675"/>
                </a:lnTo>
                <a:lnTo>
                  <a:pt x="7287549" y="0"/>
                </a:lnTo>
                <a:lnTo>
                  <a:pt x="6982749" y="0"/>
                </a:lnTo>
                <a:lnTo>
                  <a:pt x="7129100" y="253675"/>
                </a:lnTo>
                <a:close/>
                <a:moveTo>
                  <a:pt x="7300147" y="507349"/>
                </a:moveTo>
                <a:lnTo>
                  <a:pt x="7604947" y="507349"/>
                </a:lnTo>
                <a:lnTo>
                  <a:pt x="7458597" y="253675"/>
                </a:lnTo>
                <a:lnTo>
                  <a:pt x="7604947" y="0"/>
                </a:lnTo>
                <a:lnTo>
                  <a:pt x="7300147" y="0"/>
                </a:lnTo>
                <a:lnTo>
                  <a:pt x="7446498" y="253675"/>
                </a:lnTo>
                <a:close/>
                <a:moveTo>
                  <a:pt x="7617545" y="507349"/>
                </a:moveTo>
                <a:lnTo>
                  <a:pt x="7922345" y="507349"/>
                </a:lnTo>
                <a:lnTo>
                  <a:pt x="7775995" y="253675"/>
                </a:lnTo>
                <a:lnTo>
                  <a:pt x="7922345" y="0"/>
                </a:lnTo>
                <a:lnTo>
                  <a:pt x="7617545" y="0"/>
                </a:lnTo>
                <a:lnTo>
                  <a:pt x="7763896" y="253675"/>
                </a:lnTo>
                <a:close/>
                <a:moveTo>
                  <a:pt x="7934943" y="507349"/>
                </a:moveTo>
                <a:lnTo>
                  <a:pt x="8239743" y="507349"/>
                </a:lnTo>
                <a:lnTo>
                  <a:pt x="8093393" y="253675"/>
                </a:lnTo>
                <a:lnTo>
                  <a:pt x="8239743" y="0"/>
                </a:lnTo>
                <a:lnTo>
                  <a:pt x="7934943" y="0"/>
                </a:lnTo>
                <a:lnTo>
                  <a:pt x="8081294" y="253675"/>
                </a:lnTo>
                <a:close/>
                <a:moveTo>
                  <a:pt x="8252341" y="507349"/>
                </a:moveTo>
                <a:lnTo>
                  <a:pt x="8557141" y="507349"/>
                </a:lnTo>
                <a:lnTo>
                  <a:pt x="8410790" y="253675"/>
                </a:lnTo>
                <a:lnTo>
                  <a:pt x="8557141" y="0"/>
                </a:lnTo>
                <a:lnTo>
                  <a:pt x="8252341" y="0"/>
                </a:lnTo>
                <a:lnTo>
                  <a:pt x="8398692" y="253675"/>
                </a:lnTo>
                <a:close/>
                <a:moveTo>
                  <a:pt x="8569739" y="507349"/>
                </a:moveTo>
                <a:lnTo>
                  <a:pt x="8874539" y="507349"/>
                </a:lnTo>
                <a:lnTo>
                  <a:pt x="8728188" y="253675"/>
                </a:lnTo>
                <a:lnTo>
                  <a:pt x="8874539" y="0"/>
                </a:lnTo>
                <a:lnTo>
                  <a:pt x="8569739" y="0"/>
                </a:lnTo>
                <a:lnTo>
                  <a:pt x="8716090" y="253675"/>
                </a:lnTo>
                <a:close/>
                <a:moveTo>
                  <a:pt x="8887137" y="507349"/>
                </a:moveTo>
                <a:lnTo>
                  <a:pt x="9191937" y="507349"/>
                </a:lnTo>
                <a:lnTo>
                  <a:pt x="9045586" y="253675"/>
                </a:lnTo>
                <a:lnTo>
                  <a:pt x="9191937" y="0"/>
                </a:lnTo>
                <a:lnTo>
                  <a:pt x="8887137" y="0"/>
                </a:lnTo>
                <a:lnTo>
                  <a:pt x="9033488" y="253675"/>
                </a:lnTo>
                <a:close/>
                <a:moveTo>
                  <a:pt x="9204535" y="507349"/>
                </a:moveTo>
                <a:lnTo>
                  <a:pt x="9509335" y="507349"/>
                </a:lnTo>
                <a:lnTo>
                  <a:pt x="9362984" y="253675"/>
                </a:lnTo>
                <a:lnTo>
                  <a:pt x="9509335" y="0"/>
                </a:lnTo>
                <a:lnTo>
                  <a:pt x="9204535" y="0"/>
                </a:lnTo>
                <a:lnTo>
                  <a:pt x="9350886" y="253675"/>
                </a:lnTo>
                <a:close/>
                <a:moveTo>
                  <a:pt x="9521933" y="507349"/>
                </a:moveTo>
                <a:lnTo>
                  <a:pt x="9826733" y="507349"/>
                </a:lnTo>
                <a:lnTo>
                  <a:pt x="9680382" y="253675"/>
                </a:lnTo>
                <a:lnTo>
                  <a:pt x="9826733" y="0"/>
                </a:lnTo>
                <a:lnTo>
                  <a:pt x="9521933" y="0"/>
                </a:lnTo>
                <a:lnTo>
                  <a:pt x="9668284" y="253675"/>
                </a:lnTo>
                <a:close/>
                <a:moveTo>
                  <a:pt x="9839331" y="507349"/>
                </a:moveTo>
                <a:lnTo>
                  <a:pt x="10144131" y="507349"/>
                </a:lnTo>
                <a:lnTo>
                  <a:pt x="9997780" y="253675"/>
                </a:lnTo>
                <a:lnTo>
                  <a:pt x="10144131" y="0"/>
                </a:lnTo>
                <a:lnTo>
                  <a:pt x="9839331" y="0"/>
                </a:lnTo>
                <a:lnTo>
                  <a:pt x="9985682" y="253675"/>
                </a:lnTo>
                <a:close/>
                <a:moveTo>
                  <a:pt x="10156729" y="507349"/>
                </a:moveTo>
                <a:lnTo>
                  <a:pt x="10461529" y="507349"/>
                </a:lnTo>
                <a:lnTo>
                  <a:pt x="10315178" y="253675"/>
                </a:lnTo>
                <a:lnTo>
                  <a:pt x="10461529" y="0"/>
                </a:lnTo>
                <a:lnTo>
                  <a:pt x="10156729" y="0"/>
                </a:lnTo>
                <a:lnTo>
                  <a:pt x="10303080" y="253675"/>
                </a:lnTo>
                <a:close/>
                <a:moveTo>
                  <a:pt x="10474127" y="507349"/>
                </a:moveTo>
                <a:lnTo>
                  <a:pt x="10778927" y="507349"/>
                </a:lnTo>
                <a:lnTo>
                  <a:pt x="10632576" y="253675"/>
                </a:lnTo>
                <a:lnTo>
                  <a:pt x="10778927" y="0"/>
                </a:lnTo>
                <a:lnTo>
                  <a:pt x="10474127" y="0"/>
                </a:lnTo>
                <a:lnTo>
                  <a:pt x="10620478" y="253675"/>
                </a:lnTo>
                <a:close/>
                <a:moveTo>
                  <a:pt x="10791525" y="507349"/>
                </a:moveTo>
                <a:lnTo>
                  <a:pt x="11096325" y="507349"/>
                </a:lnTo>
                <a:lnTo>
                  <a:pt x="10949974" y="253675"/>
                </a:lnTo>
                <a:lnTo>
                  <a:pt x="11096325" y="0"/>
                </a:lnTo>
                <a:lnTo>
                  <a:pt x="10791525" y="0"/>
                </a:lnTo>
                <a:lnTo>
                  <a:pt x="10937876" y="253675"/>
                </a:lnTo>
                <a:close/>
                <a:moveTo>
                  <a:pt x="11108923" y="507349"/>
                </a:moveTo>
                <a:lnTo>
                  <a:pt x="11413723" y="507349"/>
                </a:lnTo>
                <a:lnTo>
                  <a:pt x="11267372" y="253675"/>
                </a:lnTo>
                <a:lnTo>
                  <a:pt x="11413723" y="0"/>
                </a:lnTo>
                <a:lnTo>
                  <a:pt x="11108923" y="0"/>
                </a:lnTo>
                <a:lnTo>
                  <a:pt x="11255274" y="253675"/>
                </a:lnTo>
                <a:close/>
                <a:moveTo>
                  <a:pt x="11426321" y="507349"/>
                </a:moveTo>
                <a:lnTo>
                  <a:pt x="11731121" y="507349"/>
                </a:lnTo>
                <a:lnTo>
                  <a:pt x="11584770" y="253675"/>
                </a:lnTo>
                <a:lnTo>
                  <a:pt x="11731121" y="0"/>
                </a:lnTo>
                <a:lnTo>
                  <a:pt x="11426321" y="0"/>
                </a:lnTo>
                <a:lnTo>
                  <a:pt x="11572672" y="253675"/>
                </a:lnTo>
                <a:close/>
                <a:moveTo>
                  <a:pt x="11743719" y="507349"/>
                </a:moveTo>
                <a:lnTo>
                  <a:pt x="12048519" y="507349"/>
                </a:lnTo>
                <a:lnTo>
                  <a:pt x="11902168" y="253675"/>
                </a:lnTo>
                <a:lnTo>
                  <a:pt x="12048519" y="0"/>
                </a:lnTo>
                <a:lnTo>
                  <a:pt x="11743719" y="0"/>
                </a:lnTo>
                <a:lnTo>
                  <a:pt x="11890070" y="253675"/>
                </a:lnTo>
                <a:close/>
                <a:moveTo>
                  <a:pt x="12061133" y="507349"/>
                </a:moveTo>
                <a:lnTo>
                  <a:pt x="12213533" y="507349"/>
                </a:lnTo>
                <a:lnTo>
                  <a:pt x="12213533" y="264160"/>
                </a:lnTo>
                <a:lnTo>
                  <a:pt x="12213533" y="243189"/>
                </a:lnTo>
                <a:lnTo>
                  <a:pt x="12213533" y="0"/>
                </a:lnTo>
                <a:lnTo>
                  <a:pt x="12061133" y="0"/>
                </a:lnTo>
                <a:lnTo>
                  <a:pt x="12207484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V="1">
            <a:off x="0" y="6350651"/>
            <a:ext cx="12213540" cy="507349"/>
          </a:xfrm>
          <a:custGeom>
            <a:avLst/>
            <a:gdLst>
              <a:gd name="connsiteX0" fmla="*/ 12061140 w 12213540"/>
              <a:gd name="connsiteY0" fmla="*/ 507349 h 507349"/>
              <a:gd name="connsiteX1" fmla="*/ 12213540 w 12213540"/>
              <a:gd name="connsiteY1" fmla="*/ 507349 h 507349"/>
              <a:gd name="connsiteX2" fmla="*/ 12213540 w 12213540"/>
              <a:gd name="connsiteY2" fmla="*/ 264160 h 507349"/>
              <a:gd name="connsiteX3" fmla="*/ 12213540 w 12213540"/>
              <a:gd name="connsiteY3" fmla="*/ 243189 h 507349"/>
              <a:gd name="connsiteX4" fmla="*/ 12213540 w 12213540"/>
              <a:gd name="connsiteY4" fmla="*/ 0 h 507349"/>
              <a:gd name="connsiteX5" fmla="*/ 12061140 w 12213540"/>
              <a:gd name="connsiteY5" fmla="*/ 0 h 507349"/>
              <a:gd name="connsiteX6" fmla="*/ 12207491 w 12213540"/>
              <a:gd name="connsiteY6" fmla="*/ 253675 h 507349"/>
              <a:gd name="connsiteX7" fmla="*/ 11743726 w 12213540"/>
              <a:gd name="connsiteY7" fmla="*/ 507349 h 507349"/>
              <a:gd name="connsiteX8" fmla="*/ 12048526 w 12213540"/>
              <a:gd name="connsiteY8" fmla="*/ 507349 h 507349"/>
              <a:gd name="connsiteX9" fmla="*/ 11902175 w 12213540"/>
              <a:gd name="connsiteY9" fmla="*/ 253675 h 507349"/>
              <a:gd name="connsiteX10" fmla="*/ 12048526 w 12213540"/>
              <a:gd name="connsiteY10" fmla="*/ 0 h 507349"/>
              <a:gd name="connsiteX11" fmla="*/ 11743726 w 12213540"/>
              <a:gd name="connsiteY11" fmla="*/ 0 h 507349"/>
              <a:gd name="connsiteX12" fmla="*/ 11890077 w 12213540"/>
              <a:gd name="connsiteY12" fmla="*/ 253675 h 507349"/>
              <a:gd name="connsiteX13" fmla="*/ 11426328 w 12213540"/>
              <a:gd name="connsiteY13" fmla="*/ 507349 h 507349"/>
              <a:gd name="connsiteX14" fmla="*/ 11731128 w 12213540"/>
              <a:gd name="connsiteY14" fmla="*/ 507349 h 507349"/>
              <a:gd name="connsiteX15" fmla="*/ 11584777 w 12213540"/>
              <a:gd name="connsiteY15" fmla="*/ 253675 h 507349"/>
              <a:gd name="connsiteX16" fmla="*/ 11731128 w 12213540"/>
              <a:gd name="connsiteY16" fmla="*/ 0 h 507349"/>
              <a:gd name="connsiteX17" fmla="*/ 11426328 w 12213540"/>
              <a:gd name="connsiteY17" fmla="*/ 0 h 507349"/>
              <a:gd name="connsiteX18" fmla="*/ 11572679 w 12213540"/>
              <a:gd name="connsiteY18" fmla="*/ 253675 h 507349"/>
              <a:gd name="connsiteX19" fmla="*/ 11108930 w 12213540"/>
              <a:gd name="connsiteY19" fmla="*/ 507349 h 507349"/>
              <a:gd name="connsiteX20" fmla="*/ 11413730 w 12213540"/>
              <a:gd name="connsiteY20" fmla="*/ 507349 h 507349"/>
              <a:gd name="connsiteX21" fmla="*/ 11267379 w 12213540"/>
              <a:gd name="connsiteY21" fmla="*/ 253675 h 507349"/>
              <a:gd name="connsiteX22" fmla="*/ 11413730 w 12213540"/>
              <a:gd name="connsiteY22" fmla="*/ 0 h 507349"/>
              <a:gd name="connsiteX23" fmla="*/ 11108930 w 12213540"/>
              <a:gd name="connsiteY23" fmla="*/ 0 h 507349"/>
              <a:gd name="connsiteX24" fmla="*/ 11255281 w 12213540"/>
              <a:gd name="connsiteY24" fmla="*/ 253675 h 507349"/>
              <a:gd name="connsiteX25" fmla="*/ 10791532 w 12213540"/>
              <a:gd name="connsiteY25" fmla="*/ 507349 h 507349"/>
              <a:gd name="connsiteX26" fmla="*/ 11096332 w 12213540"/>
              <a:gd name="connsiteY26" fmla="*/ 507349 h 507349"/>
              <a:gd name="connsiteX27" fmla="*/ 10949981 w 12213540"/>
              <a:gd name="connsiteY27" fmla="*/ 253675 h 507349"/>
              <a:gd name="connsiteX28" fmla="*/ 11096332 w 12213540"/>
              <a:gd name="connsiteY28" fmla="*/ 0 h 507349"/>
              <a:gd name="connsiteX29" fmla="*/ 10791532 w 12213540"/>
              <a:gd name="connsiteY29" fmla="*/ 0 h 507349"/>
              <a:gd name="connsiteX30" fmla="*/ 10937883 w 12213540"/>
              <a:gd name="connsiteY30" fmla="*/ 253675 h 507349"/>
              <a:gd name="connsiteX31" fmla="*/ 10474134 w 12213540"/>
              <a:gd name="connsiteY31" fmla="*/ 507349 h 507349"/>
              <a:gd name="connsiteX32" fmla="*/ 10778934 w 12213540"/>
              <a:gd name="connsiteY32" fmla="*/ 507349 h 507349"/>
              <a:gd name="connsiteX33" fmla="*/ 10632583 w 12213540"/>
              <a:gd name="connsiteY33" fmla="*/ 253675 h 507349"/>
              <a:gd name="connsiteX34" fmla="*/ 10778934 w 12213540"/>
              <a:gd name="connsiteY34" fmla="*/ 0 h 507349"/>
              <a:gd name="connsiteX35" fmla="*/ 10474134 w 12213540"/>
              <a:gd name="connsiteY35" fmla="*/ 0 h 507349"/>
              <a:gd name="connsiteX36" fmla="*/ 10620485 w 12213540"/>
              <a:gd name="connsiteY36" fmla="*/ 253675 h 507349"/>
              <a:gd name="connsiteX37" fmla="*/ 10156736 w 12213540"/>
              <a:gd name="connsiteY37" fmla="*/ 507349 h 507349"/>
              <a:gd name="connsiteX38" fmla="*/ 10461536 w 12213540"/>
              <a:gd name="connsiteY38" fmla="*/ 507349 h 507349"/>
              <a:gd name="connsiteX39" fmla="*/ 10315185 w 12213540"/>
              <a:gd name="connsiteY39" fmla="*/ 253675 h 507349"/>
              <a:gd name="connsiteX40" fmla="*/ 10461536 w 12213540"/>
              <a:gd name="connsiteY40" fmla="*/ 0 h 507349"/>
              <a:gd name="connsiteX41" fmla="*/ 10156736 w 12213540"/>
              <a:gd name="connsiteY41" fmla="*/ 0 h 507349"/>
              <a:gd name="connsiteX42" fmla="*/ 10303087 w 12213540"/>
              <a:gd name="connsiteY42" fmla="*/ 253675 h 507349"/>
              <a:gd name="connsiteX43" fmla="*/ 9839338 w 12213540"/>
              <a:gd name="connsiteY43" fmla="*/ 507349 h 507349"/>
              <a:gd name="connsiteX44" fmla="*/ 10144138 w 12213540"/>
              <a:gd name="connsiteY44" fmla="*/ 507349 h 507349"/>
              <a:gd name="connsiteX45" fmla="*/ 9997787 w 12213540"/>
              <a:gd name="connsiteY45" fmla="*/ 253675 h 507349"/>
              <a:gd name="connsiteX46" fmla="*/ 10144138 w 12213540"/>
              <a:gd name="connsiteY46" fmla="*/ 0 h 507349"/>
              <a:gd name="connsiteX47" fmla="*/ 9839338 w 12213540"/>
              <a:gd name="connsiteY47" fmla="*/ 0 h 507349"/>
              <a:gd name="connsiteX48" fmla="*/ 9985689 w 12213540"/>
              <a:gd name="connsiteY48" fmla="*/ 253675 h 507349"/>
              <a:gd name="connsiteX49" fmla="*/ 9521940 w 12213540"/>
              <a:gd name="connsiteY49" fmla="*/ 507349 h 507349"/>
              <a:gd name="connsiteX50" fmla="*/ 9826740 w 12213540"/>
              <a:gd name="connsiteY50" fmla="*/ 507349 h 507349"/>
              <a:gd name="connsiteX51" fmla="*/ 9680389 w 12213540"/>
              <a:gd name="connsiteY51" fmla="*/ 253675 h 507349"/>
              <a:gd name="connsiteX52" fmla="*/ 9826740 w 12213540"/>
              <a:gd name="connsiteY52" fmla="*/ 0 h 507349"/>
              <a:gd name="connsiteX53" fmla="*/ 9521940 w 12213540"/>
              <a:gd name="connsiteY53" fmla="*/ 0 h 507349"/>
              <a:gd name="connsiteX54" fmla="*/ 9668291 w 12213540"/>
              <a:gd name="connsiteY54" fmla="*/ 253675 h 507349"/>
              <a:gd name="connsiteX55" fmla="*/ 9204542 w 12213540"/>
              <a:gd name="connsiteY55" fmla="*/ 507349 h 507349"/>
              <a:gd name="connsiteX56" fmla="*/ 9509342 w 12213540"/>
              <a:gd name="connsiteY56" fmla="*/ 507349 h 507349"/>
              <a:gd name="connsiteX57" fmla="*/ 9362991 w 12213540"/>
              <a:gd name="connsiteY57" fmla="*/ 253675 h 507349"/>
              <a:gd name="connsiteX58" fmla="*/ 9509342 w 12213540"/>
              <a:gd name="connsiteY58" fmla="*/ 0 h 507349"/>
              <a:gd name="connsiteX59" fmla="*/ 9204542 w 12213540"/>
              <a:gd name="connsiteY59" fmla="*/ 0 h 507349"/>
              <a:gd name="connsiteX60" fmla="*/ 9350893 w 12213540"/>
              <a:gd name="connsiteY60" fmla="*/ 253675 h 507349"/>
              <a:gd name="connsiteX61" fmla="*/ 8887144 w 12213540"/>
              <a:gd name="connsiteY61" fmla="*/ 507349 h 507349"/>
              <a:gd name="connsiteX62" fmla="*/ 9191944 w 12213540"/>
              <a:gd name="connsiteY62" fmla="*/ 507349 h 507349"/>
              <a:gd name="connsiteX63" fmla="*/ 9045593 w 12213540"/>
              <a:gd name="connsiteY63" fmla="*/ 253675 h 507349"/>
              <a:gd name="connsiteX64" fmla="*/ 9191944 w 12213540"/>
              <a:gd name="connsiteY64" fmla="*/ 0 h 507349"/>
              <a:gd name="connsiteX65" fmla="*/ 8887144 w 12213540"/>
              <a:gd name="connsiteY65" fmla="*/ 0 h 507349"/>
              <a:gd name="connsiteX66" fmla="*/ 9033495 w 12213540"/>
              <a:gd name="connsiteY66" fmla="*/ 253675 h 507349"/>
              <a:gd name="connsiteX67" fmla="*/ 8569746 w 12213540"/>
              <a:gd name="connsiteY67" fmla="*/ 507349 h 507349"/>
              <a:gd name="connsiteX68" fmla="*/ 8874546 w 12213540"/>
              <a:gd name="connsiteY68" fmla="*/ 507349 h 507349"/>
              <a:gd name="connsiteX69" fmla="*/ 8728195 w 12213540"/>
              <a:gd name="connsiteY69" fmla="*/ 253675 h 507349"/>
              <a:gd name="connsiteX70" fmla="*/ 8874546 w 12213540"/>
              <a:gd name="connsiteY70" fmla="*/ 0 h 507349"/>
              <a:gd name="connsiteX71" fmla="*/ 8569746 w 12213540"/>
              <a:gd name="connsiteY71" fmla="*/ 0 h 507349"/>
              <a:gd name="connsiteX72" fmla="*/ 8716097 w 12213540"/>
              <a:gd name="connsiteY72" fmla="*/ 253675 h 507349"/>
              <a:gd name="connsiteX73" fmla="*/ 8252348 w 12213540"/>
              <a:gd name="connsiteY73" fmla="*/ 507349 h 507349"/>
              <a:gd name="connsiteX74" fmla="*/ 8557148 w 12213540"/>
              <a:gd name="connsiteY74" fmla="*/ 507349 h 507349"/>
              <a:gd name="connsiteX75" fmla="*/ 8410797 w 12213540"/>
              <a:gd name="connsiteY75" fmla="*/ 253675 h 507349"/>
              <a:gd name="connsiteX76" fmla="*/ 8557148 w 12213540"/>
              <a:gd name="connsiteY76" fmla="*/ 0 h 507349"/>
              <a:gd name="connsiteX77" fmla="*/ 8252348 w 12213540"/>
              <a:gd name="connsiteY77" fmla="*/ 0 h 507349"/>
              <a:gd name="connsiteX78" fmla="*/ 8398699 w 12213540"/>
              <a:gd name="connsiteY78" fmla="*/ 253675 h 507349"/>
              <a:gd name="connsiteX79" fmla="*/ 7934950 w 12213540"/>
              <a:gd name="connsiteY79" fmla="*/ 507349 h 507349"/>
              <a:gd name="connsiteX80" fmla="*/ 8239750 w 12213540"/>
              <a:gd name="connsiteY80" fmla="*/ 507349 h 507349"/>
              <a:gd name="connsiteX81" fmla="*/ 8093399 w 12213540"/>
              <a:gd name="connsiteY81" fmla="*/ 253675 h 507349"/>
              <a:gd name="connsiteX82" fmla="*/ 8239750 w 12213540"/>
              <a:gd name="connsiteY82" fmla="*/ 0 h 507349"/>
              <a:gd name="connsiteX83" fmla="*/ 7934950 w 12213540"/>
              <a:gd name="connsiteY83" fmla="*/ 0 h 507349"/>
              <a:gd name="connsiteX84" fmla="*/ 8081301 w 12213540"/>
              <a:gd name="connsiteY84" fmla="*/ 253675 h 507349"/>
              <a:gd name="connsiteX85" fmla="*/ 7617552 w 12213540"/>
              <a:gd name="connsiteY85" fmla="*/ 507349 h 507349"/>
              <a:gd name="connsiteX86" fmla="*/ 7922352 w 12213540"/>
              <a:gd name="connsiteY86" fmla="*/ 507349 h 507349"/>
              <a:gd name="connsiteX87" fmla="*/ 7776001 w 12213540"/>
              <a:gd name="connsiteY87" fmla="*/ 253675 h 507349"/>
              <a:gd name="connsiteX88" fmla="*/ 7922352 w 12213540"/>
              <a:gd name="connsiteY88" fmla="*/ 0 h 507349"/>
              <a:gd name="connsiteX89" fmla="*/ 7617552 w 12213540"/>
              <a:gd name="connsiteY89" fmla="*/ 0 h 507349"/>
              <a:gd name="connsiteX90" fmla="*/ 7763903 w 12213540"/>
              <a:gd name="connsiteY90" fmla="*/ 253675 h 507349"/>
              <a:gd name="connsiteX91" fmla="*/ 7300154 w 12213540"/>
              <a:gd name="connsiteY91" fmla="*/ 507349 h 507349"/>
              <a:gd name="connsiteX92" fmla="*/ 7604954 w 12213540"/>
              <a:gd name="connsiteY92" fmla="*/ 507349 h 507349"/>
              <a:gd name="connsiteX93" fmla="*/ 7458603 w 12213540"/>
              <a:gd name="connsiteY93" fmla="*/ 253675 h 507349"/>
              <a:gd name="connsiteX94" fmla="*/ 7604954 w 12213540"/>
              <a:gd name="connsiteY94" fmla="*/ 0 h 507349"/>
              <a:gd name="connsiteX95" fmla="*/ 7300154 w 12213540"/>
              <a:gd name="connsiteY95" fmla="*/ 0 h 507349"/>
              <a:gd name="connsiteX96" fmla="*/ 7446504 w 12213540"/>
              <a:gd name="connsiteY96" fmla="*/ 253675 h 507349"/>
              <a:gd name="connsiteX97" fmla="*/ 6982756 w 12213540"/>
              <a:gd name="connsiteY97" fmla="*/ 507349 h 507349"/>
              <a:gd name="connsiteX98" fmla="*/ 7287556 w 12213540"/>
              <a:gd name="connsiteY98" fmla="*/ 507349 h 507349"/>
              <a:gd name="connsiteX99" fmla="*/ 7141205 w 12213540"/>
              <a:gd name="connsiteY99" fmla="*/ 253675 h 507349"/>
              <a:gd name="connsiteX100" fmla="*/ 7287556 w 12213540"/>
              <a:gd name="connsiteY100" fmla="*/ 0 h 507349"/>
              <a:gd name="connsiteX101" fmla="*/ 6982756 w 12213540"/>
              <a:gd name="connsiteY101" fmla="*/ 0 h 507349"/>
              <a:gd name="connsiteX102" fmla="*/ 7129106 w 12213540"/>
              <a:gd name="connsiteY102" fmla="*/ 253675 h 507349"/>
              <a:gd name="connsiteX103" fmla="*/ 6665358 w 12213540"/>
              <a:gd name="connsiteY103" fmla="*/ 507349 h 507349"/>
              <a:gd name="connsiteX104" fmla="*/ 6970158 w 12213540"/>
              <a:gd name="connsiteY104" fmla="*/ 507349 h 507349"/>
              <a:gd name="connsiteX105" fmla="*/ 6823807 w 12213540"/>
              <a:gd name="connsiteY105" fmla="*/ 253675 h 507349"/>
              <a:gd name="connsiteX106" fmla="*/ 6970158 w 12213540"/>
              <a:gd name="connsiteY106" fmla="*/ 0 h 507349"/>
              <a:gd name="connsiteX107" fmla="*/ 6665358 w 12213540"/>
              <a:gd name="connsiteY107" fmla="*/ 0 h 507349"/>
              <a:gd name="connsiteX108" fmla="*/ 6811708 w 12213540"/>
              <a:gd name="connsiteY108" fmla="*/ 253675 h 507349"/>
              <a:gd name="connsiteX109" fmla="*/ 6347960 w 12213540"/>
              <a:gd name="connsiteY109" fmla="*/ 507349 h 507349"/>
              <a:gd name="connsiteX110" fmla="*/ 6652760 w 12213540"/>
              <a:gd name="connsiteY110" fmla="*/ 507349 h 507349"/>
              <a:gd name="connsiteX111" fmla="*/ 6506409 w 12213540"/>
              <a:gd name="connsiteY111" fmla="*/ 253675 h 507349"/>
              <a:gd name="connsiteX112" fmla="*/ 6652760 w 12213540"/>
              <a:gd name="connsiteY112" fmla="*/ 0 h 507349"/>
              <a:gd name="connsiteX113" fmla="*/ 6347960 w 12213540"/>
              <a:gd name="connsiteY113" fmla="*/ 0 h 507349"/>
              <a:gd name="connsiteX114" fmla="*/ 6494311 w 12213540"/>
              <a:gd name="connsiteY114" fmla="*/ 253675 h 507349"/>
              <a:gd name="connsiteX115" fmla="*/ 6030562 w 12213540"/>
              <a:gd name="connsiteY115" fmla="*/ 507349 h 507349"/>
              <a:gd name="connsiteX116" fmla="*/ 6335362 w 12213540"/>
              <a:gd name="connsiteY116" fmla="*/ 507349 h 507349"/>
              <a:gd name="connsiteX117" fmla="*/ 6189012 w 12213540"/>
              <a:gd name="connsiteY117" fmla="*/ 253675 h 507349"/>
              <a:gd name="connsiteX118" fmla="*/ 6335362 w 12213540"/>
              <a:gd name="connsiteY118" fmla="*/ 0 h 507349"/>
              <a:gd name="connsiteX119" fmla="*/ 6030562 w 12213540"/>
              <a:gd name="connsiteY119" fmla="*/ 0 h 507349"/>
              <a:gd name="connsiteX120" fmla="*/ 6176912 w 12213540"/>
              <a:gd name="connsiteY120" fmla="*/ 253675 h 507349"/>
              <a:gd name="connsiteX121" fmla="*/ 5713165 w 12213540"/>
              <a:gd name="connsiteY121" fmla="*/ 507349 h 507349"/>
              <a:gd name="connsiteX122" fmla="*/ 6017964 w 12213540"/>
              <a:gd name="connsiteY122" fmla="*/ 507349 h 507349"/>
              <a:gd name="connsiteX123" fmla="*/ 5871613 w 12213540"/>
              <a:gd name="connsiteY123" fmla="*/ 253675 h 507349"/>
              <a:gd name="connsiteX124" fmla="*/ 6017964 w 12213540"/>
              <a:gd name="connsiteY124" fmla="*/ 0 h 507349"/>
              <a:gd name="connsiteX125" fmla="*/ 5713165 w 12213540"/>
              <a:gd name="connsiteY125" fmla="*/ 0 h 507349"/>
              <a:gd name="connsiteX126" fmla="*/ 5859514 w 12213540"/>
              <a:gd name="connsiteY126" fmla="*/ 253675 h 507349"/>
              <a:gd name="connsiteX127" fmla="*/ 5395766 w 12213540"/>
              <a:gd name="connsiteY127" fmla="*/ 507349 h 507349"/>
              <a:gd name="connsiteX128" fmla="*/ 5700566 w 12213540"/>
              <a:gd name="connsiteY128" fmla="*/ 507349 h 507349"/>
              <a:gd name="connsiteX129" fmla="*/ 5554215 w 12213540"/>
              <a:gd name="connsiteY129" fmla="*/ 253675 h 507349"/>
              <a:gd name="connsiteX130" fmla="*/ 5700566 w 12213540"/>
              <a:gd name="connsiteY130" fmla="*/ 0 h 507349"/>
              <a:gd name="connsiteX131" fmla="*/ 5395766 w 12213540"/>
              <a:gd name="connsiteY131" fmla="*/ 0 h 507349"/>
              <a:gd name="connsiteX132" fmla="*/ 5542116 w 12213540"/>
              <a:gd name="connsiteY132" fmla="*/ 253675 h 507349"/>
              <a:gd name="connsiteX133" fmla="*/ 5078368 w 12213540"/>
              <a:gd name="connsiteY133" fmla="*/ 507349 h 507349"/>
              <a:gd name="connsiteX134" fmla="*/ 5383169 w 12213540"/>
              <a:gd name="connsiteY134" fmla="*/ 507349 h 507349"/>
              <a:gd name="connsiteX135" fmla="*/ 5236817 w 12213540"/>
              <a:gd name="connsiteY135" fmla="*/ 253675 h 507349"/>
              <a:gd name="connsiteX136" fmla="*/ 5383169 w 12213540"/>
              <a:gd name="connsiteY136" fmla="*/ 0 h 507349"/>
              <a:gd name="connsiteX137" fmla="*/ 5078368 w 12213540"/>
              <a:gd name="connsiteY137" fmla="*/ 0 h 507349"/>
              <a:gd name="connsiteX138" fmla="*/ 5224719 w 12213540"/>
              <a:gd name="connsiteY138" fmla="*/ 253675 h 507349"/>
              <a:gd name="connsiteX139" fmla="*/ 4760970 w 12213540"/>
              <a:gd name="connsiteY139" fmla="*/ 507349 h 507349"/>
              <a:gd name="connsiteX140" fmla="*/ 5065770 w 12213540"/>
              <a:gd name="connsiteY140" fmla="*/ 507349 h 507349"/>
              <a:gd name="connsiteX141" fmla="*/ 4919419 w 12213540"/>
              <a:gd name="connsiteY141" fmla="*/ 253675 h 507349"/>
              <a:gd name="connsiteX142" fmla="*/ 5065770 w 12213540"/>
              <a:gd name="connsiteY142" fmla="*/ 0 h 507349"/>
              <a:gd name="connsiteX143" fmla="*/ 4760970 w 12213540"/>
              <a:gd name="connsiteY143" fmla="*/ 0 h 507349"/>
              <a:gd name="connsiteX144" fmla="*/ 4907321 w 12213540"/>
              <a:gd name="connsiteY144" fmla="*/ 253675 h 507349"/>
              <a:gd name="connsiteX145" fmla="*/ 4443572 w 12213540"/>
              <a:gd name="connsiteY145" fmla="*/ 507349 h 507349"/>
              <a:gd name="connsiteX146" fmla="*/ 4748372 w 12213540"/>
              <a:gd name="connsiteY146" fmla="*/ 507349 h 507349"/>
              <a:gd name="connsiteX147" fmla="*/ 4602021 w 12213540"/>
              <a:gd name="connsiteY147" fmla="*/ 253675 h 507349"/>
              <a:gd name="connsiteX148" fmla="*/ 4748372 w 12213540"/>
              <a:gd name="connsiteY148" fmla="*/ 0 h 507349"/>
              <a:gd name="connsiteX149" fmla="*/ 4443572 w 12213540"/>
              <a:gd name="connsiteY149" fmla="*/ 0 h 507349"/>
              <a:gd name="connsiteX150" fmla="*/ 4589923 w 12213540"/>
              <a:gd name="connsiteY150" fmla="*/ 253675 h 507349"/>
              <a:gd name="connsiteX151" fmla="*/ 4126177 w 12213540"/>
              <a:gd name="connsiteY151" fmla="*/ 507349 h 507349"/>
              <a:gd name="connsiteX152" fmla="*/ 4430974 w 12213540"/>
              <a:gd name="connsiteY152" fmla="*/ 507349 h 507349"/>
              <a:gd name="connsiteX153" fmla="*/ 4284623 w 12213540"/>
              <a:gd name="connsiteY153" fmla="*/ 253675 h 507349"/>
              <a:gd name="connsiteX154" fmla="*/ 4430974 w 12213540"/>
              <a:gd name="connsiteY154" fmla="*/ 0 h 507349"/>
              <a:gd name="connsiteX155" fmla="*/ 4126177 w 12213540"/>
              <a:gd name="connsiteY155" fmla="*/ 0 h 507349"/>
              <a:gd name="connsiteX156" fmla="*/ 4272525 w 12213540"/>
              <a:gd name="connsiteY156" fmla="*/ 253675 h 507349"/>
              <a:gd name="connsiteX157" fmla="*/ 3808779 w 12213540"/>
              <a:gd name="connsiteY157" fmla="*/ 507349 h 507349"/>
              <a:gd name="connsiteX158" fmla="*/ 4113580 w 12213540"/>
              <a:gd name="connsiteY158" fmla="*/ 507349 h 507349"/>
              <a:gd name="connsiteX159" fmla="*/ 3967228 w 12213540"/>
              <a:gd name="connsiteY159" fmla="*/ 253675 h 507349"/>
              <a:gd name="connsiteX160" fmla="*/ 4113578 w 12213540"/>
              <a:gd name="connsiteY160" fmla="*/ 0 h 507349"/>
              <a:gd name="connsiteX161" fmla="*/ 3808779 w 12213540"/>
              <a:gd name="connsiteY161" fmla="*/ 0 h 507349"/>
              <a:gd name="connsiteX162" fmla="*/ 3955129 w 12213540"/>
              <a:gd name="connsiteY162" fmla="*/ 253675 h 507349"/>
              <a:gd name="connsiteX163" fmla="*/ 3491382 w 12213540"/>
              <a:gd name="connsiteY163" fmla="*/ 507349 h 507349"/>
              <a:gd name="connsiteX164" fmla="*/ 3796182 w 12213540"/>
              <a:gd name="connsiteY164" fmla="*/ 507349 h 507349"/>
              <a:gd name="connsiteX165" fmla="*/ 3649830 w 12213540"/>
              <a:gd name="connsiteY165" fmla="*/ 253675 h 507349"/>
              <a:gd name="connsiteX166" fmla="*/ 3796182 w 12213540"/>
              <a:gd name="connsiteY166" fmla="*/ 0 h 507349"/>
              <a:gd name="connsiteX167" fmla="*/ 3491382 w 12213540"/>
              <a:gd name="connsiteY167" fmla="*/ 0 h 507349"/>
              <a:gd name="connsiteX168" fmla="*/ 3637731 w 12213540"/>
              <a:gd name="connsiteY168" fmla="*/ 253675 h 507349"/>
              <a:gd name="connsiteX169" fmla="*/ 3173982 w 12213540"/>
              <a:gd name="connsiteY169" fmla="*/ 507349 h 507349"/>
              <a:gd name="connsiteX170" fmla="*/ 3478783 w 12213540"/>
              <a:gd name="connsiteY170" fmla="*/ 507349 h 507349"/>
              <a:gd name="connsiteX171" fmla="*/ 3332432 w 12213540"/>
              <a:gd name="connsiteY171" fmla="*/ 253675 h 507349"/>
              <a:gd name="connsiteX172" fmla="*/ 3478783 w 12213540"/>
              <a:gd name="connsiteY172" fmla="*/ 0 h 507349"/>
              <a:gd name="connsiteX173" fmla="*/ 3173982 w 12213540"/>
              <a:gd name="connsiteY173" fmla="*/ 0 h 507349"/>
              <a:gd name="connsiteX174" fmla="*/ 3320334 w 12213540"/>
              <a:gd name="connsiteY174" fmla="*/ 253675 h 507349"/>
              <a:gd name="connsiteX175" fmla="*/ 2856585 w 12213540"/>
              <a:gd name="connsiteY175" fmla="*/ 507349 h 507349"/>
              <a:gd name="connsiteX176" fmla="*/ 3161385 w 12213540"/>
              <a:gd name="connsiteY176" fmla="*/ 507349 h 507349"/>
              <a:gd name="connsiteX177" fmla="*/ 3015033 w 12213540"/>
              <a:gd name="connsiteY177" fmla="*/ 253675 h 507349"/>
              <a:gd name="connsiteX178" fmla="*/ 3161385 w 12213540"/>
              <a:gd name="connsiteY178" fmla="*/ 0 h 507349"/>
              <a:gd name="connsiteX179" fmla="*/ 2856585 w 12213540"/>
              <a:gd name="connsiteY179" fmla="*/ 0 h 507349"/>
              <a:gd name="connsiteX180" fmla="*/ 3002936 w 12213540"/>
              <a:gd name="connsiteY180" fmla="*/ 253675 h 507349"/>
              <a:gd name="connsiteX181" fmla="*/ 2539187 w 12213540"/>
              <a:gd name="connsiteY181" fmla="*/ 507349 h 507349"/>
              <a:gd name="connsiteX182" fmla="*/ 2843987 w 12213540"/>
              <a:gd name="connsiteY182" fmla="*/ 507349 h 507349"/>
              <a:gd name="connsiteX183" fmla="*/ 2697637 w 12213540"/>
              <a:gd name="connsiteY183" fmla="*/ 253674 h 507349"/>
              <a:gd name="connsiteX184" fmla="*/ 2843987 w 12213540"/>
              <a:gd name="connsiteY184" fmla="*/ 0 h 507349"/>
              <a:gd name="connsiteX185" fmla="*/ 2539187 w 12213540"/>
              <a:gd name="connsiteY185" fmla="*/ 0 h 507349"/>
              <a:gd name="connsiteX186" fmla="*/ 2685537 w 12213540"/>
              <a:gd name="connsiteY186" fmla="*/ 253675 h 507349"/>
              <a:gd name="connsiteX187" fmla="*/ 2221788 w 12213540"/>
              <a:gd name="connsiteY187" fmla="*/ 507349 h 507349"/>
              <a:gd name="connsiteX188" fmla="*/ 2526589 w 12213540"/>
              <a:gd name="connsiteY188" fmla="*/ 507349 h 507349"/>
              <a:gd name="connsiteX189" fmla="*/ 2380238 w 12213540"/>
              <a:gd name="connsiteY189" fmla="*/ 253675 h 507349"/>
              <a:gd name="connsiteX190" fmla="*/ 2526589 w 12213540"/>
              <a:gd name="connsiteY190" fmla="*/ 0 h 507349"/>
              <a:gd name="connsiteX191" fmla="*/ 2221788 w 12213540"/>
              <a:gd name="connsiteY191" fmla="*/ 0 h 507349"/>
              <a:gd name="connsiteX192" fmla="*/ 2368140 w 12213540"/>
              <a:gd name="connsiteY192" fmla="*/ 253675 h 507349"/>
              <a:gd name="connsiteX193" fmla="*/ 1904391 w 12213540"/>
              <a:gd name="connsiteY193" fmla="*/ 507349 h 507349"/>
              <a:gd name="connsiteX194" fmla="*/ 2209189 w 12213540"/>
              <a:gd name="connsiteY194" fmla="*/ 507349 h 507349"/>
              <a:gd name="connsiteX195" fmla="*/ 2062840 w 12213540"/>
              <a:gd name="connsiteY195" fmla="*/ 253675 h 507349"/>
              <a:gd name="connsiteX196" fmla="*/ 2209189 w 12213540"/>
              <a:gd name="connsiteY196" fmla="*/ 0 h 507349"/>
              <a:gd name="connsiteX197" fmla="*/ 1904390 w 12213540"/>
              <a:gd name="connsiteY197" fmla="*/ 0 h 507349"/>
              <a:gd name="connsiteX198" fmla="*/ 2050741 w 12213540"/>
              <a:gd name="connsiteY198" fmla="*/ 253675 h 507349"/>
              <a:gd name="connsiteX199" fmla="*/ 1586992 w 12213540"/>
              <a:gd name="connsiteY199" fmla="*/ 507349 h 507349"/>
              <a:gd name="connsiteX200" fmla="*/ 1891792 w 12213540"/>
              <a:gd name="connsiteY200" fmla="*/ 507349 h 507349"/>
              <a:gd name="connsiteX201" fmla="*/ 1745441 w 12213540"/>
              <a:gd name="connsiteY201" fmla="*/ 253675 h 507349"/>
              <a:gd name="connsiteX202" fmla="*/ 1891792 w 12213540"/>
              <a:gd name="connsiteY202" fmla="*/ 0 h 507349"/>
              <a:gd name="connsiteX203" fmla="*/ 1586992 w 12213540"/>
              <a:gd name="connsiteY203" fmla="*/ 0 h 507349"/>
              <a:gd name="connsiteX204" fmla="*/ 1733342 w 12213540"/>
              <a:gd name="connsiteY204" fmla="*/ 253675 h 507349"/>
              <a:gd name="connsiteX205" fmla="*/ 1269593 w 12213540"/>
              <a:gd name="connsiteY205" fmla="*/ 507349 h 507349"/>
              <a:gd name="connsiteX206" fmla="*/ 1574394 w 12213540"/>
              <a:gd name="connsiteY206" fmla="*/ 507349 h 507349"/>
              <a:gd name="connsiteX207" fmla="*/ 1428043 w 12213540"/>
              <a:gd name="connsiteY207" fmla="*/ 253675 h 507349"/>
              <a:gd name="connsiteX208" fmla="*/ 1574394 w 12213540"/>
              <a:gd name="connsiteY208" fmla="*/ 0 h 507349"/>
              <a:gd name="connsiteX209" fmla="*/ 1269593 w 12213540"/>
              <a:gd name="connsiteY209" fmla="*/ 0 h 507349"/>
              <a:gd name="connsiteX210" fmla="*/ 1415944 w 12213540"/>
              <a:gd name="connsiteY210" fmla="*/ 253675 h 507349"/>
              <a:gd name="connsiteX211" fmla="*/ 952195 w 12213540"/>
              <a:gd name="connsiteY211" fmla="*/ 507349 h 507349"/>
              <a:gd name="connsiteX212" fmla="*/ 1256996 w 12213540"/>
              <a:gd name="connsiteY212" fmla="*/ 507349 h 507349"/>
              <a:gd name="connsiteX213" fmla="*/ 1110644 w 12213540"/>
              <a:gd name="connsiteY213" fmla="*/ 253675 h 507349"/>
              <a:gd name="connsiteX214" fmla="*/ 1256995 w 12213540"/>
              <a:gd name="connsiteY214" fmla="*/ 0 h 507349"/>
              <a:gd name="connsiteX215" fmla="*/ 952195 w 12213540"/>
              <a:gd name="connsiteY215" fmla="*/ 0 h 507349"/>
              <a:gd name="connsiteX216" fmla="*/ 1098546 w 12213540"/>
              <a:gd name="connsiteY216" fmla="*/ 253675 h 507349"/>
              <a:gd name="connsiteX217" fmla="*/ 634797 w 12213540"/>
              <a:gd name="connsiteY217" fmla="*/ 507349 h 507349"/>
              <a:gd name="connsiteX218" fmla="*/ 939597 w 12213540"/>
              <a:gd name="connsiteY218" fmla="*/ 507349 h 507349"/>
              <a:gd name="connsiteX219" fmla="*/ 793246 w 12213540"/>
              <a:gd name="connsiteY219" fmla="*/ 253675 h 507349"/>
              <a:gd name="connsiteX220" fmla="*/ 939597 w 12213540"/>
              <a:gd name="connsiteY220" fmla="*/ 0 h 507349"/>
              <a:gd name="connsiteX221" fmla="*/ 634797 w 12213540"/>
              <a:gd name="connsiteY221" fmla="*/ 0 h 507349"/>
              <a:gd name="connsiteX222" fmla="*/ 781148 w 12213540"/>
              <a:gd name="connsiteY222" fmla="*/ 253675 h 507349"/>
              <a:gd name="connsiteX223" fmla="*/ 317399 w 12213540"/>
              <a:gd name="connsiteY223" fmla="*/ 507349 h 507349"/>
              <a:gd name="connsiteX224" fmla="*/ 622199 w 12213540"/>
              <a:gd name="connsiteY224" fmla="*/ 507349 h 507349"/>
              <a:gd name="connsiteX225" fmla="*/ 475848 w 12213540"/>
              <a:gd name="connsiteY225" fmla="*/ 253675 h 507349"/>
              <a:gd name="connsiteX226" fmla="*/ 622199 w 12213540"/>
              <a:gd name="connsiteY226" fmla="*/ 0 h 507349"/>
              <a:gd name="connsiteX227" fmla="*/ 317399 w 12213540"/>
              <a:gd name="connsiteY227" fmla="*/ 0 h 507349"/>
              <a:gd name="connsiteX228" fmla="*/ 463749 w 12213540"/>
              <a:gd name="connsiteY228" fmla="*/ 253675 h 507349"/>
              <a:gd name="connsiteX229" fmla="*/ 0 w 12213540"/>
              <a:gd name="connsiteY229" fmla="*/ 507349 h 507349"/>
              <a:gd name="connsiteX230" fmla="*/ 304800 w 12213540"/>
              <a:gd name="connsiteY230" fmla="*/ 507349 h 507349"/>
              <a:gd name="connsiteX231" fmla="*/ 158450 w 12213540"/>
              <a:gd name="connsiteY231" fmla="*/ 253675 h 507349"/>
              <a:gd name="connsiteX232" fmla="*/ 304800 w 12213540"/>
              <a:gd name="connsiteY232" fmla="*/ 0 h 507349"/>
              <a:gd name="connsiteX233" fmla="*/ 0 w 12213540"/>
              <a:gd name="connsiteY233" fmla="*/ 0 h 507349"/>
              <a:gd name="connsiteX234" fmla="*/ 146351 w 12213540"/>
              <a:gd name="connsiteY234" fmla="*/ 253675 h 507349"/>
            </a:gdLst>
            <a:ahLst/>
            <a:cxnLst/>
            <a:rect l="l" t="t" r="r" b="b"/>
            <a:pathLst>
              <a:path w="12213540" h="507349">
                <a:moveTo>
                  <a:pt x="12061140" y="507349"/>
                </a:moveTo>
                <a:lnTo>
                  <a:pt x="12213540" y="507349"/>
                </a:lnTo>
                <a:lnTo>
                  <a:pt x="12213540" y="264160"/>
                </a:lnTo>
                <a:lnTo>
                  <a:pt x="12213540" y="243189"/>
                </a:lnTo>
                <a:lnTo>
                  <a:pt x="12213540" y="0"/>
                </a:lnTo>
                <a:lnTo>
                  <a:pt x="12061140" y="0"/>
                </a:lnTo>
                <a:lnTo>
                  <a:pt x="12207491" y="253675"/>
                </a:lnTo>
                <a:close/>
                <a:moveTo>
                  <a:pt x="11743726" y="507349"/>
                </a:moveTo>
                <a:lnTo>
                  <a:pt x="12048526" y="507349"/>
                </a:lnTo>
                <a:lnTo>
                  <a:pt x="11902175" y="253675"/>
                </a:lnTo>
                <a:lnTo>
                  <a:pt x="12048526" y="0"/>
                </a:lnTo>
                <a:lnTo>
                  <a:pt x="11743726" y="0"/>
                </a:lnTo>
                <a:lnTo>
                  <a:pt x="11890077" y="253675"/>
                </a:lnTo>
                <a:close/>
                <a:moveTo>
                  <a:pt x="11426328" y="507349"/>
                </a:moveTo>
                <a:lnTo>
                  <a:pt x="11731128" y="507349"/>
                </a:lnTo>
                <a:lnTo>
                  <a:pt x="11584777" y="253675"/>
                </a:lnTo>
                <a:lnTo>
                  <a:pt x="11731128" y="0"/>
                </a:lnTo>
                <a:lnTo>
                  <a:pt x="11426328" y="0"/>
                </a:lnTo>
                <a:lnTo>
                  <a:pt x="11572679" y="253675"/>
                </a:lnTo>
                <a:close/>
                <a:moveTo>
                  <a:pt x="11108930" y="507349"/>
                </a:moveTo>
                <a:lnTo>
                  <a:pt x="11413730" y="507349"/>
                </a:lnTo>
                <a:lnTo>
                  <a:pt x="11267379" y="253675"/>
                </a:lnTo>
                <a:lnTo>
                  <a:pt x="11413730" y="0"/>
                </a:lnTo>
                <a:lnTo>
                  <a:pt x="11108930" y="0"/>
                </a:lnTo>
                <a:lnTo>
                  <a:pt x="11255281" y="253675"/>
                </a:lnTo>
                <a:close/>
                <a:moveTo>
                  <a:pt x="10791532" y="507349"/>
                </a:moveTo>
                <a:lnTo>
                  <a:pt x="11096332" y="507349"/>
                </a:lnTo>
                <a:lnTo>
                  <a:pt x="10949981" y="253675"/>
                </a:lnTo>
                <a:lnTo>
                  <a:pt x="11096332" y="0"/>
                </a:lnTo>
                <a:lnTo>
                  <a:pt x="10791532" y="0"/>
                </a:lnTo>
                <a:lnTo>
                  <a:pt x="10937883" y="253675"/>
                </a:lnTo>
                <a:close/>
                <a:moveTo>
                  <a:pt x="10474134" y="507349"/>
                </a:moveTo>
                <a:lnTo>
                  <a:pt x="10778934" y="507349"/>
                </a:lnTo>
                <a:lnTo>
                  <a:pt x="10632583" y="253675"/>
                </a:lnTo>
                <a:lnTo>
                  <a:pt x="10778934" y="0"/>
                </a:lnTo>
                <a:lnTo>
                  <a:pt x="10474134" y="0"/>
                </a:lnTo>
                <a:lnTo>
                  <a:pt x="10620485" y="253675"/>
                </a:lnTo>
                <a:close/>
                <a:moveTo>
                  <a:pt x="10156736" y="507349"/>
                </a:moveTo>
                <a:lnTo>
                  <a:pt x="10461536" y="507349"/>
                </a:lnTo>
                <a:lnTo>
                  <a:pt x="10315185" y="253675"/>
                </a:lnTo>
                <a:lnTo>
                  <a:pt x="10461536" y="0"/>
                </a:lnTo>
                <a:lnTo>
                  <a:pt x="10156736" y="0"/>
                </a:lnTo>
                <a:lnTo>
                  <a:pt x="10303087" y="253675"/>
                </a:lnTo>
                <a:close/>
                <a:moveTo>
                  <a:pt x="9839338" y="507349"/>
                </a:moveTo>
                <a:lnTo>
                  <a:pt x="10144138" y="507349"/>
                </a:lnTo>
                <a:lnTo>
                  <a:pt x="9997787" y="253675"/>
                </a:lnTo>
                <a:lnTo>
                  <a:pt x="10144138" y="0"/>
                </a:lnTo>
                <a:lnTo>
                  <a:pt x="9839338" y="0"/>
                </a:lnTo>
                <a:lnTo>
                  <a:pt x="9985689" y="253675"/>
                </a:lnTo>
                <a:close/>
                <a:moveTo>
                  <a:pt x="9521940" y="507349"/>
                </a:moveTo>
                <a:lnTo>
                  <a:pt x="9826740" y="507349"/>
                </a:lnTo>
                <a:lnTo>
                  <a:pt x="9680389" y="253675"/>
                </a:lnTo>
                <a:lnTo>
                  <a:pt x="9826740" y="0"/>
                </a:lnTo>
                <a:lnTo>
                  <a:pt x="9521940" y="0"/>
                </a:lnTo>
                <a:lnTo>
                  <a:pt x="9668291" y="253675"/>
                </a:lnTo>
                <a:close/>
                <a:moveTo>
                  <a:pt x="9204542" y="507349"/>
                </a:moveTo>
                <a:lnTo>
                  <a:pt x="9509342" y="507349"/>
                </a:lnTo>
                <a:lnTo>
                  <a:pt x="9362991" y="253675"/>
                </a:lnTo>
                <a:lnTo>
                  <a:pt x="9509342" y="0"/>
                </a:lnTo>
                <a:lnTo>
                  <a:pt x="9204542" y="0"/>
                </a:lnTo>
                <a:lnTo>
                  <a:pt x="9350893" y="253675"/>
                </a:lnTo>
                <a:close/>
                <a:moveTo>
                  <a:pt x="8887144" y="507349"/>
                </a:moveTo>
                <a:lnTo>
                  <a:pt x="9191944" y="507349"/>
                </a:lnTo>
                <a:lnTo>
                  <a:pt x="9045593" y="253675"/>
                </a:lnTo>
                <a:lnTo>
                  <a:pt x="9191944" y="0"/>
                </a:lnTo>
                <a:lnTo>
                  <a:pt x="8887144" y="0"/>
                </a:lnTo>
                <a:lnTo>
                  <a:pt x="9033495" y="253675"/>
                </a:lnTo>
                <a:close/>
                <a:moveTo>
                  <a:pt x="8569746" y="507349"/>
                </a:moveTo>
                <a:lnTo>
                  <a:pt x="8874546" y="507349"/>
                </a:lnTo>
                <a:lnTo>
                  <a:pt x="8728195" y="253675"/>
                </a:lnTo>
                <a:lnTo>
                  <a:pt x="8874546" y="0"/>
                </a:lnTo>
                <a:lnTo>
                  <a:pt x="8569746" y="0"/>
                </a:lnTo>
                <a:lnTo>
                  <a:pt x="8716097" y="253675"/>
                </a:lnTo>
                <a:close/>
                <a:moveTo>
                  <a:pt x="8252348" y="507349"/>
                </a:moveTo>
                <a:lnTo>
                  <a:pt x="8557148" y="507349"/>
                </a:lnTo>
                <a:lnTo>
                  <a:pt x="8410797" y="253675"/>
                </a:lnTo>
                <a:lnTo>
                  <a:pt x="8557148" y="0"/>
                </a:lnTo>
                <a:lnTo>
                  <a:pt x="8252348" y="0"/>
                </a:lnTo>
                <a:lnTo>
                  <a:pt x="8398699" y="253675"/>
                </a:lnTo>
                <a:close/>
                <a:moveTo>
                  <a:pt x="7934950" y="507349"/>
                </a:moveTo>
                <a:lnTo>
                  <a:pt x="8239750" y="507349"/>
                </a:lnTo>
                <a:lnTo>
                  <a:pt x="8093399" y="253675"/>
                </a:lnTo>
                <a:lnTo>
                  <a:pt x="8239750" y="0"/>
                </a:lnTo>
                <a:lnTo>
                  <a:pt x="7934950" y="0"/>
                </a:lnTo>
                <a:lnTo>
                  <a:pt x="8081301" y="253675"/>
                </a:lnTo>
                <a:close/>
                <a:moveTo>
                  <a:pt x="7617552" y="507349"/>
                </a:moveTo>
                <a:lnTo>
                  <a:pt x="7922352" y="507349"/>
                </a:lnTo>
                <a:lnTo>
                  <a:pt x="7776001" y="253675"/>
                </a:lnTo>
                <a:lnTo>
                  <a:pt x="7922352" y="0"/>
                </a:lnTo>
                <a:lnTo>
                  <a:pt x="7617552" y="0"/>
                </a:lnTo>
                <a:lnTo>
                  <a:pt x="7763903" y="253675"/>
                </a:lnTo>
                <a:close/>
                <a:moveTo>
                  <a:pt x="7300154" y="507349"/>
                </a:moveTo>
                <a:lnTo>
                  <a:pt x="7604954" y="507349"/>
                </a:lnTo>
                <a:lnTo>
                  <a:pt x="7458603" y="253675"/>
                </a:lnTo>
                <a:lnTo>
                  <a:pt x="7604954" y="0"/>
                </a:lnTo>
                <a:lnTo>
                  <a:pt x="7300154" y="0"/>
                </a:lnTo>
                <a:lnTo>
                  <a:pt x="7446504" y="253675"/>
                </a:lnTo>
                <a:close/>
                <a:moveTo>
                  <a:pt x="6982756" y="507349"/>
                </a:moveTo>
                <a:lnTo>
                  <a:pt x="7287556" y="507349"/>
                </a:lnTo>
                <a:lnTo>
                  <a:pt x="7141205" y="253675"/>
                </a:lnTo>
                <a:lnTo>
                  <a:pt x="7287556" y="0"/>
                </a:lnTo>
                <a:lnTo>
                  <a:pt x="6982756" y="0"/>
                </a:lnTo>
                <a:lnTo>
                  <a:pt x="7129106" y="253675"/>
                </a:lnTo>
                <a:close/>
                <a:moveTo>
                  <a:pt x="6665358" y="507349"/>
                </a:moveTo>
                <a:lnTo>
                  <a:pt x="6970158" y="507349"/>
                </a:lnTo>
                <a:lnTo>
                  <a:pt x="6823807" y="253675"/>
                </a:lnTo>
                <a:lnTo>
                  <a:pt x="6970158" y="0"/>
                </a:lnTo>
                <a:lnTo>
                  <a:pt x="6665358" y="0"/>
                </a:lnTo>
                <a:lnTo>
                  <a:pt x="6811708" y="253675"/>
                </a:lnTo>
                <a:close/>
                <a:moveTo>
                  <a:pt x="6347960" y="507349"/>
                </a:moveTo>
                <a:lnTo>
                  <a:pt x="6652760" y="507349"/>
                </a:lnTo>
                <a:lnTo>
                  <a:pt x="6506409" y="253675"/>
                </a:lnTo>
                <a:lnTo>
                  <a:pt x="6652760" y="0"/>
                </a:lnTo>
                <a:lnTo>
                  <a:pt x="6347960" y="0"/>
                </a:lnTo>
                <a:lnTo>
                  <a:pt x="6494311" y="253675"/>
                </a:lnTo>
                <a:close/>
                <a:moveTo>
                  <a:pt x="6030562" y="507349"/>
                </a:moveTo>
                <a:lnTo>
                  <a:pt x="6335362" y="507349"/>
                </a:lnTo>
                <a:lnTo>
                  <a:pt x="6189012" y="253675"/>
                </a:lnTo>
                <a:lnTo>
                  <a:pt x="6335362" y="0"/>
                </a:lnTo>
                <a:lnTo>
                  <a:pt x="6030562" y="0"/>
                </a:lnTo>
                <a:lnTo>
                  <a:pt x="6176912" y="253675"/>
                </a:lnTo>
                <a:close/>
                <a:moveTo>
                  <a:pt x="5713165" y="507349"/>
                </a:moveTo>
                <a:lnTo>
                  <a:pt x="6017964" y="507349"/>
                </a:lnTo>
                <a:lnTo>
                  <a:pt x="5871613" y="253675"/>
                </a:lnTo>
                <a:lnTo>
                  <a:pt x="6017964" y="0"/>
                </a:lnTo>
                <a:lnTo>
                  <a:pt x="5713165" y="0"/>
                </a:lnTo>
                <a:lnTo>
                  <a:pt x="5859514" y="253675"/>
                </a:lnTo>
                <a:close/>
                <a:moveTo>
                  <a:pt x="5395766" y="507349"/>
                </a:moveTo>
                <a:lnTo>
                  <a:pt x="5700566" y="507349"/>
                </a:lnTo>
                <a:lnTo>
                  <a:pt x="5554215" y="253675"/>
                </a:lnTo>
                <a:lnTo>
                  <a:pt x="5700566" y="0"/>
                </a:lnTo>
                <a:lnTo>
                  <a:pt x="5395766" y="0"/>
                </a:lnTo>
                <a:lnTo>
                  <a:pt x="5542116" y="253675"/>
                </a:lnTo>
                <a:close/>
                <a:moveTo>
                  <a:pt x="5078368" y="507349"/>
                </a:moveTo>
                <a:lnTo>
                  <a:pt x="5383169" y="507349"/>
                </a:lnTo>
                <a:lnTo>
                  <a:pt x="5236817" y="253675"/>
                </a:lnTo>
                <a:lnTo>
                  <a:pt x="5383169" y="0"/>
                </a:lnTo>
                <a:lnTo>
                  <a:pt x="5078368" y="0"/>
                </a:lnTo>
                <a:lnTo>
                  <a:pt x="5224719" y="253675"/>
                </a:lnTo>
                <a:close/>
                <a:moveTo>
                  <a:pt x="4760970" y="507349"/>
                </a:moveTo>
                <a:lnTo>
                  <a:pt x="5065770" y="507349"/>
                </a:lnTo>
                <a:lnTo>
                  <a:pt x="4919419" y="253675"/>
                </a:lnTo>
                <a:lnTo>
                  <a:pt x="5065770" y="0"/>
                </a:lnTo>
                <a:lnTo>
                  <a:pt x="4760970" y="0"/>
                </a:lnTo>
                <a:lnTo>
                  <a:pt x="4907321" y="253675"/>
                </a:lnTo>
                <a:close/>
                <a:moveTo>
                  <a:pt x="4443572" y="507349"/>
                </a:moveTo>
                <a:lnTo>
                  <a:pt x="4748372" y="507349"/>
                </a:lnTo>
                <a:lnTo>
                  <a:pt x="4602021" y="253675"/>
                </a:lnTo>
                <a:lnTo>
                  <a:pt x="4748372" y="0"/>
                </a:lnTo>
                <a:lnTo>
                  <a:pt x="4443572" y="0"/>
                </a:lnTo>
                <a:lnTo>
                  <a:pt x="4589923" y="253675"/>
                </a:lnTo>
                <a:close/>
                <a:moveTo>
                  <a:pt x="4126177" y="507349"/>
                </a:moveTo>
                <a:lnTo>
                  <a:pt x="4430974" y="507349"/>
                </a:lnTo>
                <a:lnTo>
                  <a:pt x="4284623" y="253675"/>
                </a:lnTo>
                <a:lnTo>
                  <a:pt x="4430974" y="0"/>
                </a:lnTo>
                <a:lnTo>
                  <a:pt x="4126177" y="0"/>
                </a:lnTo>
                <a:lnTo>
                  <a:pt x="4272525" y="253675"/>
                </a:lnTo>
                <a:close/>
                <a:moveTo>
                  <a:pt x="3808779" y="507349"/>
                </a:moveTo>
                <a:lnTo>
                  <a:pt x="4113580" y="507349"/>
                </a:lnTo>
                <a:lnTo>
                  <a:pt x="3967228" y="253675"/>
                </a:lnTo>
                <a:lnTo>
                  <a:pt x="4113578" y="0"/>
                </a:lnTo>
                <a:lnTo>
                  <a:pt x="3808779" y="0"/>
                </a:lnTo>
                <a:lnTo>
                  <a:pt x="3955129" y="253675"/>
                </a:lnTo>
                <a:close/>
                <a:moveTo>
                  <a:pt x="3491382" y="507349"/>
                </a:moveTo>
                <a:lnTo>
                  <a:pt x="3796182" y="507349"/>
                </a:lnTo>
                <a:lnTo>
                  <a:pt x="3649830" y="253675"/>
                </a:lnTo>
                <a:lnTo>
                  <a:pt x="3796182" y="0"/>
                </a:lnTo>
                <a:lnTo>
                  <a:pt x="3491382" y="0"/>
                </a:lnTo>
                <a:lnTo>
                  <a:pt x="3637731" y="253675"/>
                </a:lnTo>
                <a:close/>
                <a:moveTo>
                  <a:pt x="3173982" y="507349"/>
                </a:moveTo>
                <a:lnTo>
                  <a:pt x="3478783" y="507349"/>
                </a:lnTo>
                <a:lnTo>
                  <a:pt x="3332432" y="253675"/>
                </a:lnTo>
                <a:lnTo>
                  <a:pt x="3478783" y="0"/>
                </a:lnTo>
                <a:lnTo>
                  <a:pt x="3173982" y="0"/>
                </a:lnTo>
                <a:lnTo>
                  <a:pt x="3320334" y="253675"/>
                </a:lnTo>
                <a:close/>
                <a:moveTo>
                  <a:pt x="2856585" y="507349"/>
                </a:moveTo>
                <a:lnTo>
                  <a:pt x="3161385" y="507349"/>
                </a:lnTo>
                <a:lnTo>
                  <a:pt x="3015033" y="253675"/>
                </a:lnTo>
                <a:lnTo>
                  <a:pt x="3161385" y="0"/>
                </a:lnTo>
                <a:lnTo>
                  <a:pt x="2856585" y="0"/>
                </a:lnTo>
                <a:lnTo>
                  <a:pt x="3002936" y="253675"/>
                </a:lnTo>
                <a:close/>
                <a:moveTo>
                  <a:pt x="2539187" y="507349"/>
                </a:moveTo>
                <a:lnTo>
                  <a:pt x="2843987" y="507349"/>
                </a:lnTo>
                <a:lnTo>
                  <a:pt x="2697637" y="253674"/>
                </a:lnTo>
                <a:lnTo>
                  <a:pt x="2843987" y="0"/>
                </a:lnTo>
                <a:lnTo>
                  <a:pt x="2539187" y="0"/>
                </a:lnTo>
                <a:lnTo>
                  <a:pt x="2685537" y="253675"/>
                </a:lnTo>
                <a:close/>
                <a:moveTo>
                  <a:pt x="2221788" y="507349"/>
                </a:moveTo>
                <a:lnTo>
                  <a:pt x="2526589" y="507349"/>
                </a:lnTo>
                <a:lnTo>
                  <a:pt x="2380238" y="253675"/>
                </a:lnTo>
                <a:lnTo>
                  <a:pt x="2526589" y="0"/>
                </a:lnTo>
                <a:lnTo>
                  <a:pt x="2221788" y="0"/>
                </a:lnTo>
                <a:lnTo>
                  <a:pt x="2368140" y="253675"/>
                </a:lnTo>
                <a:close/>
                <a:moveTo>
                  <a:pt x="1904391" y="507349"/>
                </a:moveTo>
                <a:lnTo>
                  <a:pt x="2209189" y="507349"/>
                </a:lnTo>
                <a:lnTo>
                  <a:pt x="2062840" y="253675"/>
                </a:lnTo>
                <a:lnTo>
                  <a:pt x="2209189" y="0"/>
                </a:lnTo>
                <a:lnTo>
                  <a:pt x="1904390" y="0"/>
                </a:lnTo>
                <a:lnTo>
                  <a:pt x="2050741" y="253675"/>
                </a:lnTo>
                <a:close/>
                <a:moveTo>
                  <a:pt x="1586992" y="507349"/>
                </a:moveTo>
                <a:lnTo>
                  <a:pt x="1891792" y="507349"/>
                </a:lnTo>
                <a:lnTo>
                  <a:pt x="1745441" y="253675"/>
                </a:lnTo>
                <a:lnTo>
                  <a:pt x="1891792" y="0"/>
                </a:lnTo>
                <a:lnTo>
                  <a:pt x="1586992" y="0"/>
                </a:lnTo>
                <a:lnTo>
                  <a:pt x="1733342" y="253675"/>
                </a:lnTo>
                <a:close/>
                <a:moveTo>
                  <a:pt x="1269593" y="507349"/>
                </a:moveTo>
                <a:lnTo>
                  <a:pt x="1574394" y="507349"/>
                </a:lnTo>
                <a:lnTo>
                  <a:pt x="1428043" y="253675"/>
                </a:lnTo>
                <a:lnTo>
                  <a:pt x="1574394" y="0"/>
                </a:lnTo>
                <a:lnTo>
                  <a:pt x="1269593" y="0"/>
                </a:lnTo>
                <a:lnTo>
                  <a:pt x="1415944" y="253675"/>
                </a:lnTo>
                <a:close/>
                <a:moveTo>
                  <a:pt x="952195" y="507349"/>
                </a:moveTo>
                <a:lnTo>
                  <a:pt x="1256996" y="507349"/>
                </a:lnTo>
                <a:lnTo>
                  <a:pt x="1110644" y="253675"/>
                </a:lnTo>
                <a:lnTo>
                  <a:pt x="1256995" y="0"/>
                </a:lnTo>
                <a:lnTo>
                  <a:pt x="952195" y="0"/>
                </a:lnTo>
                <a:lnTo>
                  <a:pt x="1098546" y="253675"/>
                </a:lnTo>
                <a:close/>
                <a:moveTo>
                  <a:pt x="634797" y="507349"/>
                </a:moveTo>
                <a:lnTo>
                  <a:pt x="939597" y="507349"/>
                </a:lnTo>
                <a:lnTo>
                  <a:pt x="793246" y="253675"/>
                </a:lnTo>
                <a:lnTo>
                  <a:pt x="939597" y="0"/>
                </a:lnTo>
                <a:lnTo>
                  <a:pt x="634797" y="0"/>
                </a:lnTo>
                <a:lnTo>
                  <a:pt x="781148" y="253675"/>
                </a:lnTo>
                <a:close/>
                <a:moveTo>
                  <a:pt x="317399" y="507349"/>
                </a:moveTo>
                <a:lnTo>
                  <a:pt x="622199" y="507349"/>
                </a:lnTo>
                <a:lnTo>
                  <a:pt x="475848" y="253675"/>
                </a:lnTo>
                <a:lnTo>
                  <a:pt x="622199" y="0"/>
                </a:lnTo>
                <a:lnTo>
                  <a:pt x="317399" y="0"/>
                </a:lnTo>
                <a:lnTo>
                  <a:pt x="463749" y="253675"/>
                </a:lnTo>
                <a:close/>
                <a:moveTo>
                  <a:pt x="0" y="507349"/>
                </a:moveTo>
                <a:lnTo>
                  <a:pt x="304800" y="507349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8108570">
            <a:off x="10453160" y="1012987"/>
            <a:ext cx="780673" cy="780673"/>
          </a:xfrm>
          <a:prstGeom prst="ellipse">
            <a:avLst/>
          </a:prstGeom>
          <a:gradFill>
            <a:gsLst>
              <a:gs pos="2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2700000">
            <a:off x="7328412" y="1166794"/>
            <a:ext cx="4452923" cy="4452923"/>
          </a:xfrm>
          <a:custGeom>
            <a:avLst/>
            <a:gdLst>
              <a:gd name="connsiteX0" fmla="*/ 217377 w 4452923"/>
              <a:gd name="connsiteY0" fmla="*/ 217376 h 4452923"/>
              <a:gd name="connsiteX1" fmla="*/ 742169 w 4452923"/>
              <a:gd name="connsiteY1" fmla="*/ 0 h 4452923"/>
              <a:gd name="connsiteX2" fmla="*/ 3710754 w 4452923"/>
              <a:gd name="connsiteY2" fmla="*/ 0 h 4452923"/>
              <a:gd name="connsiteX3" fmla="*/ 3771505 w 4452923"/>
              <a:gd name="connsiteY3" fmla="*/ 6124 h 4452923"/>
              <a:gd name="connsiteX4" fmla="*/ 4446799 w 4452923"/>
              <a:gd name="connsiteY4" fmla="*/ 681418 h 4452923"/>
              <a:gd name="connsiteX5" fmla="*/ 4452923 w 4452923"/>
              <a:gd name="connsiteY5" fmla="*/ 742169 h 4452923"/>
              <a:gd name="connsiteX6" fmla="*/ 4452923 w 4452923"/>
              <a:gd name="connsiteY6" fmla="*/ 3710754 h 4452923"/>
              <a:gd name="connsiteX7" fmla="*/ 3710754 w 4452923"/>
              <a:gd name="connsiteY7" fmla="*/ 4452923 h 4452923"/>
              <a:gd name="connsiteX8" fmla="*/ 742169 w 4452923"/>
              <a:gd name="connsiteY8" fmla="*/ 4452923 h 4452923"/>
              <a:gd name="connsiteX9" fmla="*/ 0 w 4452923"/>
              <a:gd name="connsiteY9" fmla="*/ 3710754 h 4452923"/>
              <a:gd name="connsiteX10" fmla="*/ 0 w 4452923"/>
              <a:gd name="connsiteY10" fmla="*/ 742169 h 4452923"/>
              <a:gd name="connsiteX11" fmla="*/ 217377 w 4452923"/>
              <a:gd name="connsiteY11" fmla="*/ 217376 h 4452923"/>
            </a:gdLst>
            <a:ahLst/>
            <a:cxnLst/>
            <a:rect l="l" t="t" r="r" b="b"/>
            <a:pathLst>
              <a:path w="4452923" h="4452923">
                <a:moveTo>
                  <a:pt x="217377" y="217376"/>
                </a:moveTo>
                <a:cubicBezTo>
                  <a:pt x="351682" y="83070"/>
                  <a:pt x="537225" y="0"/>
                  <a:pt x="742169" y="0"/>
                </a:cubicBezTo>
                <a:lnTo>
                  <a:pt x="3710754" y="0"/>
                </a:lnTo>
                <a:lnTo>
                  <a:pt x="3771505" y="6124"/>
                </a:lnTo>
                <a:lnTo>
                  <a:pt x="4446799" y="681418"/>
                </a:lnTo>
                <a:lnTo>
                  <a:pt x="4452923" y="742169"/>
                </a:lnTo>
                <a:lnTo>
                  <a:pt x="4452923" y="3710754"/>
                </a:lnTo>
                <a:cubicBezTo>
                  <a:pt x="4452923" y="4120643"/>
                  <a:pt x="4120643" y="4452923"/>
                  <a:pt x="3710754" y="4452923"/>
                </a:cubicBezTo>
                <a:lnTo>
                  <a:pt x="742169" y="4452923"/>
                </a:lnTo>
                <a:cubicBezTo>
                  <a:pt x="332280" y="4452923"/>
                  <a:pt x="0" y="4120643"/>
                  <a:pt x="0" y="3710754"/>
                </a:cubicBezTo>
                <a:lnTo>
                  <a:pt x="0" y="742169"/>
                </a:lnTo>
                <a:cubicBezTo>
                  <a:pt x="0" y="537224"/>
                  <a:pt x="83070" y="351682"/>
                  <a:pt x="217377" y="21737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alphaModFix/>
          </a:blip>
          <a:srcRect l="12985" r="35891"/>
          <a:stretch>
            <a:fillRect/>
          </a:stretch>
        </p:blipFill>
        <p:spPr>
          <a:xfrm>
            <a:off x="7017154" y="551980"/>
            <a:ext cx="5183686" cy="5682551"/>
          </a:xfrm>
          <a:custGeom>
            <a:avLst/>
            <a:gdLst>
              <a:gd name="connsiteX0" fmla="*/ 2841277 w 5183686"/>
              <a:gd name="connsiteY0" fmla="*/ 0 h 5682551"/>
              <a:gd name="connsiteX1" fmla="*/ 3366069 w 5183686"/>
              <a:gd name="connsiteY1" fmla="*/ 217376 h 5682551"/>
              <a:gd name="connsiteX2" fmla="*/ 5183686 w 5183686"/>
              <a:gd name="connsiteY2" fmla="*/ 2034993 h 5682551"/>
              <a:gd name="connsiteX3" fmla="*/ 5183686 w 5183686"/>
              <a:gd name="connsiteY3" fmla="*/ 3647558 h 5682551"/>
              <a:gd name="connsiteX4" fmla="*/ 3366069 w 5183686"/>
              <a:gd name="connsiteY4" fmla="*/ 5465175 h 5682551"/>
              <a:gd name="connsiteX5" fmla="*/ 2316484 w 5183686"/>
              <a:gd name="connsiteY5" fmla="*/ 5465175 h 5682551"/>
              <a:gd name="connsiteX6" fmla="*/ 217377 w 5183686"/>
              <a:gd name="connsiteY6" fmla="*/ 3366068 h 5682551"/>
              <a:gd name="connsiteX7" fmla="*/ 217377 w 5183686"/>
              <a:gd name="connsiteY7" fmla="*/ 2316483 h 5682551"/>
              <a:gd name="connsiteX8" fmla="*/ 2316484 w 5183686"/>
              <a:gd name="connsiteY8" fmla="*/ 217376 h 5682551"/>
              <a:gd name="connsiteX9" fmla="*/ 2841277 w 5183686"/>
              <a:gd name="connsiteY9" fmla="*/ 0 h 5682551"/>
            </a:gdLst>
            <a:ahLst/>
            <a:cxnLst/>
            <a:rect l="l" t="t" r="r" b="b"/>
            <a:pathLst>
              <a:path w="5183686" h="5682551">
                <a:moveTo>
                  <a:pt x="2841277" y="0"/>
                </a:moveTo>
                <a:cubicBezTo>
                  <a:pt x="3031214" y="0"/>
                  <a:pt x="3221152" y="72459"/>
                  <a:pt x="3366069" y="217376"/>
                </a:cubicBezTo>
                <a:lnTo>
                  <a:pt x="5183686" y="2034993"/>
                </a:lnTo>
                <a:lnTo>
                  <a:pt x="5183686" y="3647558"/>
                </a:lnTo>
                <a:lnTo>
                  <a:pt x="3366069" y="5465175"/>
                </a:lnTo>
                <a:cubicBezTo>
                  <a:pt x="3076234" y="5755010"/>
                  <a:pt x="2606319" y="5755010"/>
                  <a:pt x="2316484" y="5465175"/>
                </a:cubicBezTo>
                <a:lnTo>
                  <a:pt x="217377" y="3366068"/>
                </a:lnTo>
                <a:cubicBezTo>
                  <a:pt x="-72458" y="3076233"/>
                  <a:pt x="-72458" y="2606318"/>
                  <a:pt x="217377" y="2316483"/>
                </a:cubicBezTo>
                <a:lnTo>
                  <a:pt x="2316484" y="217376"/>
                </a:lnTo>
                <a:cubicBezTo>
                  <a:pt x="2461402" y="72459"/>
                  <a:pt x="2651339" y="0"/>
                  <a:pt x="2841277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10800000">
            <a:off x="4055421" y="248773"/>
            <a:ext cx="4209864" cy="4209864"/>
          </a:xfrm>
          <a:prstGeom prst="blockArc">
            <a:avLst>
              <a:gd name="adj1" fmla="val 11588442"/>
              <a:gd name="adj2" fmla="val 20785460"/>
              <a:gd name="adj3" fmla="val 5661"/>
            </a:avLst>
          </a:prstGeom>
          <a:solidFill>
            <a:schemeClr val="bg1">
              <a:lumMod val="95000"/>
            </a:schemeClr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10164" y="2248272"/>
            <a:ext cx="3138604" cy="265827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掩护者需选择合理的掩护位置、时机和姿势，身体站稳，双脚间距适中，重心降低。掩护时，注意屈膝降重心，保持身体稳定，避免移动掩护犯规。
教师通过示范和讲解，让学生明确掩护者技巧和姿势的要点，通过原地掩护练习，帮助学生掌握如何在对抗中保持稳定，提高掩护的质量和效果。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8647919">
            <a:off x="3899481" y="2530705"/>
            <a:ext cx="633316" cy="633316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 w="25400" cap="sq">
            <a:noFill/>
            <a:miter/>
          </a:ln>
          <a:effectLst>
            <a:outerShdw blurRad="50800" dist="38100" dir="2700000" algn="tl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 flipV="1">
            <a:off x="4043371" y="2680169"/>
            <a:ext cx="345536" cy="334388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8647919">
            <a:off x="5843694" y="3989040"/>
            <a:ext cx="633316" cy="633316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 w="25400" cap="sq">
            <a:noFill/>
            <a:miter/>
          </a:ln>
          <a:effectLst>
            <a:outerShdw blurRad="50800" dist="38100" dir="2700000" algn="tl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982962" y="4138504"/>
            <a:ext cx="354780" cy="334388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8647919">
            <a:off x="7736100" y="2530705"/>
            <a:ext cx="633316" cy="633316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 w="25400" cap="sq">
            <a:noFill/>
            <a:miter/>
          </a:ln>
          <a:effectLst>
            <a:outerShdw blurRad="50800" dist="38100" dir="2700000" algn="tl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885589" y="2680169"/>
            <a:ext cx="334339" cy="334388"/>
          </a:xfrm>
          <a:custGeom>
            <a:avLst/>
            <a:gdLst>
              <a:gd name="connsiteX0" fmla="*/ 579031 w 719895"/>
              <a:gd name="connsiteY0" fmla="*/ 554022 h 720000"/>
              <a:gd name="connsiteX1" fmla="*/ 596778 w 719895"/>
              <a:gd name="connsiteY1" fmla="*/ 561368 h 720000"/>
              <a:gd name="connsiteX2" fmla="*/ 712550 w 719895"/>
              <a:gd name="connsiteY2" fmla="*/ 677140 h 720000"/>
              <a:gd name="connsiteX3" fmla="*/ 712550 w 719895"/>
              <a:gd name="connsiteY3" fmla="*/ 712634 h 720000"/>
              <a:gd name="connsiteX4" fmla="*/ 694887 w 719895"/>
              <a:gd name="connsiteY4" fmla="*/ 720000 h 720000"/>
              <a:gd name="connsiteX5" fmla="*/ 677140 w 719895"/>
              <a:gd name="connsiteY5" fmla="*/ 712634 h 720000"/>
              <a:gd name="connsiteX6" fmla="*/ 561284 w 719895"/>
              <a:gd name="connsiteY6" fmla="*/ 596861 h 720000"/>
              <a:gd name="connsiteX7" fmla="*/ 561284 w 719895"/>
              <a:gd name="connsiteY7" fmla="*/ 561368 h 720000"/>
              <a:gd name="connsiteX8" fmla="*/ 579031 w 719895"/>
              <a:gd name="connsiteY8" fmla="*/ 554022 h 720000"/>
              <a:gd name="connsiteX9" fmla="*/ 301109 w 719895"/>
              <a:gd name="connsiteY9" fmla="*/ 0 h 720000"/>
              <a:gd name="connsiteX10" fmla="*/ 602219 w 719895"/>
              <a:gd name="connsiteY10" fmla="*/ 301109 h 720000"/>
              <a:gd name="connsiteX11" fmla="*/ 301109 w 719895"/>
              <a:gd name="connsiteY11" fmla="*/ 602219 h 720000"/>
              <a:gd name="connsiteX12" fmla="*/ 0 w 719895"/>
              <a:gd name="connsiteY12" fmla="*/ 301109 h 720000"/>
              <a:gd name="connsiteX13" fmla="*/ 301109 w 719895"/>
              <a:gd name="connsiteY13" fmla="*/ 0 h 720000"/>
            </a:gdLst>
            <a:ahLst/>
            <a:cxnLst/>
            <a:rect l="l" t="t" r="r" b="b"/>
            <a:pathLst>
              <a:path w="719895" h="720000">
                <a:moveTo>
                  <a:pt x="579031" y="554022"/>
                </a:moveTo>
                <a:cubicBezTo>
                  <a:pt x="585456" y="554022"/>
                  <a:pt x="591880" y="556471"/>
                  <a:pt x="596778" y="561368"/>
                </a:cubicBezTo>
                <a:lnTo>
                  <a:pt x="712550" y="677140"/>
                </a:lnTo>
                <a:cubicBezTo>
                  <a:pt x="722344" y="686935"/>
                  <a:pt x="722344" y="702840"/>
                  <a:pt x="712550" y="712634"/>
                </a:cubicBezTo>
                <a:cubicBezTo>
                  <a:pt x="707778" y="717573"/>
                  <a:pt x="701333" y="720000"/>
                  <a:pt x="694887" y="720000"/>
                </a:cubicBezTo>
                <a:cubicBezTo>
                  <a:pt x="688441" y="720000"/>
                  <a:pt x="681995" y="717573"/>
                  <a:pt x="677140" y="712634"/>
                </a:cubicBezTo>
                <a:lnTo>
                  <a:pt x="561284" y="596861"/>
                </a:lnTo>
                <a:cubicBezTo>
                  <a:pt x="551490" y="587067"/>
                  <a:pt x="551490" y="571162"/>
                  <a:pt x="561284" y="561368"/>
                </a:cubicBezTo>
                <a:cubicBezTo>
                  <a:pt x="566181" y="556471"/>
                  <a:pt x="572606" y="554022"/>
                  <a:pt x="579031" y="554022"/>
                </a:cubicBezTo>
                <a:close/>
                <a:moveTo>
                  <a:pt x="301109" y="0"/>
                </a:moveTo>
                <a:cubicBezTo>
                  <a:pt x="467443" y="0"/>
                  <a:pt x="602219" y="134859"/>
                  <a:pt x="602219" y="301109"/>
                </a:cubicBezTo>
                <a:cubicBezTo>
                  <a:pt x="602219" y="467443"/>
                  <a:pt x="467443" y="602219"/>
                  <a:pt x="301109" y="602219"/>
                </a:cubicBezTo>
                <a:cubicBezTo>
                  <a:pt x="134775" y="602219"/>
                  <a:pt x="0" y="467443"/>
                  <a:pt x="0" y="301109"/>
                </a:cubicBezTo>
                <a:cubicBezTo>
                  <a:pt x="0" y="134775"/>
                  <a:pt x="134775" y="0"/>
                  <a:pt x="301109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940609" y="5157162"/>
            <a:ext cx="4517591" cy="14404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5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被掩护者需把握摆脱时机，利用假动作迷惑防守，借助掩护迅速切入。被掩护者要通过假动作吸引防守注意力，抓住掩护时机迅速摆脱，确保能顺利接到传球并完成进攻。
在练习中，学生需要体会摆脱技巧和时机把握，通过有防守掩护练习，提高在对抗中摆脱防守的能力，增强切入的果断性和速度。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379356" y="2248272"/>
            <a:ext cx="3138604" cy="26405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掩护配合中双方需默契沟通，通过眼神、肢体语言和口令协调行动。在比赛中，双方需密切配合，相互呼应，确保掩护配合的流畅性和有效性。
教师通过讲解和示范，让学生明确配合默契和沟通协调的重要性，通过多人掩护练习，帮助学生在实战中提高配合默契度，增强团队协作能力。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591360" y="4752317"/>
            <a:ext cx="3138604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被掩护者摆脱技巧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10164" y="1921497"/>
            <a:ext cx="3138604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掩护者技巧与姿势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379356" y="1921497"/>
            <a:ext cx="3138604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配合默契与沟通协调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8647919">
            <a:off x="5044241" y="1304268"/>
            <a:ext cx="2175073" cy="2175073"/>
          </a:xfrm>
          <a:prstGeom prst="flowChartConnector">
            <a:avLst/>
          </a:prstGeom>
          <a:solidFill>
            <a:schemeClr val="accent1">
              <a:lumMod val="60000"/>
              <a:lumOff val="40000"/>
              <a:alpha val="19000"/>
            </a:schemeClr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18647919">
            <a:off x="5171103" y="1431130"/>
            <a:ext cx="1921348" cy="1921348"/>
          </a:xfrm>
          <a:prstGeom prst="flowChartConnector">
            <a:avLst/>
          </a:prstGeom>
          <a:solidFill>
            <a:schemeClr val="accent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5859313" y="2096659"/>
            <a:ext cx="544929" cy="590290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301625" y="115977"/>
            <a:ext cx="822140" cy="822140"/>
          </a:xfrm>
          <a:prstGeom prst="donut">
            <a:avLst>
              <a:gd name="adj" fmla="val 17630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454660" y="427377"/>
            <a:ext cx="10350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动作细节与关键要点</a:t>
            </a: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574001" y="2743353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574000" y="4330768"/>
            <a:ext cx="3663264" cy="1612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在激烈对抗和瞬息万变的比赛中，学生需根据防守变化，灵活调整掩护方式和切入路线，提高配合的成功率。这需要学生具备高度的战术意识和快速反应能力，能在瞬间判断防守变化并做出正确决策。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954735" y="2743352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954736" y="4330768"/>
            <a:ext cx="3663264" cy="1612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教师可以通过模拟比赛场景和对抗练习，帮助学生在实战中提高决策能力和应变能力，增强学生在复杂场景下的掩护配合运用能力。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845489" y="3396321"/>
            <a:ext cx="256249" cy="256249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9751" y="1390426"/>
            <a:ext cx="476250" cy="377952"/>
          </a:xfrm>
          <a:custGeom>
            <a:avLst/>
            <a:gdLst>
              <a:gd name="connsiteX0" fmla="*/ 476250 w 476250"/>
              <a:gd name="connsiteY0" fmla="*/ 0 h 377952"/>
              <a:gd name="connsiteX1" fmla="*/ 476250 w 476250"/>
              <a:gd name="connsiteY1" fmla="*/ 81725 h 377952"/>
              <a:gd name="connsiteX2" fmla="*/ 367570 w 476250"/>
              <a:gd name="connsiteY2" fmla="*/ 187452 h 377952"/>
              <a:gd name="connsiteX3" fmla="*/ 476250 w 476250"/>
              <a:gd name="connsiteY3" fmla="*/ 187452 h 377952"/>
              <a:gd name="connsiteX4" fmla="*/ 476250 w 476250"/>
              <a:gd name="connsiteY4" fmla="*/ 377952 h 377952"/>
              <a:gd name="connsiteX5" fmla="*/ 285750 w 476250"/>
              <a:gd name="connsiteY5" fmla="*/ 377952 h 377952"/>
              <a:gd name="connsiteX6" fmla="*/ 285750 w 476250"/>
              <a:gd name="connsiteY6" fmla="*/ 187452 h 377952"/>
              <a:gd name="connsiteX7" fmla="*/ 476250 w 476250"/>
              <a:gd name="connsiteY7" fmla="*/ 0 h 377952"/>
              <a:gd name="connsiteX8" fmla="*/ 190500 w 476250"/>
              <a:gd name="connsiteY8" fmla="*/ 0 h 377952"/>
              <a:gd name="connsiteX9" fmla="*/ 190500 w 476250"/>
              <a:gd name="connsiteY9" fmla="*/ 81725 h 377952"/>
              <a:gd name="connsiteX10" fmla="*/ 81820 w 476250"/>
              <a:gd name="connsiteY10" fmla="*/ 187452 h 377952"/>
              <a:gd name="connsiteX11" fmla="*/ 190500 w 476250"/>
              <a:gd name="connsiteY11" fmla="*/ 187452 h 377952"/>
              <a:gd name="connsiteX12" fmla="*/ 190500 w 476250"/>
              <a:gd name="connsiteY12" fmla="*/ 377952 h 377952"/>
              <a:gd name="connsiteX13" fmla="*/ 0 w 476250"/>
              <a:gd name="connsiteY13" fmla="*/ 377952 h 377952"/>
              <a:gd name="connsiteX14" fmla="*/ 0 w 476250"/>
              <a:gd name="connsiteY14" fmla="*/ 187452 h 377952"/>
              <a:gd name="connsiteX15" fmla="*/ 190500 w 476250"/>
              <a:gd name="connsiteY15" fmla="*/ 0 h 377952"/>
            </a:gdLst>
            <a:ahLst/>
            <a:cxnLst/>
            <a:rect l="l" t="t" r="r" b="b"/>
            <a:pathLst>
              <a:path w="476250" h="377952">
                <a:moveTo>
                  <a:pt x="476250" y="0"/>
                </a:moveTo>
                <a:lnTo>
                  <a:pt x="476250" y="81725"/>
                </a:lnTo>
                <a:cubicBezTo>
                  <a:pt x="417383" y="81753"/>
                  <a:pt x="369219" y="128608"/>
                  <a:pt x="367570" y="187452"/>
                </a:cubicBezTo>
                <a:lnTo>
                  <a:pt x="476250" y="187452"/>
                </a:lnTo>
                <a:lnTo>
                  <a:pt x="476250" y="377952"/>
                </a:lnTo>
                <a:lnTo>
                  <a:pt x="285750" y="377952"/>
                </a:lnTo>
                <a:lnTo>
                  <a:pt x="285750" y="187452"/>
                </a:lnTo>
                <a:cubicBezTo>
                  <a:pt x="287415" y="83434"/>
                  <a:pt x="372219" y="-13"/>
                  <a:pt x="476250" y="0"/>
                </a:cubicBezTo>
                <a:close/>
                <a:moveTo>
                  <a:pt x="190500" y="0"/>
                </a:moveTo>
                <a:lnTo>
                  <a:pt x="190500" y="81725"/>
                </a:lnTo>
                <a:cubicBezTo>
                  <a:pt x="131633" y="81753"/>
                  <a:pt x="83469" y="128608"/>
                  <a:pt x="81820" y="187452"/>
                </a:cubicBezTo>
                <a:lnTo>
                  <a:pt x="190500" y="187452"/>
                </a:lnTo>
                <a:lnTo>
                  <a:pt x="190500" y="377952"/>
                </a:lnTo>
                <a:lnTo>
                  <a:pt x="0" y="377952"/>
                </a:lnTo>
                <a:lnTo>
                  <a:pt x="0" y="187452"/>
                </a:lnTo>
                <a:cubicBezTo>
                  <a:pt x="1665" y="83434"/>
                  <a:pt x="86469" y="-13"/>
                  <a:pt x="190500" y="0"/>
                </a:cubicBezTo>
                <a:close/>
              </a:path>
            </a:pathLst>
          </a:custGeom>
          <a:solidFill>
            <a:schemeClr val="accent1"/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65076" y="1448514"/>
            <a:ext cx="9846853" cy="123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复杂场景下的决策与运用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991146" y="3160499"/>
            <a:ext cx="584200" cy="584200"/>
          </a:xfrm>
          <a:prstGeom prst="chevron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439446" y="3160499"/>
            <a:ext cx="584200" cy="584200"/>
          </a:xfrm>
          <a:prstGeom prst="chevron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01625" y="115977"/>
            <a:ext cx="822140" cy="822140"/>
          </a:xfrm>
          <a:prstGeom prst="donut">
            <a:avLst>
              <a:gd name="adj" fmla="val 17630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54660" y="427377"/>
            <a:ext cx="10350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难点应对策略</a:t>
            </a: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52" r="152"/>
          <a:stretch>
            <a:fillRect/>
          </a:stretch>
        </p:blipFill>
        <p:spPr>
          <a:xfrm>
            <a:off x="-7612" y="-1"/>
            <a:ext cx="12199612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-10770" y="-1"/>
            <a:ext cx="12213540" cy="6858001"/>
          </a:xfrm>
          <a:prstGeom prst="rect">
            <a:avLst/>
          </a:prstGeom>
          <a:solidFill>
            <a:schemeClr val="bg1">
              <a:alpha val="93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47598" y="5259786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61065" y="2950995"/>
            <a:ext cx="6043160" cy="26928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4500" dirty="0" err="1">
                <a:ln w="12700">
                  <a:noFill/>
                </a:ln>
                <a:gradFill>
                  <a:gsLst>
                    <a:gs pos="2000">
                      <a:srgbClr val="A66414">
                        <a:alpha val="100000"/>
                      </a:srgbClr>
                    </a:gs>
                    <a:gs pos="100000">
                      <a:srgbClr val="7D4B0F">
                        <a:alpha val="100000"/>
                      </a:srgbClr>
                    </a:gs>
                  </a:gsLst>
                  <a:lin ang="0" scaled="0"/>
                </a:gradFill>
                <a:latin typeface="Source Han Sans CN Bold"/>
                <a:ea typeface="Source Han Sans CN Bold"/>
                <a:cs typeface="Source Han Sans CN Bold"/>
              </a:rPr>
              <a:t>教学方法与策略</a:t>
            </a:r>
            <a:endParaRPr kumimoji="1" lang="zh-CN" altLang="en-US" dirty="0"/>
          </a:p>
        </p:txBody>
      </p:sp>
      <p:sp>
        <p:nvSpPr>
          <p:cNvPr id="8" name="标题 1"/>
          <p:cNvSpPr txBox="1"/>
          <p:nvPr/>
        </p:nvSpPr>
        <p:spPr>
          <a:xfrm rot="16200000">
            <a:off x="973909" y="1284831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5400000" flipH="1">
            <a:off x="928668" y="4509288"/>
            <a:ext cx="89565" cy="617839"/>
          </a:xfrm>
          <a:prstGeom prst="roundRect">
            <a:avLst>
              <a:gd name="adj" fmla="val 37397"/>
            </a:avLst>
          </a:prstGeom>
          <a:solidFill>
            <a:schemeClr val="accent2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4898" y="1847307"/>
            <a:ext cx="1676502" cy="6306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195774" y="983707"/>
            <a:ext cx="1676502" cy="14942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03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V="1">
            <a:off x="7" y="0"/>
            <a:ext cx="12213533" cy="507349"/>
          </a:xfrm>
          <a:custGeom>
            <a:avLst/>
            <a:gdLst>
              <a:gd name="connsiteX0" fmla="*/ 0 w 12213533"/>
              <a:gd name="connsiteY0" fmla="*/ 507348 h 507349"/>
              <a:gd name="connsiteX1" fmla="*/ 304800 w 12213533"/>
              <a:gd name="connsiteY1" fmla="*/ 507348 h 507349"/>
              <a:gd name="connsiteX2" fmla="*/ 158450 w 12213533"/>
              <a:gd name="connsiteY2" fmla="*/ 253675 h 507349"/>
              <a:gd name="connsiteX3" fmla="*/ 304800 w 12213533"/>
              <a:gd name="connsiteY3" fmla="*/ 0 h 507349"/>
              <a:gd name="connsiteX4" fmla="*/ 0 w 12213533"/>
              <a:gd name="connsiteY4" fmla="*/ 0 h 507349"/>
              <a:gd name="connsiteX5" fmla="*/ 146351 w 12213533"/>
              <a:gd name="connsiteY5" fmla="*/ 253675 h 507349"/>
              <a:gd name="connsiteX6" fmla="*/ 317398 w 12213533"/>
              <a:gd name="connsiteY6" fmla="*/ 507348 h 507349"/>
              <a:gd name="connsiteX7" fmla="*/ 622198 w 12213533"/>
              <a:gd name="connsiteY7" fmla="*/ 507348 h 507349"/>
              <a:gd name="connsiteX8" fmla="*/ 475847 w 12213533"/>
              <a:gd name="connsiteY8" fmla="*/ 253674 h 507349"/>
              <a:gd name="connsiteX9" fmla="*/ 622198 w 12213533"/>
              <a:gd name="connsiteY9" fmla="*/ 0 h 507349"/>
              <a:gd name="connsiteX10" fmla="*/ 317398 w 12213533"/>
              <a:gd name="connsiteY10" fmla="*/ 0 h 507349"/>
              <a:gd name="connsiteX11" fmla="*/ 463749 w 12213533"/>
              <a:gd name="connsiteY11" fmla="*/ 253674 h 507349"/>
              <a:gd name="connsiteX12" fmla="*/ 634796 w 12213533"/>
              <a:gd name="connsiteY12" fmla="*/ 507348 h 507349"/>
              <a:gd name="connsiteX13" fmla="*/ 939596 w 12213533"/>
              <a:gd name="connsiteY13" fmla="*/ 507348 h 507349"/>
              <a:gd name="connsiteX14" fmla="*/ 793245 w 12213533"/>
              <a:gd name="connsiteY14" fmla="*/ 253675 h 507349"/>
              <a:gd name="connsiteX15" fmla="*/ 939596 w 12213533"/>
              <a:gd name="connsiteY15" fmla="*/ 0 h 507349"/>
              <a:gd name="connsiteX16" fmla="*/ 634796 w 12213533"/>
              <a:gd name="connsiteY16" fmla="*/ 0 h 507349"/>
              <a:gd name="connsiteX17" fmla="*/ 781147 w 12213533"/>
              <a:gd name="connsiteY17" fmla="*/ 253675 h 507349"/>
              <a:gd name="connsiteX18" fmla="*/ 952193 w 12213533"/>
              <a:gd name="connsiteY18" fmla="*/ 507348 h 507349"/>
              <a:gd name="connsiteX19" fmla="*/ 1256994 w 12213533"/>
              <a:gd name="connsiteY19" fmla="*/ 507348 h 507349"/>
              <a:gd name="connsiteX20" fmla="*/ 1110644 w 12213533"/>
              <a:gd name="connsiteY20" fmla="*/ 253675 h 507349"/>
              <a:gd name="connsiteX21" fmla="*/ 1256994 w 12213533"/>
              <a:gd name="connsiteY21" fmla="*/ 0 h 507349"/>
              <a:gd name="connsiteX22" fmla="*/ 952193 w 12213533"/>
              <a:gd name="connsiteY22" fmla="*/ 0 h 507349"/>
              <a:gd name="connsiteX23" fmla="*/ 1098544 w 12213533"/>
              <a:gd name="connsiteY23" fmla="*/ 253675 h 507349"/>
              <a:gd name="connsiteX24" fmla="*/ 1269592 w 12213533"/>
              <a:gd name="connsiteY24" fmla="*/ 507348 h 507349"/>
              <a:gd name="connsiteX25" fmla="*/ 1574392 w 12213533"/>
              <a:gd name="connsiteY25" fmla="*/ 507348 h 507349"/>
              <a:gd name="connsiteX26" fmla="*/ 1428041 w 12213533"/>
              <a:gd name="connsiteY26" fmla="*/ 253675 h 507349"/>
              <a:gd name="connsiteX27" fmla="*/ 1574392 w 12213533"/>
              <a:gd name="connsiteY27" fmla="*/ 0 h 507349"/>
              <a:gd name="connsiteX28" fmla="*/ 1269592 w 12213533"/>
              <a:gd name="connsiteY28" fmla="*/ 0 h 507349"/>
              <a:gd name="connsiteX29" fmla="*/ 1415943 w 12213533"/>
              <a:gd name="connsiteY29" fmla="*/ 253675 h 507349"/>
              <a:gd name="connsiteX30" fmla="*/ 1586989 w 12213533"/>
              <a:gd name="connsiteY30" fmla="*/ 507348 h 507349"/>
              <a:gd name="connsiteX31" fmla="*/ 1891790 w 12213533"/>
              <a:gd name="connsiteY31" fmla="*/ 507348 h 507349"/>
              <a:gd name="connsiteX32" fmla="*/ 1745439 w 12213533"/>
              <a:gd name="connsiteY32" fmla="*/ 253675 h 507349"/>
              <a:gd name="connsiteX33" fmla="*/ 1891790 w 12213533"/>
              <a:gd name="connsiteY33" fmla="*/ 0 h 507349"/>
              <a:gd name="connsiteX34" fmla="*/ 1586989 w 12213533"/>
              <a:gd name="connsiteY34" fmla="*/ 0 h 507349"/>
              <a:gd name="connsiteX35" fmla="*/ 1733341 w 12213533"/>
              <a:gd name="connsiteY35" fmla="*/ 253675 h 507349"/>
              <a:gd name="connsiteX36" fmla="*/ 1904388 w 12213533"/>
              <a:gd name="connsiteY36" fmla="*/ 507349 h 507349"/>
              <a:gd name="connsiteX37" fmla="*/ 2209187 w 12213533"/>
              <a:gd name="connsiteY37" fmla="*/ 507349 h 507349"/>
              <a:gd name="connsiteX38" fmla="*/ 2062837 w 12213533"/>
              <a:gd name="connsiteY38" fmla="*/ 253675 h 507349"/>
              <a:gd name="connsiteX39" fmla="*/ 2209187 w 12213533"/>
              <a:gd name="connsiteY39" fmla="*/ 0 h 507349"/>
              <a:gd name="connsiteX40" fmla="*/ 1904388 w 12213533"/>
              <a:gd name="connsiteY40" fmla="*/ 0 h 507349"/>
              <a:gd name="connsiteX41" fmla="*/ 2050739 w 12213533"/>
              <a:gd name="connsiteY41" fmla="*/ 253675 h 507349"/>
              <a:gd name="connsiteX42" fmla="*/ 2221784 w 12213533"/>
              <a:gd name="connsiteY42" fmla="*/ 507349 h 507349"/>
              <a:gd name="connsiteX43" fmla="*/ 2526585 w 12213533"/>
              <a:gd name="connsiteY43" fmla="*/ 507349 h 507349"/>
              <a:gd name="connsiteX44" fmla="*/ 2380235 w 12213533"/>
              <a:gd name="connsiteY44" fmla="*/ 253675 h 507349"/>
              <a:gd name="connsiteX45" fmla="*/ 2526585 w 12213533"/>
              <a:gd name="connsiteY45" fmla="*/ 0 h 507349"/>
              <a:gd name="connsiteX46" fmla="*/ 2221784 w 12213533"/>
              <a:gd name="connsiteY46" fmla="*/ 0 h 507349"/>
              <a:gd name="connsiteX47" fmla="*/ 2368136 w 12213533"/>
              <a:gd name="connsiteY47" fmla="*/ 253675 h 507349"/>
              <a:gd name="connsiteX48" fmla="*/ 2539182 w 12213533"/>
              <a:gd name="connsiteY48" fmla="*/ 507349 h 507349"/>
              <a:gd name="connsiteX49" fmla="*/ 2843983 w 12213533"/>
              <a:gd name="connsiteY49" fmla="*/ 507349 h 507349"/>
              <a:gd name="connsiteX50" fmla="*/ 2697632 w 12213533"/>
              <a:gd name="connsiteY50" fmla="*/ 253675 h 507349"/>
              <a:gd name="connsiteX51" fmla="*/ 2843983 w 12213533"/>
              <a:gd name="connsiteY51" fmla="*/ 0 h 507349"/>
              <a:gd name="connsiteX52" fmla="*/ 2539182 w 12213533"/>
              <a:gd name="connsiteY52" fmla="*/ 0 h 507349"/>
              <a:gd name="connsiteX53" fmla="*/ 2685533 w 12213533"/>
              <a:gd name="connsiteY53" fmla="*/ 253675 h 507349"/>
              <a:gd name="connsiteX54" fmla="*/ 2856581 w 12213533"/>
              <a:gd name="connsiteY54" fmla="*/ 507349 h 507349"/>
              <a:gd name="connsiteX55" fmla="*/ 3161381 w 12213533"/>
              <a:gd name="connsiteY55" fmla="*/ 507349 h 507349"/>
              <a:gd name="connsiteX56" fmla="*/ 3015030 w 12213533"/>
              <a:gd name="connsiteY56" fmla="*/ 253675 h 507349"/>
              <a:gd name="connsiteX57" fmla="*/ 3161381 w 12213533"/>
              <a:gd name="connsiteY57" fmla="*/ 0 h 507349"/>
              <a:gd name="connsiteX58" fmla="*/ 2856581 w 12213533"/>
              <a:gd name="connsiteY58" fmla="*/ 0 h 507349"/>
              <a:gd name="connsiteX59" fmla="*/ 3002931 w 12213533"/>
              <a:gd name="connsiteY59" fmla="*/ 253675 h 507349"/>
              <a:gd name="connsiteX60" fmla="*/ 3173980 w 12213533"/>
              <a:gd name="connsiteY60" fmla="*/ 507349 h 507349"/>
              <a:gd name="connsiteX61" fmla="*/ 3478779 w 12213533"/>
              <a:gd name="connsiteY61" fmla="*/ 507349 h 507349"/>
              <a:gd name="connsiteX62" fmla="*/ 3332428 w 12213533"/>
              <a:gd name="connsiteY62" fmla="*/ 253675 h 507349"/>
              <a:gd name="connsiteX63" fmla="*/ 3478779 w 12213533"/>
              <a:gd name="connsiteY63" fmla="*/ 0 h 507349"/>
              <a:gd name="connsiteX64" fmla="*/ 3173980 w 12213533"/>
              <a:gd name="connsiteY64" fmla="*/ 0 h 507349"/>
              <a:gd name="connsiteX65" fmla="*/ 3320330 w 12213533"/>
              <a:gd name="connsiteY65" fmla="*/ 253675 h 507349"/>
              <a:gd name="connsiteX66" fmla="*/ 3491376 w 12213533"/>
              <a:gd name="connsiteY66" fmla="*/ 507349 h 507349"/>
              <a:gd name="connsiteX67" fmla="*/ 3796177 w 12213533"/>
              <a:gd name="connsiteY67" fmla="*/ 507349 h 507349"/>
              <a:gd name="connsiteX68" fmla="*/ 3649825 w 12213533"/>
              <a:gd name="connsiteY68" fmla="*/ 253675 h 507349"/>
              <a:gd name="connsiteX69" fmla="*/ 3796177 w 12213533"/>
              <a:gd name="connsiteY69" fmla="*/ 0 h 507349"/>
              <a:gd name="connsiteX70" fmla="*/ 3491376 w 12213533"/>
              <a:gd name="connsiteY70" fmla="*/ 0 h 507349"/>
              <a:gd name="connsiteX71" fmla="*/ 3637728 w 12213533"/>
              <a:gd name="connsiteY71" fmla="*/ 253675 h 507349"/>
              <a:gd name="connsiteX72" fmla="*/ 3808775 w 12213533"/>
              <a:gd name="connsiteY72" fmla="*/ 507349 h 507349"/>
              <a:gd name="connsiteX73" fmla="*/ 4113575 w 12213533"/>
              <a:gd name="connsiteY73" fmla="*/ 507349 h 507349"/>
              <a:gd name="connsiteX74" fmla="*/ 3967223 w 12213533"/>
              <a:gd name="connsiteY74" fmla="*/ 253675 h 507349"/>
              <a:gd name="connsiteX75" fmla="*/ 4113575 w 12213533"/>
              <a:gd name="connsiteY75" fmla="*/ 0 h 507349"/>
              <a:gd name="connsiteX76" fmla="*/ 3808775 w 12213533"/>
              <a:gd name="connsiteY76" fmla="*/ 0 h 507349"/>
              <a:gd name="connsiteX77" fmla="*/ 3955126 w 12213533"/>
              <a:gd name="connsiteY77" fmla="*/ 253675 h 507349"/>
              <a:gd name="connsiteX78" fmla="*/ 4126172 w 12213533"/>
              <a:gd name="connsiteY78" fmla="*/ 507349 h 507349"/>
              <a:gd name="connsiteX79" fmla="*/ 4430967 w 12213533"/>
              <a:gd name="connsiteY79" fmla="*/ 507349 h 507349"/>
              <a:gd name="connsiteX80" fmla="*/ 4284617 w 12213533"/>
              <a:gd name="connsiteY80" fmla="*/ 253675 h 507349"/>
              <a:gd name="connsiteX81" fmla="*/ 4430967 w 12213533"/>
              <a:gd name="connsiteY81" fmla="*/ 0 h 507349"/>
              <a:gd name="connsiteX82" fmla="*/ 4126172 w 12213533"/>
              <a:gd name="connsiteY82" fmla="*/ 0 h 507349"/>
              <a:gd name="connsiteX83" fmla="*/ 4272518 w 12213533"/>
              <a:gd name="connsiteY83" fmla="*/ 253675 h 507349"/>
              <a:gd name="connsiteX84" fmla="*/ 4443565 w 12213533"/>
              <a:gd name="connsiteY84" fmla="*/ 507349 h 507349"/>
              <a:gd name="connsiteX85" fmla="*/ 4748366 w 12213533"/>
              <a:gd name="connsiteY85" fmla="*/ 507349 h 507349"/>
              <a:gd name="connsiteX86" fmla="*/ 4602015 w 12213533"/>
              <a:gd name="connsiteY86" fmla="*/ 253675 h 507349"/>
              <a:gd name="connsiteX87" fmla="*/ 4748366 w 12213533"/>
              <a:gd name="connsiteY87" fmla="*/ 0 h 507349"/>
              <a:gd name="connsiteX88" fmla="*/ 4443565 w 12213533"/>
              <a:gd name="connsiteY88" fmla="*/ 0 h 507349"/>
              <a:gd name="connsiteX89" fmla="*/ 4589916 w 12213533"/>
              <a:gd name="connsiteY89" fmla="*/ 253675 h 507349"/>
              <a:gd name="connsiteX90" fmla="*/ 4760964 w 12213533"/>
              <a:gd name="connsiteY90" fmla="*/ 507349 h 507349"/>
              <a:gd name="connsiteX91" fmla="*/ 5065764 w 12213533"/>
              <a:gd name="connsiteY91" fmla="*/ 507349 h 507349"/>
              <a:gd name="connsiteX92" fmla="*/ 4919413 w 12213533"/>
              <a:gd name="connsiteY92" fmla="*/ 253675 h 507349"/>
              <a:gd name="connsiteX93" fmla="*/ 5065764 w 12213533"/>
              <a:gd name="connsiteY93" fmla="*/ 0 h 507349"/>
              <a:gd name="connsiteX94" fmla="*/ 4760964 w 12213533"/>
              <a:gd name="connsiteY94" fmla="*/ 0 h 507349"/>
              <a:gd name="connsiteX95" fmla="*/ 4907314 w 12213533"/>
              <a:gd name="connsiteY95" fmla="*/ 253675 h 507349"/>
              <a:gd name="connsiteX96" fmla="*/ 5078361 w 12213533"/>
              <a:gd name="connsiteY96" fmla="*/ 507349 h 507349"/>
              <a:gd name="connsiteX97" fmla="*/ 5383161 w 12213533"/>
              <a:gd name="connsiteY97" fmla="*/ 507349 h 507349"/>
              <a:gd name="connsiteX98" fmla="*/ 5236811 w 12213533"/>
              <a:gd name="connsiteY98" fmla="*/ 253675 h 507349"/>
              <a:gd name="connsiteX99" fmla="*/ 5383161 w 12213533"/>
              <a:gd name="connsiteY99" fmla="*/ 0 h 507349"/>
              <a:gd name="connsiteX100" fmla="*/ 5078361 w 12213533"/>
              <a:gd name="connsiteY100" fmla="*/ 0 h 507349"/>
              <a:gd name="connsiteX101" fmla="*/ 5224712 w 12213533"/>
              <a:gd name="connsiteY101" fmla="*/ 253675 h 507349"/>
              <a:gd name="connsiteX102" fmla="*/ 5395759 w 12213533"/>
              <a:gd name="connsiteY102" fmla="*/ 507349 h 507349"/>
              <a:gd name="connsiteX103" fmla="*/ 5700560 w 12213533"/>
              <a:gd name="connsiteY103" fmla="*/ 507349 h 507349"/>
              <a:gd name="connsiteX104" fmla="*/ 5554209 w 12213533"/>
              <a:gd name="connsiteY104" fmla="*/ 253675 h 507349"/>
              <a:gd name="connsiteX105" fmla="*/ 5700560 w 12213533"/>
              <a:gd name="connsiteY105" fmla="*/ 0 h 507349"/>
              <a:gd name="connsiteX106" fmla="*/ 5395759 w 12213533"/>
              <a:gd name="connsiteY106" fmla="*/ 0 h 507349"/>
              <a:gd name="connsiteX107" fmla="*/ 5542110 w 12213533"/>
              <a:gd name="connsiteY107" fmla="*/ 253675 h 507349"/>
              <a:gd name="connsiteX108" fmla="*/ 5713159 w 12213533"/>
              <a:gd name="connsiteY108" fmla="*/ 507349 h 507349"/>
              <a:gd name="connsiteX109" fmla="*/ 6017957 w 12213533"/>
              <a:gd name="connsiteY109" fmla="*/ 507349 h 507349"/>
              <a:gd name="connsiteX110" fmla="*/ 5871607 w 12213533"/>
              <a:gd name="connsiteY110" fmla="*/ 253675 h 507349"/>
              <a:gd name="connsiteX111" fmla="*/ 6017957 w 12213533"/>
              <a:gd name="connsiteY111" fmla="*/ 0 h 507349"/>
              <a:gd name="connsiteX112" fmla="*/ 5713159 w 12213533"/>
              <a:gd name="connsiteY112" fmla="*/ 0 h 507349"/>
              <a:gd name="connsiteX113" fmla="*/ 5859508 w 12213533"/>
              <a:gd name="connsiteY113" fmla="*/ 253675 h 507349"/>
              <a:gd name="connsiteX114" fmla="*/ 6030555 w 12213533"/>
              <a:gd name="connsiteY114" fmla="*/ 507349 h 507349"/>
              <a:gd name="connsiteX115" fmla="*/ 6335355 w 12213533"/>
              <a:gd name="connsiteY115" fmla="*/ 507349 h 507349"/>
              <a:gd name="connsiteX116" fmla="*/ 6189005 w 12213533"/>
              <a:gd name="connsiteY116" fmla="*/ 253675 h 507349"/>
              <a:gd name="connsiteX117" fmla="*/ 6335355 w 12213533"/>
              <a:gd name="connsiteY117" fmla="*/ 0 h 507349"/>
              <a:gd name="connsiteX118" fmla="*/ 6030555 w 12213533"/>
              <a:gd name="connsiteY118" fmla="*/ 0 h 507349"/>
              <a:gd name="connsiteX119" fmla="*/ 6176906 w 12213533"/>
              <a:gd name="connsiteY119" fmla="*/ 253675 h 507349"/>
              <a:gd name="connsiteX120" fmla="*/ 6347953 w 12213533"/>
              <a:gd name="connsiteY120" fmla="*/ 507349 h 507349"/>
              <a:gd name="connsiteX121" fmla="*/ 6652753 w 12213533"/>
              <a:gd name="connsiteY121" fmla="*/ 507349 h 507349"/>
              <a:gd name="connsiteX122" fmla="*/ 6506403 w 12213533"/>
              <a:gd name="connsiteY122" fmla="*/ 253675 h 507349"/>
              <a:gd name="connsiteX123" fmla="*/ 6652753 w 12213533"/>
              <a:gd name="connsiteY123" fmla="*/ 0 h 507349"/>
              <a:gd name="connsiteX124" fmla="*/ 6347953 w 12213533"/>
              <a:gd name="connsiteY124" fmla="*/ 0 h 507349"/>
              <a:gd name="connsiteX125" fmla="*/ 6494304 w 12213533"/>
              <a:gd name="connsiteY125" fmla="*/ 253675 h 507349"/>
              <a:gd name="connsiteX126" fmla="*/ 6665351 w 12213533"/>
              <a:gd name="connsiteY126" fmla="*/ 507349 h 507349"/>
              <a:gd name="connsiteX127" fmla="*/ 6970151 w 12213533"/>
              <a:gd name="connsiteY127" fmla="*/ 507349 h 507349"/>
              <a:gd name="connsiteX128" fmla="*/ 6823801 w 12213533"/>
              <a:gd name="connsiteY128" fmla="*/ 253675 h 507349"/>
              <a:gd name="connsiteX129" fmla="*/ 6970151 w 12213533"/>
              <a:gd name="connsiteY129" fmla="*/ 0 h 507349"/>
              <a:gd name="connsiteX130" fmla="*/ 6665351 w 12213533"/>
              <a:gd name="connsiteY130" fmla="*/ 0 h 507349"/>
              <a:gd name="connsiteX131" fmla="*/ 6811702 w 12213533"/>
              <a:gd name="connsiteY131" fmla="*/ 253675 h 507349"/>
              <a:gd name="connsiteX132" fmla="*/ 6982749 w 12213533"/>
              <a:gd name="connsiteY132" fmla="*/ 507349 h 507349"/>
              <a:gd name="connsiteX133" fmla="*/ 7287549 w 12213533"/>
              <a:gd name="connsiteY133" fmla="*/ 507349 h 507349"/>
              <a:gd name="connsiteX134" fmla="*/ 7141199 w 12213533"/>
              <a:gd name="connsiteY134" fmla="*/ 253675 h 507349"/>
              <a:gd name="connsiteX135" fmla="*/ 7287549 w 12213533"/>
              <a:gd name="connsiteY135" fmla="*/ 0 h 507349"/>
              <a:gd name="connsiteX136" fmla="*/ 6982749 w 12213533"/>
              <a:gd name="connsiteY136" fmla="*/ 0 h 507349"/>
              <a:gd name="connsiteX137" fmla="*/ 7129100 w 12213533"/>
              <a:gd name="connsiteY137" fmla="*/ 253675 h 507349"/>
              <a:gd name="connsiteX138" fmla="*/ 7300147 w 12213533"/>
              <a:gd name="connsiteY138" fmla="*/ 507349 h 507349"/>
              <a:gd name="connsiteX139" fmla="*/ 7604947 w 12213533"/>
              <a:gd name="connsiteY139" fmla="*/ 507349 h 507349"/>
              <a:gd name="connsiteX140" fmla="*/ 7458597 w 12213533"/>
              <a:gd name="connsiteY140" fmla="*/ 253675 h 507349"/>
              <a:gd name="connsiteX141" fmla="*/ 7604947 w 12213533"/>
              <a:gd name="connsiteY141" fmla="*/ 0 h 507349"/>
              <a:gd name="connsiteX142" fmla="*/ 7300147 w 12213533"/>
              <a:gd name="connsiteY142" fmla="*/ 0 h 507349"/>
              <a:gd name="connsiteX143" fmla="*/ 7446498 w 12213533"/>
              <a:gd name="connsiteY143" fmla="*/ 253675 h 507349"/>
              <a:gd name="connsiteX144" fmla="*/ 7617545 w 12213533"/>
              <a:gd name="connsiteY144" fmla="*/ 507349 h 507349"/>
              <a:gd name="connsiteX145" fmla="*/ 7922345 w 12213533"/>
              <a:gd name="connsiteY145" fmla="*/ 507349 h 507349"/>
              <a:gd name="connsiteX146" fmla="*/ 7775995 w 12213533"/>
              <a:gd name="connsiteY146" fmla="*/ 253675 h 507349"/>
              <a:gd name="connsiteX147" fmla="*/ 7922345 w 12213533"/>
              <a:gd name="connsiteY147" fmla="*/ 0 h 507349"/>
              <a:gd name="connsiteX148" fmla="*/ 7617545 w 12213533"/>
              <a:gd name="connsiteY148" fmla="*/ 0 h 507349"/>
              <a:gd name="connsiteX149" fmla="*/ 7763896 w 12213533"/>
              <a:gd name="connsiteY149" fmla="*/ 253675 h 507349"/>
              <a:gd name="connsiteX150" fmla="*/ 7934943 w 12213533"/>
              <a:gd name="connsiteY150" fmla="*/ 507349 h 507349"/>
              <a:gd name="connsiteX151" fmla="*/ 8239743 w 12213533"/>
              <a:gd name="connsiteY151" fmla="*/ 507349 h 507349"/>
              <a:gd name="connsiteX152" fmla="*/ 8093393 w 12213533"/>
              <a:gd name="connsiteY152" fmla="*/ 253675 h 507349"/>
              <a:gd name="connsiteX153" fmla="*/ 8239743 w 12213533"/>
              <a:gd name="connsiteY153" fmla="*/ 0 h 507349"/>
              <a:gd name="connsiteX154" fmla="*/ 7934943 w 12213533"/>
              <a:gd name="connsiteY154" fmla="*/ 0 h 507349"/>
              <a:gd name="connsiteX155" fmla="*/ 8081294 w 12213533"/>
              <a:gd name="connsiteY155" fmla="*/ 253675 h 507349"/>
              <a:gd name="connsiteX156" fmla="*/ 8252341 w 12213533"/>
              <a:gd name="connsiteY156" fmla="*/ 507349 h 507349"/>
              <a:gd name="connsiteX157" fmla="*/ 8557141 w 12213533"/>
              <a:gd name="connsiteY157" fmla="*/ 507349 h 507349"/>
              <a:gd name="connsiteX158" fmla="*/ 8410790 w 12213533"/>
              <a:gd name="connsiteY158" fmla="*/ 253675 h 507349"/>
              <a:gd name="connsiteX159" fmla="*/ 8557141 w 12213533"/>
              <a:gd name="connsiteY159" fmla="*/ 0 h 507349"/>
              <a:gd name="connsiteX160" fmla="*/ 8252341 w 12213533"/>
              <a:gd name="connsiteY160" fmla="*/ 0 h 507349"/>
              <a:gd name="connsiteX161" fmla="*/ 8398692 w 12213533"/>
              <a:gd name="connsiteY161" fmla="*/ 253675 h 507349"/>
              <a:gd name="connsiteX162" fmla="*/ 8569739 w 12213533"/>
              <a:gd name="connsiteY162" fmla="*/ 507349 h 507349"/>
              <a:gd name="connsiteX163" fmla="*/ 8874539 w 12213533"/>
              <a:gd name="connsiteY163" fmla="*/ 507349 h 507349"/>
              <a:gd name="connsiteX164" fmla="*/ 8728188 w 12213533"/>
              <a:gd name="connsiteY164" fmla="*/ 253675 h 507349"/>
              <a:gd name="connsiteX165" fmla="*/ 8874539 w 12213533"/>
              <a:gd name="connsiteY165" fmla="*/ 0 h 507349"/>
              <a:gd name="connsiteX166" fmla="*/ 8569739 w 12213533"/>
              <a:gd name="connsiteY166" fmla="*/ 0 h 507349"/>
              <a:gd name="connsiteX167" fmla="*/ 8716090 w 12213533"/>
              <a:gd name="connsiteY167" fmla="*/ 253675 h 507349"/>
              <a:gd name="connsiteX168" fmla="*/ 8887137 w 12213533"/>
              <a:gd name="connsiteY168" fmla="*/ 507349 h 507349"/>
              <a:gd name="connsiteX169" fmla="*/ 9191937 w 12213533"/>
              <a:gd name="connsiteY169" fmla="*/ 507349 h 507349"/>
              <a:gd name="connsiteX170" fmla="*/ 9045586 w 12213533"/>
              <a:gd name="connsiteY170" fmla="*/ 253675 h 507349"/>
              <a:gd name="connsiteX171" fmla="*/ 9191937 w 12213533"/>
              <a:gd name="connsiteY171" fmla="*/ 0 h 507349"/>
              <a:gd name="connsiteX172" fmla="*/ 8887137 w 12213533"/>
              <a:gd name="connsiteY172" fmla="*/ 0 h 507349"/>
              <a:gd name="connsiteX173" fmla="*/ 9033488 w 12213533"/>
              <a:gd name="connsiteY173" fmla="*/ 253675 h 507349"/>
              <a:gd name="connsiteX174" fmla="*/ 9204535 w 12213533"/>
              <a:gd name="connsiteY174" fmla="*/ 507349 h 507349"/>
              <a:gd name="connsiteX175" fmla="*/ 9509335 w 12213533"/>
              <a:gd name="connsiteY175" fmla="*/ 507349 h 507349"/>
              <a:gd name="connsiteX176" fmla="*/ 9362984 w 12213533"/>
              <a:gd name="connsiteY176" fmla="*/ 253675 h 507349"/>
              <a:gd name="connsiteX177" fmla="*/ 9509335 w 12213533"/>
              <a:gd name="connsiteY177" fmla="*/ 0 h 507349"/>
              <a:gd name="connsiteX178" fmla="*/ 9204535 w 12213533"/>
              <a:gd name="connsiteY178" fmla="*/ 0 h 507349"/>
              <a:gd name="connsiteX179" fmla="*/ 9350886 w 12213533"/>
              <a:gd name="connsiteY179" fmla="*/ 253675 h 507349"/>
              <a:gd name="connsiteX180" fmla="*/ 9521933 w 12213533"/>
              <a:gd name="connsiteY180" fmla="*/ 507349 h 507349"/>
              <a:gd name="connsiteX181" fmla="*/ 9826733 w 12213533"/>
              <a:gd name="connsiteY181" fmla="*/ 507349 h 507349"/>
              <a:gd name="connsiteX182" fmla="*/ 9680382 w 12213533"/>
              <a:gd name="connsiteY182" fmla="*/ 253675 h 507349"/>
              <a:gd name="connsiteX183" fmla="*/ 9826733 w 12213533"/>
              <a:gd name="connsiteY183" fmla="*/ 0 h 507349"/>
              <a:gd name="connsiteX184" fmla="*/ 9521933 w 12213533"/>
              <a:gd name="connsiteY184" fmla="*/ 0 h 507349"/>
              <a:gd name="connsiteX185" fmla="*/ 9668284 w 12213533"/>
              <a:gd name="connsiteY185" fmla="*/ 253675 h 507349"/>
              <a:gd name="connsiteX186" fmla="*/ 9839331 w 12213533"/>
              <a:gd name="connsiteY186" fmla="*/ 507349 h 507349"/>
              <a:gd name="connsiteX187" fmla="*/ 10144131 w 12213533"/>
              <a:gd name="connsiteY187" fmla="*/ 507349 h 507349"/>
              <a:gd name="connsiteX188" fmla="*/ 9997780 w 12213533"/>
              <a:gd name="connsiteY188" fmla="*/ 253675 h 507349"/>
              <a:gd name="connsiteX189" fmla="*/ 10144131 w 12213533"/>
              <a:gd name="connsiteY189" fmla="*/ 0 h 507349"/>
              <a:gd name="connsiteX190" fmla="*/ 9839331 w 12213533"/>
              <a:gd name="connsiteY190" fmla="*/ 0 h 507349"/>
              <a:gd name="connsiteX191" fmla="*/ 9985682 w 12213533"/>
              <a:gd name="connsiteY191" fmla="*/ 253675 h 507349"/>
              <a:gd name="connsiteX192" fmla="*/ 10156729 w 12213533"/>
              <a:gd name="connsiteY192" fmla="*/ 507349 h 507349"/>
              <a:gd name="connsiteX193" fmla="*/ 10461529 w 12213533"/>
              <a:gd name="connsiteY193" fmla="*/ 507349 h 507349"/>
              <a:gd name="connsiteX194" fmla="*/ 10315178 w 12213533"/>
              <a:gd name="connsiteY194" fmla="*/ 253675 h 507349"/>
              <a:gd name="connsiteX195" fmla="*/ 10461529 w 12213533"/>
              <a:gd name="connsiteY195" fmla="*/ 0 h 507349"/>
              <a:gd name="connsiteX196" fmla="*/ 10156729 w 12213533"/>
              <a:gd name="connsiteY196" fmla="*/ 0 h 507349"/>
              <a:gd name="connsiteX197" fmla="*/ 10303080 w 12213533"/>
              <a:gd name="connsiteY197" fmla="*/ 253675 h 507349"/>
              <a:gd name="connsiteX198" fmla="*/ 10474127 w 12213533"/>
              <a:gd name="connsiteY198" fmla="*/ 507349 h 507349"/>
              <a:gd name="connsiteX199" fmla="*/ 10778927 w 12213533"/>
              <a:gd name="connsiteY199" fmla="*/ 507349 h 507349"/>
              <a:gd name="connsiteX200" fmla="*/ 10632576 w 12213533"/>
              <a:gd name="connsiteY200" fmla="*/ 253675 h 507349"/>
              <a:gd name="connsiteX201" fmla="*/ 10778927 w 12213533"/>
              <a:gd name="connsiteY201" fmla="*/ 0 h 507349"/>
              <a:gd name="connsiteX202" fmla="*/ 10474127 w 12213533"/>
              <a:gd name="connsiteY202" fmla="*/ 0 h 507349"/>
              <a:gd name="connsiteX203" fmla="*/ 10620478 w 12213533"/>
              <a:gd name="connsiteY203" fmla="*/ 253675 h 507349"/>
              <a:gd name="connsiteX204" fmla="*/ 10791525 w 12213533"/>
              <a:gd name="connsiteY204" fmla="*/ 507349 h 507349"/>
              <a:gd name="connsiteX205" fmla="*/ 11096325 w 12213533"/>
              <a:gd name="connsiteY205" fmla="*/ 507349 h 507349"/>
              <a:gd name="connsiteX206" fmla="*/ 10949974 w 12213533"/>
              <a:gd name="connsiteY206" fmla="*/ 253675 h 507349"/>
              <a:gd name="connsiteX207" fmla="*/ 11096325 w 12213533"/>
              <a:gd name="connsiteY207" fmla="*/ 0 h 507349"/>
              <a:gd name="connsiteX208" fmla="*/ 10791525 w 12213533"/>
              <a:gd name="connsiteY208" fmla="*/ 0 h 507349"/>
              <a:gd name="connsiteX209" fmla="*/ 10937876 w 12213533"/>
              <a:gd name="connsiteY209" fmla="*/ 253675 h 507349"/>
              <a:gd name="connsiteX210" fmla="*/ 11108923 w 12213533"/>
              <a:gd name="connsiteY210" fmla="*/ 507349 h 507349"/>
              <a:gd name="connsiteX211" fmla="*/ 11413723 w 12213533"/>
              <a:gd name="connsiteY211" fmla="*/ 507349 h 507349"/>
              <a:gd name="connsiteX212" fmla="*/ 11267372 w 12213533"/>
              <a:gd name="connsiteY212" fmla="*/ 253675 h 507349"/>
              <a:gd name="connsiteX213" fmla="*/ 11413723 w 12213533"/>
              <a:gd name="connsiteY213" fmla="*/ 0 h 507349"/>
              <a:gd name="connsiteX214" fmla="*/ 11108923 w 12213533"/>
              <a:gd name="connsiteY214" fmla="*/ 0 h 507349"/>
              <a:gd name="connsiteX215" fmla="*/ 11255274 w 12213533"/>
              <a:gd name="connsiteY215" fmla="*/ 253675 h 507349"/>
              <a:gd name="connsiteX216" fmla="*/ 11426321 w 12213533"/>
              <a:gd name="connsiteY216" fmla="*/ 507349 h 507349"/>
              <a:gd name="connsiteX217" fmla="*/ 11731121 w 12213533"/>
              <a:gd name="connsiteY217" fmla="*/ 507349 h 507349"/>
              <a:gd name="connsiteX218" fmla="*/ 11584770 w 12213533"/>
              <a:gd name="connsiteY218" fmla="*/ 253675 h 507349"/>
              <a:gd name="connsiteX219" fmla="*/ 11731121 w 12213533"/>
              <a:gd name="connsiteY219" fmla="*/ 0 h 507349"/>
              <a:gd name="connsiteX220" fmla="*/ 11426321 w 12213533"/>
              <a:gd name="connsiteY220" fmla="*/ 0 h 507349"/>
              <a:gd name="connsiteX221" fmla="*/ 11572672 w 12213533"/>
              <a:gd name="connsiteY221" fmla="*/ 253675 h 507349"/>
              <a:gd name="connsiteX222" fmla="*/ 11743719 w 12213533"/>
              <a:gd name="connsiteY222" fmla="*/ 507349 h 507349"/>
              <a:gd name="connsiteX223" fmla="*/ 12048519 w 12213533"/>
              <a:gd name="connsiteY223" fmla="*/ 507349 h 507349"/>
              <a:gd name="connsiteX224" fmla="*/ 11902168 w 12213533"/>
              <a:gd name="connsiteY224" fmla="*/ 253675 h 507349"/>
              <a:gd name="connsiteX225" fmla="*/ 12048519 w 12213533"/>
              <a:gd name="connsiteY225" fmla="*/ 0 h 507349"/>
              <a:gd name="connsiteX226" fmla="*/ 11743719 w 12213533"/>
              <a:gd name="connsiteY226" fmla="*/ 0 h 507349"/>
              <a:gd name="connsiteX227" fmla="*/ 11890070 w 12213533"/>
              <a:gd name="connsiteY227" fmla="*/ 253675 h 507349"/>
              <a:gd name="connsiteX228" fmla="*/ 12061133 w 12213533"/>
              <a:gd name="connsiteY228" fmla="*/ 507349 h 507349"/>
              <a:gd name="connsiteX229" fmla="*/ 12213533 w 12213533"/>
              <a:gd name="connsiteY229" fmla="*/ 507349 h 507349"/>
              <a:gd name="connsiteX230" fmla="*/ 12213533 w 12213533"/>
              <a:gd name="connsiteY230" fmla="*/ 264160 h 507349"/>
              <a:gd name="connsiteX231" fmla="*/ 12213533 w 12213533"/>
              <a:gd name="connsiteY231" fmla="*/ 243189 h 507349"/>
              <a:gd name="connsiteX232" fmla="*/ 12213533 w 12213533"/>
              <a:gd name="connsiteY232" fmla="*/ 0 h 507349"/>
              <a:gd name="connsiteX233" fmla="*/ 12061133 w 12213533"/>
              <a:gd name="connsiteY233" fmla="*/ 0 h 507349"/>
              <a:gd name="connsiteX234" fmla="*/ 12207484 w 12213533"/>
              <a:gd name="connsiteY234" fmla="*/ 253675 h 507349"/>
            </a:gdLst>
            <a:ahLst/>
            <a:cxnLst/>
            <a:rect l="l" t="t" r="r" b="b"/>
            <a:pathLst>
              <a:path w="12213533" h="507349">
                <a:moveTo>
                  <a:pt x="0" y="507348"/>
                </a:moveTo>
                <a:lnTo>
                  <a:pt x="304800" y="507348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  <a:moveTo>
                  <a:pt x="317398" y="507348"/>
                </a:moveTo>
                <a:lnTo>
                  <a:pt x="622198" y="507348"/>
                </a:lnTo>
                <a:lnTo>
                  <a:pt x="475847" y="253674"/>
                </a:lnTo>
                <a:lnTo>
                  <a:pt x="622198" y="0"/>
                </a:lnTo>
                <a:lnTo>
                  <a:pt x="317398" y="0"/>
                </a:lnTo>
                <a:lnTo>
                  <a:pt x="463749" y="253674"/>
                </a:lnTo>
                <a:close/>
                <a:moveTo>
                  <a:pt x="634796" y="507348"/>
                </a:moveTo>
                <a:lnTo>
                  <a:pt x="939596" y="507348"/>
                </a:lnTo>
                <a:lnTo>
                  <a:pt x="793245" y="253675"/>
                </a:lnTo>
                <a:lnTo>
                  <a:pt x="939596" y="0"/>
                </a:lnTo>
                <a:lnTo>
                  <a:pt x="634796" y="0"/>
                </a:lnTo>
                <a:lnTo>
                  <a:pt x="781147" y="253675"/>
                </a:lnTo>
                <a:close/>
                <a:moveTo>
                  <a:pt x="952193" y="507348"/>
                </a:moveTo>
                <a:lnTo>
                  <a:pt x="1256994" y="507348"/>
                </a:lnTo>
                <a:lnTo>
                  <a:pt x="1110644" y="253675"/>
                </a:lnTo>
                <a:lnTo>
                  <a:pt x="1256994" y="0"/>
                </a:lnTo>
                <a:lnTo>
                  <a:pt x="952193" y="0"/>
                </a:lnTo>
                <a:lnTo>
                  <a:pt x="1098544" y="253675"/>
                </a:lnTo>
                <a:close/>
                <a:moveTo>
                  <a:pt x="1269592" y="507348"/>
                </a:moveTo>
                <a:lnTo>
                  <a:pt x="1574392" y="507348"/>
                </a:lnTo>
                <a:lnTo>
                  <a:pt x="1428041" y="253675"/>
                </a:lnTo>
                <a:lnTo>
                  <a:pt x="1574392" y="0"/>
                </a:lnTo>
                <a:lnTo>
                  <a:pt x="1269592" y="0"/>
                </a:lnTo>
                <a:lnTo>
                  <a:pt x="1415943" y="253675"/>
                </a:lnTo>
                <a:close/>
                <a:moveTo>
                  <a:pt x="1586989" y="507348"/>
                </a:moveTo>
                <a:lnTo>
                  <a:pt x="1891790" y="507348"/>
                </a:lnTo>
                <a:lnTo>
                  <a:pt x="1745439" y="253675"/>
                </a:lnTo>
                <a:lnTo>
                  <a:pt x="1891790" y="0"/>
                </a:lnTo>
                <a:lnTo>
                  <a:pt x="1586989" y="0"/>
                </a:lnTo>
                <a:lnTo>
                  <a:pt x="1733341" y="253675"/>
                </a:lnTo>
                <a:close/>
                <a:moveTo>
                  <a:pt x="1904388" y="507349"/>
                </a:moveTo>
                <a:lnTo>
                  <a:pt x="2209187" y="507349"/>
                </a:lnTo>
                <a:lnTo>
                  <a:pt x="2062837" y="253675"/>
                </a:lnTo>
                <a:lnTo>
                  <a:pt x="2209187" y="0"/>
                </a:lnTo>
                <a:lnTo>
                  <a:pt x="1904388" y="0"/>
                </a:lnTo>
                <a:lnTo>
                  <a:pt x="2050739" y="253675"/>
                </a:lnTo>
                <a:close/>
                <a:moveTo>
                  <a:pt x="2221784" y="507349"/>
                </a:moveTo>
                <a:lnTo>
                  <a:pt x="2526585" y="507349"/>
                </a:lnTo>
                <a:lnTo>
                  <a:pt x="2380235" y="253675"/>
                </a:lnTo>
                <a:lnTo>
                  <a:pt x="2526585" y="0"/>
                </a:lnTo>
                <a:lnTo>
                  <a:pt x="2221784" y="0"/>
                </a:lnTo>
                <a:lnTo>
                  <a:pt x="2368136" y="253675"/>
                </a:lnTo>
                <a:close/>
                <a:moveTo>
                  <a:pt x="2539182" y="507349"/>
                </a:moveTo>
                <a:lnTo>
                  <a:pt x="2843983" y="507349"/>
                </a:lnTo>
                <a:lnTo>
                  <a:pt x="2697632" y="253675"/>
                </a:lnTo>
                <a:lnTo>
                  <a:pt x="2843983" y="0"/>
                </a:lnTo>
                <a:lnTo>
                  <a:pt x="2539182" y="0"/>
                </a:lnTo>
                <a:lnTo>
                  <a:pt x="2685533" y="253675"/>
                </a:lnTo>
                <a:close/>
                <a:moveTo>
                  <a:pt x="2856581" y="507349"/>
                </a:moveTo>
                <a:lnTo>
                  <a:pt x="3161381" y="507349"/>
                </a:lnTo>
                <a:lnTo>
                  <a:pt x="3015030" y="253675"/>
                </a:lnTo>
                <a:lnTo>
                  <a:pt x="3161381" y="0"/>
                </a:lnTo>
                <a:lnTo>
                  <a:pt x="2856581" y="0"/>
                </a:lnTo>
                <a:lnTo>
                  <a:pt x="3002931" y="253675"/>
                </a:lnTo>
                <a:close/>
                <a:moveTo>
                  <a:pt x="3173980" y="507349"/>
                </a:moveTo>
                <a:lnTo>
                  <a:pt x="3478779" y="507349"/>
                </a:lnTo>
                <a:lnTo>
                  <a:pt x="3332428" y="253675"/>
                </a:lnTo>
                <a:lnTo>
                  <a:pt x="3478779" y="0"/>
                </a:lnTo>
                <a:lnTo>
                  <a:pt x="3173980" y="0"/>
                </a:lnTo>
                <a:lnTo>
                  <a:pt x="3320330" y="253675"/>
                </a:lnTo>
                <a:close/>
                <a:moveTo>
                  <a:pt x="3491376" y="507349"/>
                </a:moveTo>
                <a:lnTo>
                  <a:pt x="3796177" y="507349"/>
                </a:lnTo>
                <a:lnTo>
                  <a:pt x="3649825" y="253675"/>
                </a:lnTo>
                <a:lnTo>
                  <a:pt x="3796177" y="0"/>
                </a:lnTo>
                <a:lnTo>
                  <a:pt x="3491376" y="0"/>
                </a:lnTo>
                <a:lnTo>
                  <a:pt x="3637728" y="253675"/>
                </a:lnTo>
                <a:close/>
                <a:moveTo>
                  <a:pt x="3808775" y="507349"/>
                </a:moveTo>
                <a:lnTo>
                  <a:pt x="4113575" y="507349"/>
                </a:lnTo>
                <a:lnTo>
                  <a:pt x="3967223" y="253675"/>
                </a:lnTo>
                <a:lnTo>
                  <a:pt x="4113575" y="0"/>
                </a:lnTo>
                <a:lnTo>
                  <a:pt x="3808775" y="0"/>
                </a:lnTo>
                <a:lnTo>
                  <a:pt x="3955126" y="253675"/>
                </a:lnTo>
                <a:close/>
                <a:moveTo>
                  <a:pt x="4126172" y="507349"/>
                </a:moveTo>
                <a:lnTo>
                  <a:pt x="4430967" y="507349"/>
                </a:lnTo>
                <a:lnTo>
                  <a:pt x="4284617" y="253675"/>
                </a:lnTo>
                <a:lnTo>
                  <a:pt x="4430967" y="0"/>
                </a:lnTo>
                <a:lnTo>
                  <a:pt x="4126172" y="0"/>
                </a:lnTo>
                <a:lnTo>
                  <a:pt x="4272518" y="253675"/>
                </a:lnTo>
                <a:close/>
                <a:moveTo>
                  <a:pt x="4443565" y="507349"/>
                </a:moveTo>
                <a:lnTo>
                  <a:pt x="4748366" y="507349"/>
                </a:lnTo>
                <a:lnTo>
                  <a:pt x="4602015" y="253675"/>
                </a:lnTo>
                <a:lnTo>
                  <a:pt x="4748366" y="0"/>
                </a:lnTo>
                <a:lnTo>
                  <a:pt x="4443565" y="0"/>
                </a:lnTo>
                <a:lnTo>
                  <a:pt x="4589916" y="253675"/>
                </a:lnTo>
                <a:close/>
                <a:moveTo>
                  <a:pt x="4760964" y="507349"/>
                </a:moveTo>
                <a:lnTo>
                  <a:pt x="5065764" y="507349"/>
                </a:lnTo>
                <a:lnTo>
                  <a:pt x="4919413" y="253675"/>
                </a:lnTo>
                <a:lnTo>
                  <a:pt x="5065764" y="0"/>
                </a:lnTo>
                <a:lnTo>
                  <a:pt x="4760964" y="0"/>
                </a:lnTo>
                <a:lnTo>
                  <a:pt x="4907314" y="253675"/>
                </a:lnTo>
                <a:close/>
                <a:moveTo>
                  <a:pt x="5078361" y="507349"/>
                </a:moveTo>
                <a:lnTo>
                  <a:pt x="5383161" y="507349"/>
                </a:lnTo>
                <a:lnTo>
                  <a:pt x="5236811" y="253675"/>
                </a:lnTo>
                <a:lnTo>
                  <a:pt x="5383161" y="0"/>
                </a:lnTo>
                <a:lnTo>
                  <a:pt x="5078361" y="0"/>
                </a:lnTo>
                <a:lnTo>
                  <a:pt x="5224712" y="253675"/>
                </a:lnTo>
                <a:close/>
                <a:moveTo>
                  <a:pt x="5395759" y="507349"/>
                </a:moveTo>
                <a:lnTo>
                  <a:pt x="5700560" y="507349"/>
                </a:lnTo>
                <a:lnTo>
                  <a:pt x="5554209" y="253675"/>
                </a:lnTo>
                <a:lnTo>
                  <a:pt x="5700560" y="0"/>
                </a:lnTo>
                <a:lnTo>
                  <a:pt x="5395759" y="0"/>
                </a:lnTo>
                <a:lnTo>
                  <a:pt x="5542110" y="253675"/>
                </a:lnTo>
                <a:close/>
                <a:moveTo>
                  <a:pt x="5713159" y="507349"/>
                </a:moveTo>
                <a:lnTo>
                  <a:pt x="6017957" y="507349"/>
                </a:lnTo>
                <a:lnTo>
                  <a:pt x="5871607" y="253675"/>
                </a:lnTo>
                <a:lnTo>
                  <a:pt x="6017957" y="0"/>
                </a:lnTo>
                <a:lnTo>
                  <a:pt x="5713159" y="0"/>
                </a:lnTo>
                <a:lnTo>
                  <a:pt x="5859508" y="253675"/>
                </a:lnTo>
                <a:close/>
                <a:moveTo>
                  <a:pt x="6030555" y="507349"/>
                </a:moveTo>
                <a:lnTo>
                  <a:pt x="6335355" y="507349"/>
                </a:lnTo>
                <a:lnTo>
                  <a:pt x="6189005" y="253675"/>
                </a:lnTo>
                <a:lnTo>
                  <a:pt x="6335355" y="0"/>
                </a:lnTo>
                <a:lnTo>
                  <a:pt x="6030555" y="0"/>
                </a:lnTo>
                <a:lnTo>
                  <a:pt x="6176906" y="253675"/>
                </a:lnTo>
                <a:close/>
                <a:moveTo>
                  <a:pt x="6347953" y="507349"/>
                </a:moveTo>
                <a:lnTo>
                  <a:pt x="6652753" y="507349"/>
                </a:lnTo>
                <a:lnTo>
                  <a:pt x="6506403" y="253675"/>
                </a:lnTo>
                <a:lnTo>
                  <a:pt x="6652753" y="0"/>
                </a:lnTo>
                <a:lnTo>
                  <a:pt x="6347953" y="0"/>
                </a:lnTo>
                <a:lnTo>
                  <a:pt x="6494304" y="253675"/>
                </a:lnTo>
                <a:close/>
                <a:moveTo>
                  <a:pt x="6665351" y="507349"/>
                </a:moveTo>
                <a:lnTo>
                  <a:pt x="6970151" y="507349"/>
                </a:lnTo>
                <a:lnTo>
                  <a:pt x="6823801" y="253675"/>
                </a:lnTo>
                <a:lnTo>
                  <a:pt x="6970151" y="0"/>
                </a:lnTo>
                <a:lnTo>
                  <a:pt x="6665351" y="0"/>
                </a:lnTo>
                <a:lnTo>
                  <a:pt x="6811702" y="253675"/>
                </a:lnTo>
                <a:close/>
                <a:moveTo>
                  <a:pt x="6982749" y="507349"/>
                </a:moveTo>
                <a:lnTo>
                  <a:pt x="7287549" y="507349"/>
                </a:lnTo>
                <a:lnTo>
                  <a:pt x="7141199" y="253675"/>
                </a:lnTo>
                <a:lnTo>
                  <a:pt x="7287549" y="0"/>
                </a:lnTo>
                <a:lnTo>
                  <a:pt x="6982749" y="0"/>
                </a:lnTo>
                <a:lnTo>
                  <a:pt x="7129100" y="253675"/>
                </a:lnTo>
                <a:close/>
                <a:moveTo>
                  <a:pt x="7300147" y="507349"/>
                </a:moveTo>
                <a:lnTo>
                  <a:pt x="7604947" y="507349"/>
                </a:lnTo>
                <a:lnTo>
                  <a:pt x="7458597" y="253675"/>
                </a:lnTo>
                <a:lnTo>
                  <a:pt x="7604947" y="0"/>
                </a:lnTo>
                <a:lnTo>
                  <a:pt x="7300147" y="0"/>
                </a:lnTo>
                <a:lnTo>
                  <a:pt x="7446498" y="253675"/>
                </a:lnTo>
                <a:close/>
                <a:moveTo>
                  <a:pt x="7617545" y="507349"/>
                </a:moveTo>
                <a:lnTo>
                  <a:pt x="7922345" y="507349"/>
                </a:lnTo>
                <a:lnTo>
                  <a:pt x="7775995" y="253675"/>
                </a:lnTo>
                <a:lnTo>
                  <a:pt x="7922345" y="0"/>
                </a:lnTo>
                <a:lnTo>
                  <a:pt x="7617545" y="0"/>
                </a:lnTo>
                <a:lnTo>
                  <a:pt x="7763896" y="253675"/>
                </a:lnTo>
                <a:close/>
                <a:moveTo>
                  <a:pt x="7934943" y="507349"/>
                </a:moveTo>
                <a:lnTo>
                  <a:pt x="8239743" y="507349"/>
                </a:lnTo>
                <a:lnTo>
                  <a:pt x="8093393" y="253675"/>
                </a:lnTo>
                <a:lnTo>
                  <a:pt x="8239743" y="0"/>
                </a:lnTo>
                <a:lnTo>
                  <a:pt x="7934943" y="0"/>
                </a:lnTo>
                <a:lnTo>
                  <a:pt x="8081294" y="253675"/>
                </a:lnTo>
                <a:close/>
                <a:moveTo>
                  <a:pt x="8252341" y="507349"/>
                </a:moveTo>
                <a:lnTo>
                  <a:pt x="8557141" y="507349"/>
                </a:lnTo>
                <a:lnTo>
                  <a:pt x="8410790" y="253675"/>
                </a:lnTo>
                <a:lnTo>
                  <a:pt x="8557141" y="0"/>
                </a:lnTo>
                <a:lnTo>
                  <a:pt x="8252341" y="0"/>
                </a:lnTo>
                <a:lnTo>
                  <a:pt x="8398692" y="253675"/>
                </a:lnTo>
                <a:close/>
                <a:moveTo>
                  <a:pt x="8569739" y="507349"/>
                </a:moveTo>
                <a:lnTo>
                  <a:pt x="8874539" y="507349"/>
                </a:lnTo>
                <a:lnTo>
                  <a:pt x="8728188" y="253675"/>
                </a:lnTo>
                <a:lnTo>
                  <a:pt x="8874539" y="0"/>
                </a:lnTo>
                <a:lnTo>
                  <a:pt x="8569739" y="0"/>
                </a:lnTo>
                <a:lnTo>
                  <a:pt x="8716090" y="253675"/>
                </a:lnTo>
                <a:close/>
                <a:moveTo>
                  <a:pt x="8887137" y="507349"/>
                </a:moveTo>
                <a:lnTo>
                  <a:pt x="9191937" y="507349"/>
                </a:lnTo>
                <a:lnTo>
                  <a:pt x="9045586" y="253675"/>
                </a:lnTo>
                <a:lnTo>
                  <a:pt x="9191937" y="0"/>
                </a:lnTo>
                <a:lnTo>
                  <a:pt x="8887137" y="0"/>
                </a:lnTo>
                <a:lnTo>
                  <a:pt x="9033488" y="253675"/>
                </a:lnTo>
                <a:close/>
                <a:moveTo>
                  <a:pt x="9204535" y="507349"/>
                </a:moveTo>
                <a:lnTo>
                  <a:pt x="9509335" y="507349"/>
                </a:lnTo>
                <a:lnTo>
                  <a:pt x="9362984" y="253675"/>
                </a:lnTo>
                <a:lnTo>
                  <a:pt x="9509335" y="0"/>
                </a:lnTo>
                <a:lnTo>
                  <a:pt x="9204535" y="0"/>
                </a:lnTo>
                <a:lnTo>
                  <a:pt x="9350886" y="253675"/>
                </a:lnTo>
                <a:close/>
                <a:moveTo>
                  <a:pt x="9521933" y="507349"/>
                </a:moveTo>
                <a:lnTo>
                  <a:pt x="9826733" y="507349"/>
                </a:lnTo>
                <a:lnTo>
                  <a:pt x="9680382" y="253675"/>
                </a:lnTo>
                <a:lnTo>
                  <a:pt x="9826733" y="0"/>
                </a:lnTo>
                <a:lnTo>
                  <a:pt x="9521933" y="0"/>
                </a:lnTo>
                <a:lnTo>
                  <a:pt x="9668284" y="253675"/>
                </a:lnTo>
                <a:close/>
                <a:moveTo>
                  <a:pt x="9839331" y="507349"/>
                </a:moveTo>
                <a:lnTo>
                  <a:pt x="10144131" y="507349"/>
                </a:lnTo>
                <a:lnTo>
                  <a:pt x="9997780" y="253675"/>
                </a:lnTo>
                <a:lnTo>
                  <a:pt x="10144131" y="0"/>
                </a:lnTo>
                <a:lnTo>
                  <a:pt x="9839331" y="0"/>
                </a:lnTo>
                <a:lnTo>
                  <a:pt x="9985682" y="253675"/>
                </a:lnTo>
                <a:close/>
                <a:moveTo>
                  <a:pt x="10156729" y="507349"/>
                </a:moveTo>
                <a:lnTo>
                  <a:pt x="10461529" y="507349"/>
                </a:lnTo>
                <a:lnTo>
                  <a:pt x="10315178" y="253675"/>
                </a:lnTo>
                <a:lnTo>
                  <a:pt x="10461529" y="0"/>
                </a:lnTo>
                <a:lnTo>
                  <a:pt x="10156729" y="0"/>
                </a:lnTo>
                <a:lnTo>
                  <a:pt x="10303080" y="253675"/>
                </a:lnTo>
                <a:close/>
                <a:moveTo>
                  <a:pt x="10474127" y="507349"/>
                </a:moveTo>
                <a:lnTo>
                  <a:pt x="10778927" y="507349"/>
                </a:lnTo>
                <a:lnTo>
                  <a:pt x="10632576" y="253675"/>
                </a:lnTo>
                <a:lnTo>
                  <a:pt x="10778927" y="0"/>
                </a:lnTo>
                <a:lnTo>
                  <a:pt x="10474127" y="0"/>
                </a:lnTo>
                <a:lnTo>
                  <a:pt x="10620478" y="253675"/>
                </a:lnTo>
                <a:close/>
                <a:moveTo>
                  <a:pt x="10791525" y="507349"/>
                </a:moveTo>
                <a:lnTo>
                  <a:pt x="11096325" y="507349"/>
                </a:lnTo>
                <a:lnTo>
                  <a:pt x="10949974" y="253675"/>
                </a:lnTo>
                <a:lnTo>
                  <a:pt x="11096325" y="0"/>
                </a:lnTo>
                <a:lnTo>
                  <a:pt x="10791525" y="0"/>
                </a:lnTo>
                <a:lnTo>
                  <a:pt x="10937876" y="253675"/>
                </a:lnTo>
                <a:close/>
                <a:moveTo>
                  <a:pt x="11108923" y="507349"/>
                </a:moveTo>
                <a:lnTo>
                  <a:pt x="11413723" y="507349"/>
                </a:lnTo>
                <a:lnTo>
                  <a:pt x="11267372" y="253675"/>
                </a:lnTo>
                <a:lnTo>
                  <a:pt x="11413723" y="0"/>
                </a:lnTo>
                <a:lnTo>
                  <a:pt x="11108923" y="0"/>
                </a:lnTo>
                <a:lnTo>
                  <a:pt x="11255274" y="253675"/>
                </a:lnTo>
                <a:close/>
                <a:moveTo>
                  <a:pt x="11426321" y="507349"/>
                </a:moveTo>
                <a:lnTo>
                  <a:pt x="11731121" y="507349"/>
                </a:lnTo>
                <a:lnTo>
                  <a:pt x="11584770" y="253675"/>
                </a:lnTo>
                <a:lnTo>
                  <a:pt x="11731121" y="0"/>
                </a:lnTo>
                <a:lnTo>
                  <a:pt x="11426321" y="0"/>
                </a:lnTo>
                <a:lnTo>
                  <a:pt x="11572672" y="253675"/>
                </a:lnTo>
                <a:close/>
                <a:moveTo>
                  <a:pt x="11743719" y="507349"/>
                </a:moveTo>
                <a:lnTo>
                  <a:pt x="12048519" y="507349"/>
                </a:lnTo>
                <a:lnTo>
                  <a:pt x="11902168" y="253675"/>
                </a:lnTo>
                <a:lnTo>
                  <a:pt x="12048519" y="0"/>
                </a:lnTo>
                <a:lnTo>
                  <a:pt x="11743719" y="0"/>
                </a:lnTo>
                <a:lnTo>
                  <a:pt x="11890070" y="253675"/>
                </a:lnTo>
                <a:close/>
                <a:moveTo>
                  <a:pt x="12061133" y="507349"/>
                </a:moveTo>
                <a:lnTo>
                  <a:pt x="12213533" y="507349"/>
                </a:lnTo>
                <a:lnTo>
                  <a:pt x="12213533" y="264160"/>
                </a:lnTo>
                <a:lnTo>
                  <a:pt x="12213533" y="243189"/>
                </a:lnTo>
                <a:lnTo>
                  <a:pt x="12213533" y="0"/>
                </a:lnTo>
                <a:lnTo>
                  <a:pt x="12061133" y="0"/>
                </a:lnTo>
                <a:lnTo>
                  <a:pt x="12207484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V="1">
            <a:off x="0" y="6350651"/>
            <a:ext cx="12213540" cy="507349"/>
          </a:xfrm>
          <a:custGeom>
            <a:avLst/>
            <a:gdLst>
              <a:gd name="connsiteX0" fmla="*/ 12061140 w 12213540"/>
              <a:gd name="connsiteY0" fmla="*/ 507349 h 507349"/>
              <a:gd name="connsiteX1" fmla="*/ 12213540 w 12213540"/>
              <a:gd name="connsiteY1" fmla="*/ 507349 h 507349"/>
              <a:gd name="connsiteX2" fmla="*/ 12213540 w 12213540"/>
              <a:gd name="connsiteY2" fmla="*/ 264160 h 507349"/>
              <a:gd name="connsiteX3" fmla="*/ 12213540 w 12213540"/>
              <a:gd name="connsiteY3" fmla="*/ 243189 h 507349"/>
              <a:gd name="connsiteX4" fmla="*/ 12213540 w 12213540"/>
              <a:gd name="connsiteY4" fmla="*/ 0 h 507349"/>
              <a:gd name="connsiteX5" fmla="*/ 12061140 w 12213540"/>
              <a:gd name="connsiteY5" fmla="*/ 0 h 507349"/>
              <a:gd name="connsiteX6" fmla="*/ 12207491 w 12213540"/>
              <a:gd name="connsiteY6" fmla="*/ 253675 h 507349"/>
              <a:gd name="connsiteX7" fmla="*/ 11743726 w 12213540"/>
              <a:gd name="connsiteY7" fmla="*/ 507349 h 507349"/>
              <a:gd name="connsiteX8" fmla="*/ 12048526 w 12213540"/>
              <a:gd name="connsiteY8" fmla="*/ 507349 h 507349"/>
              <a:gd name="connsiteX9" fmla="*/ 11902175 w 12213540"/>
              <a:gd name="connsiteY9" fmla="*/ 253675 h 507349"/>
              <a:gd name="connsiteX10" fmla="*/ 12048526 w 12213540"/>
              <a:gd name="connsiteY10" fmla="*/ 0 h 507349"/>
              <a:gd name="connsiteX11" fmla="*/ 11743726 w 12213540"/>
              <a:gd name="connsiteY11" fmla="*/ 0 h 507349"/>
              <a:gd name="connsiteX12" fmla="*/ 11890077 w 12213540"/>
              <a:gd name="connsiteY12" fmla="*/ 253675 h 507349"/>
              <a:gd name="connsiteX13" fmla="*/ 11426328 w 12213540"/>
              <a:gd name="connsiteY13" fmla="*/ 507349 h 507349"/>
              <a:gd name="connsiteX14" fmla="*/ 11731128 w 12213540"/>
              <a:gd name="connsiteY14" fmla="*/ 507349 h 507349"/>
              <a:gd name="connsiteX15" fmla="*/ 11584777 w 12213540"/>
              <a:gd name="connsiteY15" fmla="*/ 253675 h 507349"/>
              <a:gd name="connsiteX16" fmla="*/ 11731128 w 12213540"/>
              <a:gd name="connsiteY16" fmla="*/ 0 h 507349"/>
              <a:gd name="connsiteX17" fmla="*/ 11426328 w 12213540"/>
              <a:gd name="connsiteY17" fmla="*/ 0 h 507349"/>
              <a:gd name="connsiteX18" fmla="*/ 11572679 w 12213540"/>
              <a:gd name="connsiteY18" fmla="*/ 253675 h 507349"/>
              <a:gd name="connsiteX19" fmla="*/ 11108930 w 12213540"/>
              <a:gd name="connsiteY19" fmla="*/ 507349 h 507349"/>
              <a:gd name="connsiteX20" fmla="*/ 11413730 w 12213540"/>
              <a:gd name="connsiteY20" fmla="*/ 507349 h 507349"/>
              <a:gd name="connsiteX21" fmla="*/ 11267379 w 12213540"/>
              <a:gd name="connsiteY21" fmla="*/ 253675 h 507349"/>
              <a:gd name="connsiteX22" fmla="*/ 11413730 w 12213540"/>
              <a:gd name="connsiteY22" fmla="*/ 0 h 507349"/>
              <a:gd name="connsiteX23" fmla="*/ 11108930 w 12213540"/>
              <a:gd name="connsiteY23" fmla="*/ 0 h 507349"/>
              <a:gd name="connsiteX24" fmla="*/ 11255281 w 12213540"/>
              <a:gd name="connsiteY24" fmla="*/ 253675 h 507349"/>
              <a:gd name="connsiteX25" fmla="*/ 10791532 w 12213540"/>
              <a:gd name="connsiteY25" fmla="*/ 507349 h 507349"/>
              <a:gd name="connsiteX26" fmla="*/ 11096332 w 12213540"/>
              <a:gd name="connsiteY26" fmla="*/ 507349 h 507349"/>
              <a:gd name="connsiteX27" fmla="*/ 10949981 w 12213540"/>
              <a:gd name="connsiteY27" fmla="*/ 253675 h 507349"/>
              <a:gd name="connsiteX28" fmla="*/ 11096332 w 12213540"/>
              <a:gd name="connsiteY28" fmla="*/ 0 h 507349"/>
              <a:gd name="connsiteX29" fmla="*/ 10791532 w 12213540"/>
              <a:gd name="connsiteY29" fmla="*/ 0 h 507349"/>
              <a:gd name="connsiteX30" fmla="*/ 10937883 w 12213540"/>
              <a:gd name="connsiteY30" fmla="*/ 253675 h 507349"/>
              <a:gd name="connsiteX31" fmla="*/ 10474134 w 12213540"/>
              <a:gd name="connsiteY31" fmla="*/ 507349 h 507349"/>
              <a:gd name="connsiteX32" fmla="*/ 10778934 w 12213540"/>
              <a:gd name="connsiteY32" fmla="*/ 507349 h 507349"/>
              <a:gd name="connsiteX33" fmla="*/ 10632583 w 12213540"/>
              <a:gd name="connsiteY33" fmla="*/ 253675 h 507349"/>
              <a:gd name="connsiteX34" fmla="*/ 10778934 w 12213540"/>
              <a:gd name="connsiteY34" fmla="*/ 0 h 507349"/>
              <a:gd name="connsiteX35" fmla="*/ 10474134 w 12213540"/>
              <a:gd name="connsiteY35" fmla="*/ 0 h 507349"/>
              <a:gd name="connsiteX36" fmla="*/ 10620485 w 12213540"/>
              <a:gd name="connsiteY36" fmla="*/ 253675 h 507349"/>
              <a:gd name="connsiteX37" fmla="*/ 10156736 w 12213540"/>
              <a:gd name="connsiteY37" fmla="*/ 507349 h 507349"/>
              <a:gd name="connsiteX38" fmla="*/ 10461536 w 12213540"/>
              <a:gd name="connsiteY38" fmla="*/ 507349 h 507349"/>
              <a:gd name="connsiteX39" fmla="*/ 10315185 w 12213540"/>
              <a:gd name="connsiteY39" fmla="*/ 253675 h 507349"/>
              <a:gd name="connsiteX40" fmla="*/ 10461536 w 12213540"/>
              <a:gd name="connsiteY40" fmla="*/ 0 h 507349"/>
              <a:gd name="connsiteX41" fmla="*/ 10156736 w 12213540"/>
              <a:gd name="connsiteY41" fmla="*/ 0 h 507349"/>
              <a:gd name="connsiteX42" fmla="*/ 10303087 w 12213540"/>
              <a:gd name="connsiteY42" fmla="*/ 253675 h 507349"/>
              <a:gd name="connsiteX43" fmla="*/ 9839338 w 12213540"/>
              <a:gd name="connsiteY43" fmla="*/ 507349 h 507349"/>
              <a:gd name="connsiteX44" fmla="*/ 10144138 w 12213540"/>
              <a:gd name="connsiteY44" fmla="*/ 507349 h 507349"/>
              <a:gd name="connsiteX45" fmla="*/ 9997787 w 12213540"/>
              <a:gd name="connsiteY45" fmla="*/ 253675 h 507349"/>
              <a:gd name="connsiteX46" fmla="*/ 10144138 w 12213540"/>
              <a:gd name="connsiteY46" fmla="*/ 0 h 507349"/>
              <a:gd name="connsiteX47" fmla="*/ 9839338 w 12213540"/>
              <a:gd name="connsiteY47" fmla="*/ 0 h 507349"/>
              <a:gd name="connsiteX48" fmla="*/ 9985689 w 12213540"/>
              <a:gd name="connsiteY48" fmla="*/ 253675 h 507349"/>
              <a:gd name="connsiteX49" fmla="*/ 9521940 w 12213540"/>
              <a:gd name="connsiteY49" fmla="*/ 507349 h 507349"/>
              <a:gd name="connsiteX50" fmla="*/ 9826740 w 12213540"/>
              <a:gd name="connsiteY50" fmla="*/ 507349 h 507349"/>
              <a:gd name="connsiteX51" fmla="*/ 9680389 w 12213540"/>
              <a:gd name="connsiteY51" fmla="*/ 253675 h 507349"/>
              <a:gd name="connsiteX52" fmla="*/ 9826740 w 12213540"/>
              <a:gd name="connsiteY52" fmla="*/ 0 h 507349"/>
              <a:gd name="connsiteX53" fmla="*/ 9521940 w 12213540"/>
              <a:gd name="connsiteY53" fmla="*/ 0 h 507349"/>
              <a:gd name="connsiteX54" fmla="*/ 9668291 w 12213540"/>
              <a:gd name="connsiteY54" fmla="*/ 253675 h 507349"/>
              <a:gd name="connsiteX55" fmla="*/ 9204542 w 12213540"/>
              <a:gd name="connsiteY55" fmla="*/ 507349 h 507349"/>
              <a:gd name="connsiteX56" fmla="*/ 9509342 w 12213540"/>
              <a:gd name="connsiteY56" fmla="*/ 507349 h 507349"/>
              <a:gd name="connsiteX57" fmla="*/ 9362991 w 12213540"/>
              <a:gd name="connsiteY57" fmla="*/ 253675 h 507349"/>
              <a:gd name="connsiteX58" fmla="*/ 9509342 w 12213540"/>
              <a:gd name="connsiteY58" fmla="*/ 0 h 507349"/>
              <a:gd name="connsiteX59" fmla="*/ 9204542 w 12213540"/>
              <a:gd name="connsiteY59" fmla="*/ 0 h 507349"/>
              <a:gd name="connsiteX60" fmla="*/ 9350893 w 12213540"/>
              <a:gd name="connsiteY60" fmla="*/ 253675 h 507349"/>
              <a:gd name="connsiteX61" fmla="*/ 8887144 w 12213540"/>
              <a:gd name="connsiteY61" fmla="*/ 507349 h 507349"/>
              <a:gd name="connsiteX62" fmla="*/ 9191944 w 12213540"/>
              <a:gd name="connsiteY62" fmla="*/ 507349 h 507349"/>
              <a:gd name="connsiteX63" fmla="*/ 9045593 w 12213540"/>
              <a:gd name="connsiteY63" fmla="*/ 253675 h 507349"/>
              <a:gd name="connsiteX64" fmla="*/ 9191944 w 12213540"/>
              <a:gd name="connsiteY64" fmla="*/ 0 h 507349"/>
              <a:gd name="connsiteX65" fmla="*/ 8887144 w 12213540"/>
              <a:gd name="connsiteY65" fmla="*/ 0 h 507349"/>
              <a:gd name="connsiteX66" fmla="*/ 9033495 w 12213540"/>
              <a:gd name="connsiteY66" fmla="*/ 253675 h 507349"/>
              <a:gd name="connsiteX67" fmla="*/ 8569746 w 12213540"/>
              <a:gd name="connsiteY67" fmla="*/ 507349 h 507349"/>
              <a:gd name="connsiteX68" fmla="*/ 8874546 w 12213540"/>
              <a:gd name="connsiteY68" fmla="*/ 507349 h 507349"/>
              <a:gd name="connsiteX69" fmla="*/ 8728195 w 12213540"/>
              <a:gd name="connsiteY69" fmla="*/ 253675 h 507349"/>
              <a:gd name="connsiteX70" fmla="*/ 8874546 w 12213540"/>
              <a:gd name="connsiteY70" fmla="*/ 0 h 507349"/>
              <a:gd name="connsiteX71" fmla="*/ 8569746 w 12213540"/>
              <a:gd name="connsiteY71" fmla="*/ 0 h 507349"/>
              <a:gd name="connsiteX72" fmla="*/ 8716097 w 12213540"/>
              <a:gd name="connsiteY72" fmla="*/ 253675 h 507349"/>
              <a:gd name="connsiteX73" fmla="*/ 8252348 w 12213540"/>
              <a:gd name="connsiteY73" fmla="*/ 507349 h 507349"/>
              <a:gd name="connsiteX74" fmla="*/ 8557148 w 12213540"/>
              <a:gd name="connsiteY74" fmla="*/ 507349 h 507349"/>
              <a:gd name="connsiteX75" fmla="*/ 8410797 w 12213540"/>
              <a:gd name="connsiteY75" fmla="*/ 253675 h 507349"/>
              <a:gd name="connsiteX76" fmla="*/ 8557148 w 12213540"/>
              <a:gd name="connsiteY76" fmla="*/ 0 h 507349"/>
              <a:gd name="connsiteX77" fmla="*/ 8252348 w 12213540"/>
              <a:gd name="connsiteY77" fmla="*/ 0 h 507349"/>
              <a:gd name="connsiteX78" fmla="*/ 8398699 w 12213540"/>
              <a:gd name="connsiteY78" fmla="*/ 253675 h 507349"/>
              <a:gd name="connsiteX79" fmla="*/ 7934950 w 12213540"/>
              <a:gd name="connsiteY79" fmla="*/ 507349 h 507349"/>
              <a:gd name="connsiteX80" fmla="*/ 8239750 w 12213540"/>
              <a:gd name="connsiteY80" fmla="*/ 507349 h 507349"/>
              <a:gd name="connsiteX81" fmla="*/ 8093399 w 12213540"/>
              <a:gd name="connsiteY81" fmla="*/ 253675 h 507349"/>
              <a:gd name="connsiteX82" fmla="*/ 8239750 w 12213540"/>
              <a:gd name="connsiteY82" fmla="*/ 0 h 507349"/>
              <a:gd name="connsiteX83" fmla="*/ 7934950 w 12213540"/>
              <a:gd name="connsiteY83" fmla="*/ 0 h 507349"/>
              <a:gd name="connsiteX84" fmla="*/ 8081301 w 12213540"/>
              <a:gd name="connsiteY84" fmla="*/ 253675 h 507349"/>
              <a:gd name="connsiteX85" fmla="*/ 7617552 w 12213540"/>
              <a:gd name="connsiteY85" fmla="*/ 507349 h 507349"/>
              <a:gd name="connsiteX86" fmla="*/ 7922352 w 12213540"/>
              <a:gd name="connsiteY86" fmla="*/ 507349 h 507349"/>
              <a:gd name="connsiteX87" fmla="*/ 7776001 w 12213540"/>
              <a:gd name="connsiteY87" fmla="*/ 253675 h 507349"/>
              <a:gd name="connsiteX88" fmla="*/ 7922352 w 12213540"/>
              <a:gd name="connsiteY88" fmla="*/ 0 h 507349"/>
              <a:gd name="connsiteX89" fmla="*/ 7617552 w 12213540"/>
              <a:gd name="connsiteY89" fmla="*/ 0 h 507349"/>
              <a:gd name="connsiteX90" fmla="*/ 7763903 w 12213540"/>
              <a:gd name="connsiteY90" fmla="*/ 253675 h 507349"/>
              <a:gd name="connsiteX91" fmla="*/ 7300154 w 12213540"/>
              <a:gd name="connsiteY91" fmla="*/ 507349 h 507349"/>
              <a:gd name="connsiteX92" fmla="*/ 7604954 w 12213540"/>
              <a:gd name="connsiteY92" fmla="*/ 507349 h 507349"/>
              <a:gd name="connsiteX93" fmla="*/ 7458603 w 12213540"/>
              <a:gd name="connsiteY93" fmla="*/ 253675 h 507349"/>
              <a:gd name="connsiteX94" fmla="*/ 7604954 w 12213540"/>
              <a:gd name="connsiteY94" fmla="*/ 0 h 507349"/>
              <a:gd name="connsiteX95" fmla="*/ 7300154 w 12213540"/>
              <a:gd name="connsiteY95" fmla="*/ 0 h 507349"/>
              <a:gd name="connsiteX96" fmla="*/ 7446504 w 12213540"/>
              <a:gd name="connsiteY96" fmla="*/ 253675 h 507349"/>
              <a:gd name="connsiteX97" fmla="*/ 6982756 w 12213540"/>
              <a:gd name="connsiteY97" fmla="*/ 507349 h 507349"/>
              <a:gd name="connsiteX98" fmla="*/ 7287556 w 12213540"/>
              <a:gd name="connsiteY98" fmla="*/ 507349 h 507349"/>
              <a:gd name="connsiteX99" fmla="*/ 7141205 w 12213540"/>
              <a:gd name="connsiteY99" fmla="*/ 253675 h 507349"/>
              <a:gd name="connsiteX100" fmla="*/ 7287556 w 12213540"/>
              <a:gd name="connsiteY100" fmla="*/ 0 h 507349"/>
              <a:gd name="connsiteX101" fmla="*/ 6982756 w 12213540"/>
              <a:gd name="connsiteY101" fmla="*/ 0 h 507349"/>
              <a:gd name="connsiteX102" fmla="*/ 7129106 w 12213540"/>
              <a:gd name="connsiteY102" fmla="*/ 253675 h 507349"/>
              <a:gd name="connsiteX103" fmla="*/ 6665358 w 12213540"/>
              <a:gd name="connsiteY103" fmla="*/ 507349 h 507349"/>
              <a:gd name="connsiteX104" fmla="*/ 6970158 w 12213540"/>
              <a:gd name="connsiteY104" fmla="*/ 507349 h 507349"/>
              <a:gd name="connsiteX105" fmla="*/ 6823807 w 12213540"/>
              <a:gd name="connsiteY105" fmla="*/ 253675 h 507349"/>
              <a:gd name="connsiteX106" fmla="*/ 6970158 w 12213540"/>
              <a:gd name="connsiteY106" fmla="*/ 0 h 507349"/>
              <a:gd name="connsiteX107" fmla="*/ 6665358 w 12213540"/>
              <a:gd name="connsiteY107" fmla="*/ 0 h 507349"/>
              <a:gd name="connsiteX108" fmla="*/ 6811708 w 12213540"/>
              <a:gd name="connsiteY108" fmla="*/ 253675 h 507349"/>
              <a:gd name="connsiteX109" fmla="*/ 6347960 w 12213540"/>
              <a:gd name="connsiteY109" fmla="*/ 507349 h 507349"/>
              <a:gd name="connsiteX110" fmla="*/ 6652760 w 12213540"/>
              <a:gd name="connsiteY110" fmla="*/ 507349 h 507349"/>
              <a:gd name="connsiteX111" fmla="*/ 6506409 w 12213540"/>
              <a:gd name="connsiteY111" fmla="*/ 253675 h 507349"/>
              <a:gd name="connsiteX112" fmla="*/ 6652760 w 12213540"/>
              <a:gd name="connsiteY112" fmla="*/ 0 h 507349"/>
              <a:gd name="connsiteX113" fmla="*/ 6347960 w 12213540"/>
              <a:gd name="connsiteY113" fmla="*/ 0 h 507349"/>
              <a:gd name="connsiteX114" fmla="*/ 6494311 w 12213540"/>
              <a:gd name="connsiteY114" fmla="*/ 253675 h 507349"/>
              <a:gd name="connsiteX115" fmla="*/ 6030562 w 12213540"/>
              <a:gd name="connsiteY115" fmla="*/ 507349 h 507349"/>
              <a:gd name="connsiteX116" fmla="*/ 6335362 w 12213540"/>
              <a:gd name="connsiteY116" fmla="*/ 507349 h 507349"/>
              <a:gd name="connsiteX117" fmla="*/ 6189012 w 12213540"/>
              <a:gd name="connsiteY117" fmla="*/ 253675 h 507349"/>
              <a:gd name="connsiteX118" fmla="*/ 6335362 w 12213540"/>
              <a:gd name="connsiteY118" fmla="*/ 0 h 507349"/>
              <a:gd name="connsiteX119" fmla="*/ 6030562 w 12213540"/>
              <a:gd name="connsiteY119" fmla="*/ 0 h 507349"/>
              <a:gd name="connsiteX120" fmla="*/ 6176912 w 12213540"/>
              <a:gd name="connsiteY120" fmla="*/ 253675 h 507349"/>
              <a:gd name="connsiteX121" fmla="*/ 5713165 w 12213540"/>
              <a:gd name="connsiteY121" fmla="*/ 507349 h 507349"/>
              <a:gd name="connsiteX122" fmla="*/ 6017964 w 12213540"/>
              <a:gd name="connsiteY122" fmla="*/ 507349 h 507349"/>
              <a:gd name="connsiteX123" fmla="*/ 5871613 w 12213540"/>
              <a:gd name="connsiteY123" fmla="*/ 253675 h 507349"/>
              <a:gd name="connsiteX124" fmla="*/ 6017964 w 12213540"/>
              <a:gd name="connsiteY124" fmla="*/ 0 h 507349"/>
              <a:gd name="connsiteX125" fmla="*/ 5713165 w 12213540"/>
              <a:gd name="connsiteY125" fmla="*/ 0 h 507349"/>
              <a:gd name="connsiteX126" fmla="*/ 5859514 w 12213540"/>
              <a:gd name="connsiteY126" fmla="*/ 253675 h 507349"/>
              <a:gd name="connsiteX127" fmla="*/ 5395766 w 12213540"/>
              <a:gd name="connsiteY127" fmla="*/ 507349 h 507349"/>
              <a:gd name="connsiteX128" fmla="*/ 5700566 w 12213540"/>
              <a:gd name="connsiteY128" fmla="*/ 507349 h 507349"/>
              <a:gd name="connsiteX129" fmla="*/ 5554215 w 12213540"/>
              <a:gd name="connsiteY129" fmla="*/ 253675 h 507349"/>
              <a:gd name="connsiteX130" fmla="*/ 5700566 w 12213540"/>
              <a:gd name="connsiteY130" fmla="*/ 0 h 507349"/>
              <a:gd name="connsiteX131" fmla="*/ 5395766 w 12213540"/>
              <a:gd name="connsiteY131" fmla="*/ 0 h 507349"/>
              <a:gd name="connsiteX132" fmla="*/ 5542116 w 12213540"/>
              <a:gd name="connsiteY132" fmla="*/ 253675 h 507349"/>
              <a:gd name="connsiteX133" fmla="*/ 5078368 w 12213540"/>
              <a:gd name="connsiteY133" fmla="*/ 507349 h 507349"/>
              <a:gd name="connsiteX134" fmla="*/ 5383169 w 12213540"/>
              <a:gd name="connsiteY134" fmla="*/ 507349 h 507349"/>
              <a:gd name="connsiteX135" fmla="*/ 5236817 w 12213540"/>
              <a:gd name="connsiteY135" fmla="*/ 253675 h 507349"/>
              <a:gd name="connsiteX136" fmla="*/ 5383169 w 12213540"/>
              <a:gd name="connsiteY136" fmla="*/ 0 h 507349"/>
              <a:gd name="connsiteX137" fmla="*/ 5078368 w 12213540"/>
              <a:gd name="connsiteY137" fmla="*/ 0 h 507349"/>
              <a:gd name="connsiteX138" fmla="*/ 5224719 w 12213540"/>
              <a:gd name="connsiteY138" fmla="*/ 253675 h 507349"/>
              <a:gd name="connsiteX139" fmla="*/ 4760970 w 12213540"/>
              <a:gd name="connsiteY139" fmla="*/ 507349 h 507349"/>
              <a:gd name="connsiteX140" fmla="*/ 5065770 w 12213540"/>
              <a:gd name="connsiteY140" fmla="*/ 507349 h 507349"/>
              <a:gd name="connsiteX141" fmla="*/ 4919419 w 12213540"/>
              <a:gd name="connsiteY141" fmla="*/ 253675 h 507349"/>
              <a:gd name="connsiteX142" fmla="*/ 5065770 w 12213540"/>
              <a:gd name="connsiteY142" fmla="*/ 0 h 507349"/>
              <a:gd name="connsiteX143" fmla="*/ 4760970 w 12213540"/>
              <a:gd name="connsiteY143" fmla="*/ 0 h 507349"/>
              <a:gd name="connsiteX144" fmla="*/ 4907321 w 12213540"/>
              <a:gd name="connsiteY144" fmla="*/ 253675 h 507349"/>
              <a:gd name="connsiteX145" fmla="*/ 4443572 w 12213540"/>
              <a:gd name="connsiteY145" fmla="*/ 507349 h 507349"/>
              <a:gd name="connsiteX146" fmla="*/ 4748372 w 12213540"/>
              <a:gd name="connsiteY146" fmla="*/ 507349 h 507349"/>
              <a:gd name="connsiteX147" fmla="*/ 4602021 w 12213540"/>
              <a:gd name="connsiteY147" fmla="*/ 253675 h 507349"/>
              <a:gd name="connsiteX148" fmla="*/ 4748372 w 12213540"/>
              <a:gd name="connsiteY148" fmla="*/ 0 h 507349"/>
              <a:gd name="connsiteX149" fmla="*/ 4443572 w 12213540"/>
              <a:gd name="connsiteY149" fmla="*/ 0 h 507349"/>
              <a:gd name="connsiteX150" fmla="*/ 4589923 w 12213540"/>
              <a:gd name="connsiteY150" fmla="*/ 253675 h 507349"/>
              <a:gd name="connsiteX151" fmla="*/ 4126177 w 12213540"/>
              <a:gd name="connsiteY151" fmla="*/ 507349 h 507349"/>
              <a:gd name="connsiteX152" fmla="*/ 4430974 w 12213540"/>
              <a:gd name="connsiteY152" fmla="*/ 507349 h 507349"/>
              <a:gd name="connsiteX153" fmla="*/ 4284623 w 12213540"/>
              <a:gd name="connsiteY153" fmla="*/ 253675 h 507349"/>
              <a:gd name="connsiteX154" fmla="*/ 4430974 w 12213540"/>
              <a:gd name="connsiteY154" fmla="*/ 0 h 507349"/>
              <a:gd name="connsiteX155" fmla="*/ 4126177 w 12213540"/>
              <a:gd name="connsiteY155" fmla="*/ 0 h 507349"/>
              <a:gd name="connsiteX156" fmla="*/ 4272525 w 12213540"/>
              <a:gd name="connsiteY156" fmla="*/ 253675 h 507349"/>
              <a:gd name="connsiteX157" fmla="*/ 3808779 w 12213540"/>
              <a:gd name="connsiteY157" fmla="*/ 507349 h 507349"/>
              <a:gd name="connsiteX158" fmla="*/ 4113580 w 12213540"/>
              <a:gd name="connsiteY158" fmla="*/ 507349 h 507349"/>
              <a:gd name="connsiteX159" fmla="*/ 3967228 w 12213540"/>
              <a:gd name="connsiteY159" fmla="*/ 253675 h 507349"/>
              <a:gd name="connsiteX160" fmla="*/ 4113578 w 12213540"/>
              <a:gd name="connsiteY160" fmla="*/ 0 h 507349"/>
              <a:gd name="connsiteX161" fmla="*/ 3808779 w 12213540"/>
              <a:gd name="connsiteY161" fmla="*/ 0 h 507349"/>
              <a:gd name="connsiteX162" fmla="*/ 3955129 w 12213540"/>
              <a:gd name="connsiteY162" fmla="*/ 253675 h 507349"/>
              <a:gd name="connsiteX163" fmla="*/ 3491382 w 12213540"/>
              <a:gd name="connsiteY163" fmla="*/ 507349 h 507349"/>
              <a:gd name="connsiteX164" fmla="*/ 3796182 w 12213540"/>
              <a:gd name="connsiteY164" fmla="*/ 507349 h 507349"/>
              <a:gd name="connsiteX165" fmla="*/ 3649830 w 12213540"/>
              <a:gd name="connsiteY165" fmla="*/ 253675 h 507349"/>
              <a:gd name="connsiteX166" fmla="*/ 3796182 w 12213540"/>
              <a:gd name="connsiteY166" fmla="*/ 0 h 507349"/>
              <a:gd name="connsiteX167" fmla="*/ 3491382 w 12213540"/>
              <a:gd name="connsiteY167" fmla="*/ 0 h 507349"/>
              <a:gd name="connsiteX168" fmla="*/ 3637731 w 12213540"/>
              <a:gd name="connsiteY168" fmla="*/ 253675 h 507349"/>
              <a:gd name="connsiteX169" fmla="*/ 3173982 w 12213540"/>
              <a:gd name="connsiteY169" fmla="*/ 507349 h 507349"/>
              <a:gd name="connsiteX170" fmla="*/ 3478783 w 12213540"/>
              <a:gd name="connsiteY170" fmla="*/ 507349 h 507349"/>
              <a:gd name="connsiteX171" fmla="*/ 3332432 w 12213540"/>
              <a:gd name="connsiteY171" fmla="*/ 253675 h 507349"/>
              <a:gd name="connsiteX172" fmla="*/ 3478783 w 12213540"/>
              <a:gd name="connsiteY172" fmla="*/ 0 h 507349"/>
              <a:gd name="connsiteX173" fmla="*/ 3173982 w 12213540"/>
              <a:gd name="connsiteY173" fmla="*/ 0 h 507349"/>
              <a:gd name="connsiteX174" fmla="*/ 3320334 w 12213540"/>
              <a:gd name="connsiteY174" fmla="*/ 253675 h 507349"/>
              <a:gd name="connsiteX175" fmla="*/ 2856585 w 12213540"/>
              <a:gd name="connsiteY175" fmla="*/ 507349 h 507349"/>
              <a:gd name="connsiteX176" fmla="*/ 3161385 w 12213540"/>
              <a:gd name="connsiteY176" fmla="*/ 507349 h 507349"/>
              <a:gd name="connsiteX177" fmla="*/ 3015033 w 12213540"/>
              <a:gd name="connsiteY177" fmla="*/ 253675 h 507349"/>
              <a:gd name="connsiteX178" fmla="*/ 3161385 w 12213540"/>
              <a:gd name="connsiteY178" fmla="*/ 0 h 507349"/>
              <a:gd name="connsiteX179" fmla="*/ 2856585 w 12213540"/>
              <a:gd name="connsiteY179" fmla="*/ 0 h 507349"/>
              <a:gd name="connsiteX180" fmla="*/ 3002936 w 12213540"/>
              <a:gd name="connsiteY180" fmla="*/ 253675 h 507349"/>
              <a:gd name="connsiteX181" fmla="*/ 2539187 w 12213540"/>
              <a:gd name="connsiteY181" fmla="*/ 507349 h 507349"/>
              <a:gd name="connsiteX182" fmla="*/ 2843987 w 12213540"/>
              <a:gd name="connsiteY182" fmla="*/ 507349 h 507349"/>
              <a:gd name="connsiteX183" fmla="*/ 2697637 w 12213540"/>
              <a:gd name="connsiteY183" fmla="*/ 253674 h 507349"/>
              <a:gd name="connsiteX184" fmla="*/ 2843987 w 12213540"/>
              <a:gd name="connsiteY184" fmla="*/ 0 h 507349"/>
              <a:gd name="connsiteX185" fmla="*/ 2539187 w 12213540"/>
              <a:gd name="connsiteY185" fmla="*/ 0 h 507349"/>
              <a:gd name="connsiteX186" fmla="*/ 2685537 w 12213540"/>
              <a:gd name="connsiteY186" fmla="*/ 253675 h 507349"/>
              <a:gd name="connsiteX187" fmla="*/ 2221788 w 12213540"/>
              <a:gd name="connsiteY187" fmla="*/ 507349 h 507349"/>
              <a:gd name="connsiteX188" fmla="*/ 2526589 w 12213540"/>
              <a:gd name="connsiteY188" fmla="*/ 507349 h 507349"/>
              <a:gd name="connsiteX189" fmla="*/ 2380238 w 12213540"/>
              <a:gd name="connsiteY189" fmla="*/ 253675 h 507349"/>
              <a:gd name="connsiteX190" fmla="*/ 2526589 w 12213540"/>
              <a:gd name="connsiteY190" fmla="*/ 0 h 507349"/>
              <a:gd name="connsiteX191" fmla="*/ 2221788 w 12213540"/>
              <a:gd name="connsiteY191" fmla="*/ 0 h 507349"/>
              <a:gd name="connsiteX192" fmla="*/ 2368140 w 12213540"/>
              <a:gd name="connsiteY192" fmla="*/ 253675 h 507349"/>
              <a:gd name="connsiteX193" fmla="*/ 1904391 w 12213540"/>
              <a:gd name="connsiteY193" fmla="*/ 507349 h 507349"/>
              <a:gd name="connsiteX194" fmla="*/ 2209189 w 12213540"/>
              <a:gd name="connsiteY194" fmla="*/ 507349 h 507349"/>
              <a:gd name="connsiteX195" fmla="*/ 2062840 w 12213540"/>
              <a:gd name="connsiteY195" fmla="*/ 253675 h 507349"/>
              <a:gd name="connsiteX196" fmla="*/ 2209189 w 12213540"/>
              <a:gd name="connsiteY196" fmla="*/ 0 h 507349"/>
              <a:gd name="connsiteX197" fmla="*/ 1904390 w 12213540"/>
              <a:gd name="connsiteY197" fmla="*/ 0 h 507349"/>
              <a:gd name="connsiteX198" fmla="*/ 2050741 w 12213540"/>
              <a:gd name="connsiteY198" fmla="*/ 253675 h 507349"/>
              <a:gd name="connsiteX199" fmla="*/ 1586992 w 12213540"/>
              <a:gd name="connsiteY199" fmla="*/ 507349 h 507349"/>
              <a:gd name="connsiteX200" fmla="*/ 1891792 w 12213540"/>
              <a:gd name="connsiteY200" fmla="*/ 507349 h 507349"/>
              <a:gd name="connsiteX201" fmla="*/ 1745441 w 12213540"/>
              <a:gd name="connsiteY201" fmla="*/ 253675 h 507349"/>
              <a:gd name="connsiteX202" fmla="*/ 1891792 w 12213540"/>
              <a:gd name="connsiteY202" fmla="*/ 0 h 507349"/>
              <a:gd name="connsiteX203" fmla="*/ 1586992 w 12213540"/>
              <a:gd name="connsiteY203" fmla="*/ 0 h 507349"/>
              <a:gd name="connsiteX204" fmla="*/ 1733342 w 12213540"/>
              <a:gd name="connsiteY204" fmla="*/ 253675 h 507349"/>
              <a:gd name="connsiteX205" fmla="*/ 1269593 w 12213540"/>
              <a:gd name="connsiteY205" fmla="*/ 507349 h 507349"/>
              <a:gd name="connsiteX206" fmla="*/ 1574394 w 12213540"/>
              <a:gd name="connsiteY206" fmla="*/ 507349 h 507349"/>
              <a:gd name="connsiteX207" fmla="*/ 1428043 w 12213540"/>
              <a:gd name="connsiteY207" fmla="*/ 253675 h 507349"/>
              <a:gd name="connsiteX208" fmla="*/ 1574394 w 12213540"/>
              <a:gd name="connsiteY208" fmla="*/ 0 h 507349"/>
              <a:gd name="connsiteX209" fmla="*/ 1269593 w 12213540"/>
              <a:gd name="connsiteY209" fmla="*/ 0 h 507349"/>
              <a:gd name="connsiteX210" fmla="*/ 1415944 w 12213540"/>
              <a:gd name="connsiteY210" fmla="*/ 253675 h 507349"/>
              <a:gd name="connsiteX211" fmla="*/ 952195 w 12213540"/>
              <a:gd name="connsiteY211" fmla="*/ 507349 h 507349"/>
              <a:gd name="connsiteX212" fmla="*/ 1256996 w 12213540"/>
              <a:gd name="connsiteY212" fmla="*/ 507349 h 507349"/>
              <a:gd name="connsiteX213" fmla="*/ 1110644 w 12213540"/>
              <a:gd name="connsiteY213" fmla="*/ 253675 h 507349"/>
              <a:gd name="connsiteX214" fmla="*/ 1256995 w 12213540"/>
              <a:gd name="connsiteY214" fmla="*/ 0 h 507349"/>
              <a:gd name="connsiteX215" fmla="*/ 952195 w 12213540"/>
              <a:gd name="connsiteY215" fmla="*/ 0 h 507349"/>
              <a:gd name="connsiteX216" fmla="*/ 1098546 w 12213540"/>
              <a:gd name="connsiteY216" fmla="*/ 253675 h 507349"/>
              <a:gd name="connsiteX217" fmla="*/ 634797 w 12213540"/>
              <a:gd name="connsiteY217" fmla="*/ 507349 h 507349"/>
              <a:gd name="connsiteX218" fmla="*/ 939597 w 12213540"/>
              <a:gd name="connsiteY218" fmla="*/ 507349 h 507349"/>
              <a:gd name="connsiteX219" fmla="*/ 793246 w 12213540"/>
              <a:gd name="connsiteY219" fmla="*/ 253675 h 507349"/>
              <a:gd name="connsiteX220" fmla="*/ 939597 w 12213540"/>
              <a:gd name="connsiteY220" fmla="*/ 0 h 507349"/>
              <a:gd name="connsiteX221" fmla="*/ 634797 w 12213540"/>
              <a:gd name="connsiteY221" fmla="*/ 0 h 507349"/>
              <a:gd name="connsiteX222" fmla="*/ 781148 w 12213540"/>
              <a:gd name="connsiteY222" fmla="*/ 253675 h 507349"/>
              <a:gd name="connsiteX223" fmla="*/ 317399 w 12213540"/>
              <a:gd name="connsiteY223" fmla="*/ 507349 h 507349"/>
              <a:gd name="connsiteX224" fmla="*/ 622199 w 12213540"/>
              <a:gd name="connsiteY224" fmla="*/ 507349 h 507349"/>
              <a:gd name="connsiteX225" fmla="*/ 475848 w 12213540"/>
              <a:gd name="connsiteY225" fmla="*/ 253675 h 507349"/>
              <a:gd name="connsiteX226" fmla="*/ 622199 w 12213540"/>
              <a:gd name="connsiteY226" fmla="*/ 0 h 507349"/>
              <a:gd name="connsiteX227" fmla="*/ 317399 w 12213540"/>
              <a:gd name="connsiteY227" fmla="*/ 0 h 507349"/>
              <a:gd name="connsiteX228" fmla="*/ 463749 w 12213540"/>
              <a:gd name="connsiteY228" fmla="*/ 253675 h 507349"/>
              <a:gd name="connsiteX229" fmla="*/ 0 w 12213540"/>
              <a:gd name="connsiteY229" fmla="*/ 507349 h 507349"/>
              <a:gd name="connsiteX230" fmla="*/ 304800 w 12213540"/>
              <a:gd name="connsiteY230" fmla="*/ 507349 h 507349"/>
              <a:gd name="connsiteX231" fmla="*/ 158450 w 12213540"/>
              <a:gd name="connsiteY231" fmla="*/ 253675 h 507349"/>
              <a:gd name="connsiteX232" fmla="*/ 304800 w 12213540"/>
              <a:gd name="connsiteY232" fmla="*/ 0 h 507349"/>
              <a:gd name="connsiteX233" fmla="*/ 0 w 12213540"/>
              <a:gd name="connsiteY233" fmla="*/ 0 h 507349"/>
              <a:gd name="connsiteX234" fmla="*/ 146351 w 12213540"/>
              <a:gd name="connsiteY234" fmla="*/ 253675 h 507349"/>
            </a:gdLst>
            <a:ahLst/>
            <a:cxnLst/>
            <a:rect l="l" t="t" r="r" b="b"/>
            <a:pathLst>
              <a:path w="12213540" h="507349">
                <a:moveTo>
                  <a:pt x="12061140" y="507349"/>
                </a:moveTo>
                <a:lnTo>
                  <a:pt x="12213540" y="507349"/>
                </a:lnTo>
                <a:lnTo>
                  <a:pt x="12213540" y="264160"/>
                </a:lnTo>
                <a:lnTo>
                  <a:pt x="12213540" y="243189"/>
                </a:lnTo>
                <a:lnTo>
                  <a:pt x="12213540" y="0"/>
                </a:lnTo>
                <a:lnTo>
                  <a:pt x="12061140" y="0"/>
                </a:lnTo>
                <a:lnTo>
                  <a:pt x="12207491" y="253675"/>
                </a:lnTo>
                <a:close/>
                <a:moveTo>
                  <a:pt x="11743726" y="507349"/>
                </a:moveTo>
                <a:lnTo>
                  <a:pt x="12048526" y="507349"/>
                </a:lnTo>
                <a:lnTo>
                  <a:pt x="11902175" y="253675"/>
                </a:lnTo>
                <a:lnTo>
                  <a:pt x="12048526" y="0"/>
                </a:lnTo>
                <a:lnTo>
                  <a:pt x="11743726" y="0"/>
                </a:lnTo>
                <a:lnTo>
                  <a:pt x="11890077" y="253675"/>
                </a:lnTo>
                <a:close/>
                <a:moveTo>
                  <a:pt x="11426328" y="507349"/>
                </a:moveTo>
                <a:lnTo>
                  <a:pt x="11731128" y="507349"/>
                </a:lnTo>
                <a:lnTo>
                  <a:pt x="11584777" y="253675"/>
                </a:lnTo>
                <a:lnTo>
                  <a:pt x="11731128" y="0"/>
                </a:lnTo>
                <a:lnTo>
                  <a:pt x="11426328" y="0"/>
                </a:lnTo>
                <a:lnTo>
                  <a:pt x="11572679" y="253675"/>
                </a:lnTo>
                <a:close/>
                <a:moveTo>
                  <a:pt x="11108930" y="507349"/>
                </a:moveTo>
                <a:lnTo>
                  <a:pt x="11413730" y="507349"/>
                </a:lnTo>
                <a:lnTo>
                  <a:pt x="11267379" y="253675"/>
                </a:lnTo>
                <a:lnTo>
                  <a:pt x="11413730" y="0"/>
                </a:lnTo>
                <a:lnTo>
                  <a:pt x="11108930" y="0"/>
                </a:lnTo>
                <a:lnTo>
                  <a:pt x="11255281" y="253675"/>
                </a:lnTo>
                <a:close/>
                <a:moveTo>
                  <a:pt x="10791532" y="507349"/>
                </a:moveTo>
                <a:lnTo>
                  <a:pt x="11096332" y="507349"/>
                </a:lnTo>
                <a:lnTo>
                  <a:pt x="10949981" y="253675"/>
                </a:lnTo>
                <a:lnTo>
                  <a:pt x="11096332" y="0"/>
                </a:lnTo>
                <a:lnTo>
                  <a:pt x="10791532" y="0"/>
                </a:lnTo>
                <a:lnTo>
                  <a:pt x="10937883" y="253675"/>
                </a:lnTo>
                <a:close/>
                <a:moveTo>
                  <a:pt x="10474134" y="507349"/>
                </a:moveTo>
                <a:lnTo>
                  <a:pt x="10778934" y="507349"/>
                </a:lnTo>
                <a:lnTo>
                  <a:pt x="10632583" y="253675"/>
                </a:lnTo>
                <a:lnTo>
                  <a:pt x="10778934" y="0"/>
                </a:lnTo>
                <a:lnTo>
                  <a:pt x="10474134" y="0"/>
                </a:lnTo>
                <a:lnTo>
                  <a:pt x="10620485" y="253675"/>
                </a:lnTo>
                <a:close/>
                <a:moveTo>
                  <a:pt x="10156736" y="507349"/>
                </a:moveTo>
                <a:lnTo>
                  <a:pt x="10461536" y="507349"/>
                </a:lnTo>
                <a:lnTo>
                  <a:pt x="10315185" y="253675"/>
                </a:lnTo>
                <a:lnTo>
                  <a:pt x="10461536" y="0"/>
                </a:lnTo>
                <a:lnTo>
                  <a:pt x="10156736" y="0"/>
                </a:lnTo>
                <a:lnTo>
                  <a:pt x="10303087" y="253675"/>
                </a:lnTo>
                <a:close/>
                <a:moveTo>
                  <a:pt x="9839338" y="507349"/>
                </a:moveTo>
                <a:lnTo>
                  <a:pt x="10144138" y="507349"/>
                </a:lnTo>
                <a:lnTo>
                  <a:pt x="9997787" y="253675"/>
                </a:lnTo>
                <a:lnTo>
                  <a:pt x="10144138" y="0"/>
                </a:lnTo>
                <a:lnTo>
                  <a:pt x="9839338" y="0"/>
                </a:lnTo>
                <a:lnTo>
                  <a:pt x="9985689" y="253675"/>
                </a:lnTo>
                <a:close/>
                <a:moveTo>
                  <a:pt x="9521940" y="507349"/>
                </a:moveTo>
                <a:lnTo>
                  <a:pt x="9826740" y="507349"/>
                </a:lnTo>
                <a:lnTo>
                  <a:pt x="9680389" y="253675"/>
                </a:lnTo>
                <a:lnTo>
                  <a:pt x="9826740" y="0"/>
                </a:lnTo>
                <a:lnTo>
                  <a:pt x="9521940" y="0"/>
                </a:lnTo>
                <a:lnTo>
                  <a:pt x="9668291" y="253675"/>
                </a:lnTo>
                <a:close/>
                <a:moveTo>
                  <a:pt x="9204542" y="507349"/>
                </a:moveTo>
                <a:lnTo>
                  <a:pt x="9509342" y="507349"/>
                </a:lnTo>
                <a:lnTo>
                  <a:pt x="9362991" y="253675"/>
                </a:lnTo>
                <a:lnTo>
                  <a:pt x="9509342" y="0"/>
                </a:lnTo>
                <a:lnTo>
                  <a:pt x="9204542" y="0"/>
                </a:lnTo>
                <a:lnTo>
                  <a:pt x="9350893" y="253675"/>
                </a:lnTo>
                <a:close/>
                <a:moveTo>
                  <a:pt x="8887144" y="507349"/>
                </a:moveTo>
                <a:lnTo>
                  <a:pt x="9191944" y="507349"/>
                </a:lnTo>
                <a:lnTo>
                  <a:pt x="9045593" y="253675"/>
                </a:lnTo>
                <a:lnTo>
                  <a:pt x="9191944" y="0"/>
                </a:lnTo>
                <a:lnTo>
                  <a:pt x="8887144" y="0"/>
                </a:lnTo>
                <a:lnTo>
                  <a:pt x="9033495" y="253675"/>
                </a:lnTo>
                <a:close/>
                <a:moveTo>
                  <a:pt x="8569746" y="507349"/>
                </a:moveTo>
                <a:lnTo>
                  <a:pt x="8874546" y="507349"/>
                </a:lnTo>
                <a:lnTo>
                  <a:pt x="8728195" y="253675"/>
                </a:lnTo>
                <a:lnTo>
                  <a:pt x="8874546" y="0"/>
                </a:lnTo>
                <a:lnTo>
                  <a:pt x="8569746" y="0"/>
                </a:lnTo>
                <a:lnTo>
                  <a:pt x="8716097" y="253675"/>
                </a:lnTo>
                <a:close/>
                <a:moveTo>
                  <a:pt x="8252348" y="507349"/>
                </a:moveTo>
                <a:lnTo>
                  <a:pt x="8557148" y="507349"/>
                </a:lnTo>
                <a:lnTo>
                  <a:pt x="8410797" y="253675"/>
                </a:lnTo>
                <a:lnTo>
                  <a:pt x="8557148" y="0"/>
                </a:lnTo>
                <a:lnTo>
                  <a:pt x="8252348" y="0"/>
                </a:lnTo>
                <a:lnTo>
                  <a:pt x="8398699" y="253675"/>
                </a:lnTo>
                <a:close/>
                <a:moveTo>
                  <a:pt x="7934950" y="507349"/>
                </a:moveTo>
                <a:lnTo>
                  <a:pt x="8239750" y="507349"/>
                </a:lnTo>
                <a:lnTo>
                  <a:pt x="8093399" y="253675"/>
                </a:lnTo>
                <a:lnTo>
                  <a:pt x="8239750" y="0"/>
                </a:lnTo>
                <a:lnTo>
                  <a:pt x="7934950" y="0"/>
                </a:lnTo>
                <a:lnTo>
                  <a:pt x="8081301" y="253675"/>
                </a:lnTo>
                <a:close/>
                <a:moveTo>
                  <a:pt x="7617552" y="507349"/>
                </a:moveTo>
                <a:lnTo>
                  <a:pt x="7922352" y="507349"/>
                </a:lnTo>
                <a:lnTo>
                  <a:pt x="7776001" y="253675"/>
                </a:lnTo>
                <a:lnTo>
                  <a:pt x="7922352" y="0"/>
                </a:lnTo>
                <a:lnTo>
                  <a:pt x="7617552" y="0"/>
                </a:lnTo>
                <a:lnTo>
                  <a:pt x="7763903" y="253675"/>
                </a:lnTo>
                <a:close/>
                <a:moveTo>
                  <a:pt x="7300154" y="507349"/>
                </a:moveTo>
                <a:lnTo>
                  <a:pt x="7604954" y="507349"/>
                </a:lnTo>
                <a:lnTo>
                  <a:pt x="7458603" y="253675"/>
                </a:lnTo>
                <a:lnTo>
                  <a:pt x="7604954" y="0"/>
                </a:lnTo>
                <a:lnTo>
                  <a:pt x="7300154" y="0"/>
                </a:lnTo>
                <a:lnTo>
                  <a:pt x="7446504" y="253675"/>
                </a:lnTo>
                <a:close/>
                <a:moveTo>
                  <a:pt x="6982756" y="507349"/>
                </a:moveTo>
                <a:lnTo>
                  <a:pt x="7287556" y="507349"/>
                </a:lnTo>
                <a:lnTo>
                  <a:pt x="7141205" y="253675"/>
                </a:lnTo>
                <a:lnTo>
                  <a:pt x="7287556" y="0"/>
                </a:lnTo>
                <a:lnTo>
                  <a:pt x="6982756" y="0"/>
                </a:lnTo>
                <a:lnTo>
                  <a:pt x="7129106" y="253675"/>
                </a:lnTo>
                <a:close/>
                <a:moveTo>
                  <a:pt x="6665358" y="507349"/>
                </a:moveTo>
                <a:lnTo>
                  <a:pt x="6970158" y="507349"/>
                </a:lnTo>
                <a:lnTo>
                  <a:pt x="6823807" y="253675"/>
                </a:lnTo>
                <a:lnTo>
                  <a:pt x="6970158" y="0"/>
                </a:lnTo>
                <a:lnTo>
                  <a:pt x="6665358" y="0"/>
                </a:lnTo>
                <a:lnTo>
                  <a:pt x="6811708" y="253675"/>
                </a:lnTo>
                <a:close/>
                <a:moveTo>
                  <a:pt x="6347960" y="507349"/>
                </a:moveTo>
                <a:lnTo>
                  <a:pt x="6652760" y="507349"/>
                </a:lnTo>
                <a:lnTo>
                  <a:pt x="6506409" y="253675"/>
                </a:lnTo>
                <a:lnTo>
                  <a:pt x="6652760" y="0"/>
                </a:lnTo>
                <a:lnTo>
                  <a:pt x="6347960" y="0"/>
                </a:lnTo>
                <a:lnTo>
                  <a:pt x="6494311" y="253675"/>
                </a:lnTo>
                <a:close/>
                <a:moveTo>
                  <a:pt x="6030562" y="507349"/>
                </a:moveTo>
                <a:lnTo>
                  <a:pt x="6335362" y="507349"/>
                </a:lnTo>
                <a:lnTo>
                  <a:pt x="6189012" y="253675"/>
                </a:lnTo>
                <a:lnTo>
                  <a:pt x="6335362" y="0"/>
                </a:lnTo>
                <a:lnTo>
                  <a:pt x="6030562" y="0"/>
                </a:lnTo>
                <a:lnTo>
                  <a:pt x="6176912" y="253675"/>
                </a:lnTo>
                <a:close/>
                <a:moveTo>
                  <a:pt x="5713165" y="507349"/>
                </a:moveTo>
                <a:lnTo>
                  <a:pt x="6017964" y="507349"/>
                </a:lnTo>
                <a:lnTo>
                  <a:pt x="5871613" y="253675"/>
                </a:lnTo>
                <a:lnTo>
                  <a:pt x="6017964" y="0"/>
                </a:lnTo>
                <a:lnTo>
                  <a:pt x="5713165" y="0"/>
                </a:lnTo>
                <a:lnTo>
                  <a:pt x="5859514" y="253675"/>
                </a:lnTo>
                <a:close/>
                <a:moveTo>
                  <a:pt x="5395766" y="507349"/>
                </a:moveTo>
                <a:lnTo>
                  <a:pt x="5700566" y="507349"/>
                </a:lnTo>
                <a:lnTo>
                  <a:pt x="5554215" y="253675"/>
                </a:lnTo>
                <a:lnTo>
                  <a:pt x="5700566" y="0"/>
                </a:lnTo>
                <a:lnTo>
                  <a:pt x="5395766" y="0"/>
                </a:lnTo>
                <a:lnTo>
                  <a:pt x="5542116" y="253675"/>
                </a:lnTo>
                <a:close/>
                <a:moveTo>
                  <a:pt x="5078368" y="507349"/>
                </a:moveTo>
                <a:lnTo>
                  <a:pt x="5383169" y="507349"/>
                </a:lnTo>
                <a:lnTo>
                  <a:pt x="5236817" y="253675"/>
                </a:lnTo>
                <a:lnTo>
                  <a:pt x="5383169" y="0"/>
                </a:lnTo>
                <a:lnTo>
                  <a:pt x="5078368" y="0"/>
                </a:lnTo>
                <a:lnTo>
                  <a:pt x="5224719" y="253675"/>
                </a:lnTo>
                <a:close/>
                <a:moveTo>
                  <a:pt x="4760970" y="507349"/>
                </a:moveTo>
                <a:lnTo>
                  <a:pt x="5065770" y="507349"/>
                </a:lnTo>
                <a:lnTo>
                  <a:pt x="4919419" y="253675"/>
                </a:lnTo>
                <a:lnTo>
                  <a:pt x="5065770" y="0"/>
                </a:lnTo>
                <a:lnTo>
                  <a:pt x="4760970" y="0"/>
                </a:lnTo>
                <a:lnTo>
                  <a:pt x="4907321" y="253675"/>
                </a:lnTo>
                <a:close/>
                <a:moveTo>
                  <a:pt x="4443572" y="507349"/>
                </a:moveTo>
                <a:lnTo>
                  <a:pt x="4748372" y="507349"/>
                </a:lnTo>
                <a:lnTo>
                  <a:pt x="4602021" y="253675"/>
                </a:lnTo>
                <a:lnTo>
                  <a:pt x="4748372" y="0"/>
                </a:lnTo>
                <a:lnTo>
                  <a:pt x="4443572" y="0"/>
                </a:lnTo>
                <a:lnTo>
                  <a:pt x="4589923" y="253675"/>
                </a:lnTo>
                <a:close/>
                <a:moveTo>
                  <a:pt x="4126177" y="507349"/>
                </a:moveTo>
                <a:lnTo>
                  <a:pt x="4430974" y="507349"/>
                </a:lnTo>
                <a:lnTo>
                  <a:pt x="4284623" y="253675"/>
                </a:lnTo>
                <a:lnTo>
                  <a:pt x="4430974" y="0"/>
                </a:lnTo>
                <a:lnTo>
                  <a:pt x="4126177" y="0"/>
                </a:lnTo>
                <a:lnTo>
                  <a:pt x="4272525" y="253675"/>
                </a:lnTo>
                <a:close/>
                <a:moveTo>
                  <a:pt x="3808779" y="507349"/>
                </a:moveTo>
                <a:lnTo>
                  <a:pt x="4113580" y="507349"/>
                </a:lnTo>
                <a:lnTo>
                  <a:pt x="3967228" y="253675"/>
                </a:lnTo>
                <a:lnTo>
                  <a:pt x="4113578" y="0"/>
                </a:lnTo>
                <a:lnTo>
                  <a:pt x="3808779" y="0"/>
                </a:lnTo>
                <a:lnTo>
                  <a:pt x="3955129" y="253675"/>
                </a:lnTo>
                <a:close/>
                <a:moveTo>
                  <a:pt x="3491382" y="507349"/>
                </a:moveTo>
                <a:lnTo>
                  <a:pt x="3796182" y="507349"/>
                </a:lnTo>
                <a:lnTo>
                  <a:pt x="3649830" y="253675"/>
                </a:lnTo>
                <a:lnTo>
                  <a:pt x="3796182" y="0"/>
                </a:lnTo>
                <a:lnTo>
                  <a:pt x="3491382" y="0"/>
                </a:lnTo>
                <a:lnTo>
                  <a:pt x="3637731" y="253675"/>
                </a:lnTo>
                <a:close/>
                <a:moveTo>
                  <a:pt x="3173982" y="507349"/>
                </a:moveTo>
                <a:lnTo>
                  <a:pt x="3478783" y="507349"/>
                </a:lnTo>
                <a:lnTo>
                  <a:pt x="3332432" y="253675"/>
                </a:lnTo>
                <a:lnTo>
                  <a:pt x="3478783" y="0"/>
                </a:lnTo>
                <a:lnTo>
                  <a:pt x="3173982" y="0"/>
                </a:lnTo>
                <a:lnTo>
                  <a:pt x="3320334" y="253675"/>
                </a:lnTo>
                <a:close/>
                <a:moveTo>
                  <a:pt x="2856585" y="507349"/>
                </a:moveTo>
                <a:lnTo>
                  <a:pt x="3161385" y="507349"/>
                </a:lnTo>
                <a:lnTo>
                  <a:pt x="3015033" y="253675"/>
                </a:lnTo>
                <a:lnTo>
                  <a:pt x="3161385" y="0"/>
                </a:lnTo>
                <a:lnTo>
                  <a:pt x="2856585" y="0"/>
                </a:lnTo>
                <a:lnTo>
                  <a:pt x="3002936" y="253675"/>
                </a:lnTo>
                <a:close/>
                <a:moveTo>
                  <a:pt x="2539187" y="507349"/>
                </a:moveTo>
                <a:lnTo>
                  <a:pt x="2843987" y="507349"/>
                </a:lnTo>
                <a:lnTo>
                  <a:pt x="2697637" y="253674"/>
                </a:lnTo>
                <a:lnTo>
                  <a:pt x="2843987" y="0"/>
                </a:lnTo>
                <a:lnTo>
                  <a:pt x="2539187" y="0"/>
                </a:lnTo>
                <a:lnTo>
                  <a:pt x="2685537" y="253675"/>
                </a:lnTo>
                <a:close/>
                <a:moveTo>
                  <a:pt x="2221788" y="507349"/>
                </a:moveTo>
                <a:lnTo>
                  <a:pt x="2526589" y="507349"/>
                </a:lnTo>
                <a:lnTo>
                  <a:pt x="2380238" y="253675"/>
                </a:lnTo>
                <a:lnTo>
                  <a:pt x="2526589" y="0"/>
                </a:lnTo>
                <a:lnTo>
                  <a:pt x="2221788" y="0"/>
                </a:lnTo>
                <a:lnTo>
                  <a:pt x="2368140" y="253675"/>
                </a:lnTo>
                <a:close/>
                <a:moveTo>
                  <a:pt x="1904391" y="507349"/>
                </a:moveTo>
                <a:lnTo>
                  <a:pt x="2209189" y="507349"/>
                </a:lnTo>
                <a:lnTo>
                  <a:pt x="2062840" y="253675"/>
                </a:lnTo>
                <a:lnTo>
                  <a:pt x="2209189" y="0"/>
                </a:lnTo>
                <a:lnTo>
                  <a:pt x="1904390" y="0"/>
                </a:lnTo>
                <a:lnTo>
                  <a:pt x="2050741" y="253675"/>
                </a:lnTo>
                <a:close/>
                <a:moveTo>
                  <a:pt x="1586992" y="507349"/>
                </a:moveTo>
                <a:lnTo>
                  <a:pt x="1891792" y="507349"/>
                </a:lnTo>
                <a:lnTo>
                  <a:pt x="1745441" y="253675"/>
                </a:lnTo>
                <a:lnTo>
                  <a:pt x="1891792" y="0"/>
                </a:lnTo>
                <a:lnTo>
                  <a:pt x="1586992" y="0"/>
                </a:lnTo>
                <a:lnTo>
                  <a:pt x="1733342" y="253675"/>
                </a:lnTo>
                <a:close/>
                <a:moveTo>
                  <a:pt x="1269593" y="507349"/>
                </a:moveTo>
                <a:lnTo>
                  <a:pt x="1574394" y="507349"/>
                </a:lnTo>
                <a:lnTo>
                  <a:pt x="1428043" y="253675"/>
                </a:lnTo>
                <a:lnTo>
                  <a:pt x="1574394" y="0"/>
                </a:lnTo>
                <a:lnTo>
                  <a:pt x="1269593" y="0"/>
                </a:lnTo>
                <a:lnTo>
                  <a:pt x="1415944" y="253675"/>
                </a:lnTo>
                <a:close/>
                <a:moveTo>
                  <a:pt x="952195" y="507349"/>
                </a:moveTo>
                <a:lnTo>
                  <a:pt x="1256996" y="507349"/>
                </a:lnTo>
                <a:lnTo>
                  <a:pt x="1110644" y="253675"/>
                </a:lnTo>
                <a:lnTo>
                  <a:pt x="1256995" y="0"/>
                </a:lnTo>
                <a:lnTo>
                  <a:pt x="952195" y="0"/>
                </a:lnTo>
                <a:lnTo>
                  <a:pt x="1098546" y="253675"/>
                </a:lnTo>
                <a:close/>
                <a:moveTo>
                  <a:pt x="634797" y="507349"/>
                </a:moveTo>
                <a:lnTo>
                  <a:pt x="939597" y="507349"/>
                </a:lnTo>
                <a:lnTo>
                  <a:pt x="793246" y="253675"/>
                </a:lnTo>
                <a:lnTo>
                  <a:pt x="939597" y="0"/>
                </a:lnTo>
                <a:lnTo>
                  <a:pt x="634797" y="0"/>
                </a:lnTo>
                <a:lnTo>
                  <a:pt x="781148" y="253675"/>
                </a:lnTo>
                <a:close/>
                <a:moveTo>
                  <a:pt x="317399" y="507349"/>
                </a:moveTo>
                <a:lnTo>
                  <a:pt x="622199" y="507349"/>
                </a:lnTo>
                <a:lnTo>
                  <a:pt x="475848" y="253675"/>
                </a:lnTo>
                <a:lnTo>
                  <a:pt x="622199" y="0"/>
                </a:lnTo>
                <a:lnTo>
                  <a:pt x="317399" y="0"/>
                </a:lnTo>
                <a:lnTo>
                  <a:pt x="463749" y="253675"/>
                </a:lnTo>
                <a:close/>
                <a:moveTo>
                  <a:pt x="0" y="507349"/>
                </a:moveTo>
                <a:lnTo>
                  <a:pt x="304800" y="507349"/>
                </a:lnTo>
                <a:lnTo>
                  <a:pt x="158450" y="253675"/>
                </a:lnTo>
                <a:lnTo>
                  <a:pt x="304800" y="0"/>
                </a:lnTo>
                <a:lnTo>
                  <a:pt x="0" y="0"/>
                </a:lnTo>
                <a:lnTo>
                  <a:pt x="146351" y="253675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8108570">
            <a:off x="10453160" y="1012987"/>
            <a:ext cx="780673" cy="780673"/>
          </a:xfrm>
          <a:prstGeom prst="ellipse">
            <a:avLst/>
          </a:prstGeom>
          <a:gradFill>
            <a:gsLst>
              <a:gs pos="27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2700000">
            <a:off x="7328412" y="1166794"/>
            <a:ext cx="4452923" cy="4452923"/>
          </a:xfrm>
          <a:custGeom>
            <a:avLst/>
            <a:gdLst>
              <a:gd name="connsiteX0" fmla="*/ 217377 w 4452923"/>
              <a:gd name="connsiteY0" fmla="*/ 217376 h 4452923"/>
              <a:gd name="connsiteX1" fmla="*/ 742169 w 4452923"/>
              <a:gd name="connsiteY1" fmla="*/ 0 h 4452923"/>
              <a:gd name="connsiteX2" fmla="*/ 3710754 w 4452923"/>
              <a:gd name="connsiteY2" fmla="*/ 0 h 4452923"/>
              <a:gd name="connsiteX3" fmla="*/ 3771505 w 4452923"/>
              <a:gd name="connsiteY3" fmla="*/ 6124 h 4452923"/>
              <a:gd name="connsiteX4" fmla="*/ 4446799 w 4452923"/>
              <a:gd name="connsiteY4" fmla="*/ 681418 h 4452923"/>
              <a:gd name="connsiteX5" fmla="*/ 4452923 w 4452923"/>
              <a:gd name="connsiteY5" fmla="*/ 742169 h 4452923"/>
              <a:gd name="connsiteX6" fmla="*/ 4452923 w 4452923"/>
              <a:gd name="connsiteY6" fmla="*/ 3710754 h 4452923"/>
              <a:gd name="connsiteX7" fmla="*/ 3710754 w 4452923"/>
              <a:gd name="connsiteY7" fmla="*/ 4452923 h 4452923"/>
              <a:gd name="connsiteX8" fmla="*/ 742169 w 4452923"/>
              <a:gd name="connsiteY8" fmla="*/ 4452923 h 4452923"/>
              <a:gd name="connsiteX9" fmla="*/ 0 w 4452923"/>
              <a:gd name="connsiteY9" fmla="*/ 3710754 h 4452923"/>
              <a:gd name="connsiteX10" fmla="*/ 0 w 4452923"/>
              <a:gd name="connsiteY10" fmla="*/ 742169 h 4452923"/>
              <a:gd name="connsiteX11" fmla="*/ 217377 w 4452923"/>
              <a:gd name="connsiteY11" fmla="*/ 217376 h 4452923"/>
            </a:gdLst>
            <a:ahLst/>
            <a:cxnLst/>
            <a:rect l="l" t="t" r="r" b="b"/>
            <a:pathLst>
              <a:path w="4452923" h="4452923">
                <a:moveTo>
                  <a:pt x="217377" y="217376"/>
                </a:moveTo>
                <a:cubicBezTo>
                  <a:pt x="351682" y="83070"/>
                  <a:pt x="537225" y="0"/>
                  <a:pt x="742169" y="0"/>
                </a:cubicBezTo>
                <a:lnTo>
                  <a:pt x="3710754" y="0"/>
                </a:lnTo>
                <a:lnTo>
                  <a:pt x="3771505" y="6124"/>
                </a:lnTo>
                <a:lnTo>
                  <a:pt x="4446799" y="681418"/>
                </a:lnTo>
                <a:lnTo>
                  <a:pt x="4452923" y="742169"/>
                </a:lnTo>
                <a:lnTo>
                  <a:pt x="4452923" y="3710754"/>
                </a:lnTo>
                <a:cubicBezTo>
                  <a:pt x="4452923" y="4120643"/>
                  <a:pt x="4120643" y="4452923"/>
                  <a:pt x="3710754" y="4452923"/>
                </a:cubicBezTo>
                <a:lnTo>
                  <a:pt x="742169" y="4452923"/>
                </a:lnTo>
                <a:cubicBezTo>
                  <a:pt x="332280" y="4452923"/>
                  <a:pt x="0" y="4120643"/>
                  <a:pt x="0" y="3710754"/>
                </a:cubicBezTo>
                <a:lnTo>
                  <a:pt x="0" y="742169"/>
                </a:lnTo>
                <a:cubicBezTo>
                  <a:pt x="0" y="537224"/>
                  <a:pt x="83070" y="351682"/>
                  <a:pt x="217377" y="21737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alphaModFix/>
          </a:blip>
          <a:srcRect l="12985" r="35891"/>
          <a:stretch>
            <a:fillRect/>
          </a:stretch>
        </p:blipFill>
        <p:spPr>
          <a:xfrm>
            <a:off x="7017154" y="551980"/>
            <a:ext cx="5183686" cy="5682551"/>
          </a:xfrm>
          <a:custGeom>
            <a:avLst/>
            <a:gdLst>
              <a:gd name="connsiteX0" fmla="*/ 2841277 w 5183686"/>
              <a:gd name="connsiteY0" fmla="*/ 0 h 5682551"/>
              <a:gd name="connsiteX1" fmla="*/ 3366069 w 5183686"/>
              <a:gd name="connsiteY1" fmla="*/ 217376 h 5682551"/>
              <a:gd name="connsiteX2" fmla="*/ 5183686 w 5183686"/>
              <a:gd name="connsiteY2" fmla="*/ 2034993 h 5682551"/>
              <a:gd name="connsiteX3" fmla="*/ 5183686 w 5183686"/>
              <a:gd name="connsiteY3" fmla="*/ 3647558 h 5682551"/>
              <a:gd name="connsiteX4" fmla="*/ 3366069 w 5183686"/>
              <a:gd name="connsiteY4" fmla="*/ 5465175 h 5682551"/>
              <a:gd name="connsiteX5" fmla="*/ 2316484 w 5183686"/>
              <a:gd name="connsiteY5" fmla="*/ 5465175 h 5682551"/>
              <a:gd name="connsiteX6" fmla="*/ 217377 w 5183686"/>
              <a:gd name="connsiteY6" fmla="*/ 3366068 h 5682551"/>
              <a:gd name="connsiteX7" fmla="*/ 217377 w 5183686"/>
              <a:gd name="connsiteY7" fmla="*/ 2316483 h 5682551"/>
              <a:gd name="connsiteX8" fmla="*/ 2316484 w 5183686"/>
              <a:gd name="connsiteY8" fmla="*/ 217376 h 5682551"/>
              <a:gd name="connsiteX9" fmla="*/ 2841277 w 5183686"/>
              <a:gd name="connsiteY9" fmla="*/ 0 h 5682551"/>
            </a:gdLst>
            <a:ahLst/>
            <a:cxnLst/>
            <a:rect l="l" t="t" r="r" b="b"/>
            <a:pathLst>
              <a:path w="5183686" h="5682551">
                <a:moveTo>
                  <a:pt x="2841277" y="0"/>
                </a:moveTo>
                <a:cubicBezTo>
                  <a:pt x="3031214" y="0"/>
                  <a:pt x="3221152" y="72459"/>
                  <a:pt x="3366069" y="217376"/>
                </a:cubicBezTo>
                <a:lnTo>
                  <a:pt x="5183686" y="2034993"/>
                </a:lnTo>
                <a:lnTo>
                  <a:pt x="5183686" y="3647558"/>
                </a:lnTo>
                <a:lnTo>
                  <a:pt x="3366069" y="5465175"/>
                </a:lnTo>
                <a:cubicBezTo>
                  <a:pt x="3076234" y="5755010"/>
                  <a:pt x="2606319" y="5755010"/>
                  <a:pt x="2316484" y="5465175"/>
                </a:cubicBezTo>
                <a:lnTo>
                  <a:pt x="217377" y="3366068"/>
                </a:lnTo>
                <a:cubicBezTo>
                  <a:pt x="-72458" y="3076233"/>
                  <a:pt x="-72458" y="2606318"/>
                  <a:pt x="217377" y="2316483"/>
                </a:cubicBezTo>
                <a:lnTo>
                  <a:pt x="2316484" y="217376"/>
                </a:lnTo>
                <a:cubicBezTo>
                  <a:pt x="2461402" y="72459"/>
                  <a:pt x="2651339" y="0"/>
                  <a:pt x="2841277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33940" r="33940"/>
          <a:stretch>
            <a:fillRect/>
          </a:stretch>
        </p:blipFill>
        <p:spPr>
          <a:xfrm>
            <a:off x="7583507" y="0"/>
            <a:ext cx="3935393" cy="6858000"/>
          </a:xfrm>
          <a:custGeom>
            <a:avLst/>
            <a:gdLst/>
            <a:ahLst/>
            <a:cxnLst/>
            <a:rect l="l" t="t" r="r" b="b"/>
            <a:pathLst>
              <a:path w="3937000" h="6858000">
                <a:moveTo>
                  <a:pt x="0" y="0"/>
                </a:moveTo>
                <a:lnTo>
                  <a:pt x="3935393" y="0"/>
                </a:lnTo>
                <a:lnTo>
                  <a:pt x="3935393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0" y="3060227"/>
            <a:ext cx="1215342" cy="302051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1067487" y="2714457"/>
            <a:ext cx="902825" cy="302051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800000">
            <a:off x="672924" y="5122672"/>
            <a:ext cx="782367" cy="874411"/>
          </a:xfrm>
          <a:custGeom>
            <a:avLst/>
            <a:gdLst>
              <a:gd name="connsiteX0" fmla="*/ 0 w 782367"/>
              <a:gd name="connsiteY0" fmla="*/ 874411 h 874411"/>
              <a:gd name="connsiteX1" fmla="*/ 359300 w 782367"/>
              <a:gd name="connsiteY1" fmla="*/ 0 h 874411"/>
              <a:gd name="connsiteX2" fmla="*/ 782367 w 782367"/>
              <a:gd name="connsiteY2" fmla="*/ 812298 h 874411"/>
              <a:gd name="connsiteX3" fmla="*/ 0 w 782367"/>
              <a:gd name="connsiteY3" fmla="*/ 874411 h 874411"/>
            </a:gdLst>
            <a:ahLst/>
            <a:cxnLst/>
            <a:rect l="l" t="t" r="r" b="b"/>
            <a:pathLst>
              <a:path w="782367" h="874411">
                <a:moveTo>
                  <a:pt x="0" y="874411"/>
                </a:moveTo>
                <a:lnTo>
                  <a:pt x="359300" y="0"/>
                </a:lnTo>
                <a:lnTo>
                  <a:pt x="782367" y="812298"/>
                </a:lnTo>
                <a:lnTo>
                  <a:pt x="0" y="87441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09286" y="2727134"/>
            <a:ext cx="7963382" cy="302051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401" y="2889179"/>
            <a:ext cx="7592348" cy="2662177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65509" y="3079080"/>
            <a:ext cx="2998068" cy="3975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讲解示范与分解练习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939797" y="3093476"/>
            <a:ext cx="2998068" cy="3975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游戏竞赛与纠错指导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65509" y="3637276"/>
            <a:ext cx="3000434" cy="12523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4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运用简洁明了的语言和标准规范的动作示范，让学生快速建立正确的动作表象。教师先进行完整示范，再进行细致的分解示范，边示范边清晰强调每个动作的关键要点，帮助学生理解动作的细节和流程。
将掩护配合拆分为掩护者技巧、被掩护者摆脱技巧、配合默契等多个部分，由简至繁、循序渐进地引导学生逐步掌握。例如，先练习掩护者技巧和被掩护者摆脱技巧，再进行完整的掩护配合练习，降低学习难度，提高学习效率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939797" y="3640086"/>
            <a:ext cx="3000434" cy="1241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44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设计充满趣味的游戏和紧张刺激的竞赛，激发学生的学习兴趣和竞争意识。例如，“掩护得分挑战赛”等游戏，让学生在快乐中学习和提高，增强学生的学习动力和参与度。
在学生练习过程中，密切观察，及时发现并纠正错误动作和配合失误，确保学生动作的准确性和配合的流畅性。教师可以通过个别指导、集体纠正等方式，帮助学生改正错误，巩固正确动作，避免错误动作的形成和巩固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65509" y="4799001"/>
            <a:ext cx="905417" cy="6569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38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939797" y="4799001"/>
            <a:ext cx="905417" cy="6569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38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1343544" y="5019621"/>
            <a:ext cx="350710" cy="350710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76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1358917" y="3079094"/>
            <a:ext cx="319964" cy="365410"/>
          </a:xfrm>
          <a:custGeom>
            <a:avLst/>
            <a:gdLst>
              <a:gd name="connsiteX0" fmla="*/ 361901 w 630455"/>
              <a:gd name="connsiteY0" fmla="*/ 82589 h 720001"/>
              <a:gd name="connsiteX1" fmla="*/ 361901 w 630455"/>
              <a:gd name="connsiteY1" fmla="*/ 203034 h 720001"/>
              <a:gd name="connsiteX2" fmla="*/ 427179 w 630455"/>
              <a:gd name="connsiteY2" fmla="*/ 268312 h 720001"/>
              <a:gd name="connsiteX3" fmla="*/ 547624 w 630455"/>
              <a:gd name="connsiteY3" fmla="*/ 268312 h 720001"/>
              <a:gd name="connsiteX4" fmla="*/ 113812 w 630455"/>
              <a:gd name="connsiteY4" fmla="*/ 0 h 720001"/>
              <a:gd name="connsiteX5" fmla="*/ 338847 w 630455"/>
              <a:gd name="connsiteY5" fmla="*/ 0 h 720001"/>
              <a:gd name="connsiteX6" fmla="*/ 340465 w 630455"/>
              <a:gd name="connsiteY6" fmla="*/ 162 h 720001"/>
              <a:gd name="connsiteX7" fmla="*/ 340789 w 630455"/>
              <a:gd name="connsiteY7" fmla="*/ 162 h 720001"/>
              <a:gd name="connsiteX8" fmla="*/ 344106 w 630455"/>
              <a:gd name="connsiteY8" fmla="*/ 809 h 720001"/>
              <a:gd name="connsiteX9" fmla="*/ 344186 w 630455"/>
              <a:gd name="connsiteY9" fmla="*/ 809 h 720001"/>
              <a:gd name="connsiteX10" fmla="*/ 347422 w 630455"/>
              <a:gd name="connsiteY10" fmla="*/ 1942 h 720001"/>
              <a:gd name="connsiteX11" fmla="*/ 347503 w 630455"/>
              <a:gd name="connsiteY11" fmla="*/ 1942 h 720001"/>
              <a:gd name="connsiteX12" fmla="*/ 349040 w 630455"/>
              <a:gd name="connsiteY12" fmla="*/ 2670 h 720001"/>
              <a:gd name="connsiteX13" fmla="*/ 349121 w 630455"/>
              <a:gd name="connsiteY13" fmla="*/ 2670 h 720001"/>
              <a:gd name="connsiteX14" fmla="*/ 350576 w 630455"/>
              <a:gd name="connsiteY14" fmla="*/ 3479 h 720001"/>
              <a:gd name="connsiteX15" fmla="*/ 350819 w 630455"/>
              <a:gd name="connsiteY15" fmla="*/ 3640 h 720001"/>
              <a:gd name="connsiteX16" fmla="*/ 352033 w 630455"/>
              <a:gd name="connsiteY16" fmla="*/ 4449 h 720001"/>
              <a:gd name="connsiteX17" fmla="*/ 352194 w 630455"/>
              <a:gd name="connsiteY17" fmla="*/ 4530 h 720001"/>
              <a:gd name="connsiteX18" fmla="*/ 353408 w 630455"/>
              <a:gd name="connsiteY18" fmla="*/ 5501 h 720001"/>
              <a:gd name="connsiteX19" fmla="*/ 353651 w 630455"/>
              <a:gd name="connsiteY19" fmla="*/ 5743 h 720001"/>
              <a:gd name="connsiteX20" fmla="*/ 354864 w 630455"/>
              <a:gd name="connsiteY20" fmla="*/ 6876 h 720001"/>
              <a:gd name="connsiteX21" fmla="*/ 623418 w 630455"/>
              <a:gd name="connsiteY21" fmla="*/ 275430 h 720001"/>
              <a:gd name="connsiteX22" fmla="*/ 624551 w 630455"/>
              <a:gd name="connsiteY22" fmla="*/ 276643 h 720001"/>
              <a:gd name="connsiteX23" fmla="*/ 624793 w 630455"/>
              <a:gd name="connsiteY23" fmla="*/ 276886 h 720001"/>
              <a:gd name="connsiteX24" fmla="*/ 625764 w 630455"/>
              <a:gd name="connsiteY24" fmla="*/ 278180 h 720001"/>
              <a:gd name="connsiteX25" fmla="*/ 625845 w 630455"/>
              <a:gd name="connsiteY25" fmla="*/ 278342 h 720001"/>
              <a:gd name="connsiteX26" fmla="*/ 626734 w 630455"/>
              <a:gd name="connsiteY26" fmla="*/ 279637 h 720001"/>
              <a:gd name="connsiteX27" fmla="*/ 626896 w 630455"/>
              <a:gd name="connsiteY27" fmla="*/ 279798 h 720001"/>
              <a:gd name="connsiteX28" fmla="*/ 627705 w 630455"/>
              <a:gd name="connsiteY28" fmla="*/ 281254 h 720001"/>
              <a:gd name="connsiteX29" fmla="*/ 628433 w 630455"/>
              <a:gd name="connsiteY29" fmla="*/ 282791 h 720001"/>
              <a:gd name="connsiteX30" fmla="*/ 629646 w 630455"/>
              <a:gd name="connsiteY30" fmla="*/ 286107 h 720001"/>
              <a:gd name="connsiteX31" fmla="*/ 630293 w 630455"/>
              <a:gd name="connsiteY31" fmla="*/ 289424 h 720001"/>
              <a:gd name="connsiteX32" fmla="*/ 630293 w 630455"/>
              <a:gd name="connsiteY32" fmla="*/ 289667 h 720001"/>
              <a:gd name="connsiteX33" fmla="*/ 630455 w 630455"/>
              <a:gd name="connsiteY33" fmla="*/ 291285 h 720001"/>
              <a:gd name="connsiteX34" fmla="*/ 630455 w 630455"/>
              <a:gd name="connsiteY34" fmla="*/ 292579 h 720001"/>
              <a:gd name="connsiteX35" fmla="*/ 630455 w 630455"/>
              <a:gd name="connsiteY35" fmla="*/ 606189 h 720001"/>
              <a:gd name="connsiteX36" fmla="*/ 516644 w 630455"/>
              <a:gd name="connsiteY36" fmla="*/ 720001 h 720001"/>
              <a:gd name="connsiteX37" fmla="*/ 113812 w 630455"/>
              <a:gd name="connsiteY37" fmla="*/ 720001 h 720001"/>
              <a:gd name="connsiteX38" fmla="*/ 0 w 630455"/>
              <a:gd name="connsiteY38" fmla="*/ 606189 h 720001"/>
              <a:gd name="connsiteX39" fmla="*/ 0 w 630455"/>
              <a:gd name="connsiteY39" fmla="*/ 113812 h 720001"/>
              <a:gd name="connsiteX40" fmla="*/ 113812 w 630455"/>
              <a:gd name="connsiteY40" fmla="*/ 0 h 720001"/>
            </a:gdLst>
            <a:ahLst/>
            <a:cxnLst/>
            <a:rect l="l" t="t" r="r" b="b"/>
            <a:pathLst>
              <a:path w="630455" h="720001">
                <a:moveTo>
                  <a:pt x="361901" y="82589"/>
                </a:moveTo>
                <a:lnTo>
                  <a:pt x="361901" y="203034"/>
                </a:lnTo>
                <a:cubicBezTo>
                  <a:pt x="361901" y="239030"/>
                  <a:pt x="391183" y="268312"/>
                  <a:pt x="427179" y="268312"/>
                </a:cubicBezTo>
                <a:lnTo>
                  <a:pt x="547624" y="268312"/>
                </a:lnTo>
                <a:close/>
                <a:moveTo>
                  <a:pt x="113812" y="0"/>
                </a:moveTo>
                <a:lnTo>
                  <a:pt x="338847" y="0"/>
                </a:lnTo>
                <a:cubicBezTo>
                  <a:pt x="339414" y="81"/>
                  <a:pt x="339899" y="81"/>
                  <a:pt x="340465" y="162"/>
                </a:cubicBezTo>
                <a:lnTo>
                  <a:pt x="340789" y="162"/>
                </a:lnTo>
                <a:cubicBezTo>
                  <a:pt x="341922" y="324"/>
                  <a:pt x="343054" y="485"/>
                  <a:pt x="344106" y="809"/>
                </a:cubicBezTo>
                <a:lnTo>
                  <a:pt x="344186" y="809"/>
                </a:lnTo>
                <a:cubicBezTo>
                  <a:pt x="345238" y="1052"/>
                  <a:pt x="346371" y="1456"/>
                  <a:pt x="347422" y="1942"/>
                </a:cubicBezTo>
                <a:lnTo>
                  <a:pt x="347503" y="1942"/>
                </a:lnTo>
                <a:cubicBezTo>
                  <a:pt x="348069" y="2184"/>
                  <a:pt x="348555" y="2427"/>
                  <a:pt x="349040" y="2670"/>
                </a:cubicBezTo>
                <a:lnTo>
                  <a:pt x="349121" y="2670"/>
                </a:lnTo>
                <a:cubicBezTo>
                  <a:pt x="349606" y="2912"/>
                  <a:pt x="350091" y="3155"/>
                  <a:pt x="350576" y="3479"/>
                </a:cubicBezTo>
                <a:cubicBezTo>
                  <a:pt x="350657" y="3560"/>
                  <a:pt x="350739" y="3560"/>
                  <a:pt x="350819" y="3640"/>
                </a:cubicBezTo>
                <a:cubicBezTo>
                  <a:pt x="351224" y="3883"/>
                  <a:pt x="351628" y="4126"/>
                  <a:pt x="352033" y="4449"/>
                </a:cubicBezTo>
                <a:cubicBezTo>
                  <a:pt x="352113" y="4449"/>
                  <a:pt x="352113" y="4530"/>
                  <a:pt x="352194" y="4530"/>
                </a:cubicBezTo>
                <a:lnTo>
                  <a:pt x="353408" y="5501"/>
                </a:lnTo>
                <a:lnTo>
                  <a:pt x="353651" y="5743"/>
                </a:lnTo>
                <a:cubicBezTo>
                  <a:pt x="354055" y="6148"/>
                  <a:pt x="354459" y="6472"/>
                  <a:pt x="354864" y="6876"/>
                </a:cubicBezTo>
                <a:lnTo>
                  <a:pt x="623418" y="275430"/>
                </a:lnTo>
                <a:cubicBezTo>
                  <a:pt x="623822" y="275835"/>
                  <a:pt x="624227" y="276239"/>
                  <a:pt x="624551" y="276643"/>
                </a:cubicBezTo>
                <a:lnTo>
                  <a:pt x="624793" y="276886"/>
                </a:lnTo>
                <a:cubicBezTo>
                  <a:pt x="625117" y="277291"/>
                  <a:pt x="625440" y="277776"/>
                  <a:pt x="625764" y="278180"/>
                </a:cubicBezTo>
                <a:cubicBezTo>
                  <a:pt x="625764" y="278261"/>
                  <a:pt x="625845" y="278342"/>
                  <a:pt x="625845" y="278342"/>
                </a:cubicBezTo>
                <a:cubicBezTo>
                  <a:pt x="626168" y="278747"/>
                  <a:pt x="626491" y="279232"/>
                  <a:pt x="626734" y="279637"/>
                </a:cubicBezTo>
                <a:cubicBezTo>
                  <a:pt x="626815" y="279637"/>
                  <a:pt x="626815" y="279717"/>
                  <a:pt x="626896" y="279798"/>
                </a:cubicBezTo>
                <a:cubicBezTo>
                  <a:pt x="627139" y="280284"/>
                  <a:pt x="627462" y="280769"/>
                  <a:pt x="627705" y="281254"/>
                </a:cubicBezTo>
                <a:cubicBezTo>
                  <a:pt x="627948" y="281739"/>
                  <a:pt x="628190" y="282225"/>
                  <a:pt x="628433" y="282791"/>
                </a:cubicBezTo>
                <a:cubicBezTo>
                  <a:pt x="628918" y="283843"/>
                  <a:pt x="629323" y="284975"/>
                  <a:pt x="629646" y="286107"/>
                </a:cubicBezTo>
                <a:cubicBezTo>
                  <a:pt x="629889" y="287159"/>
                  <a:pt x="630132" y="288291"/>
                  <a:pt x="630293" y="289424"/>
                </a:cubicBezTo>
                <a:lnTo>
                  <a:pt x="630293" y="289667"/>
                </a:lnTo>
                <a:cubicBezTo>
                  <a:pt x="630374" y="290152"/>
                  <a:pt x="630455" y="290718"/>
                  <a:pt x="630455" y="291285"/>
                </a:cubicBezTo>
                <a:lnTo>
                  <a:pt x="630455" y="292579"/>
                </a:lnTo>
                <a:lnTo>
                  <a:pt x="630455" y="606189"/>
                </a:lnTo>
                <a:cubicBezTo>
                  <a:pt x="630455" y="668959"/>
                  <a:pt x="579414" y="720001"/>
                  <a:pt x="516644" y="720001"/>
                </a:cubicBezTo>
                <a:lnTo>
                  <a:pt x="113812" y="720001"/>
                </a:lnTo>
                <a:cubicBezTo>
                  <a:pt x="51042" y="720001"/>
                  <a:pt x="0" y="668959"/>
                  <a:pt x="0" y="606189"/>
                </a:cubicBezTo>
                <a:lnTo>
                  <a:pt x="0" y="113812"/>
                </a:lnTo>
                <a:cubicBezTo>
                  <a:pt x="0" y="51042"/>
                  <a:pt x="51042" y="0"/>
                  <a:pt x="113812" y="0"/>
                </a:cubicBezTo>
                <a:close/>
              </a:path>
            </a:pathLst>
          </a:custGeom>
          <a:solidFill>
            <a:schemeClr val="bg1"/>
          </a:solidFill>
          <a:ln w="76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1354784" y="4088382"/>
            <a:ext cx="328230" cy="287361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76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301625" y="115977"/>
            <a:ext cx="822140" cy="822140"/>
          </a:xfrm>
          <a:prstGeom prst="donut">
            <a:avLst>
              <a:gd name="adj" fmla="val 17630"/>
            </a:avLst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54660" y="427377"/>
            <a:ext cx="10350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A66414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多样化教学方法应用</a:t>
            </a: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A66414"/>
      </a:accent1>
      <a:accent2>
        <a:srgbClr val="592D14"/>
      </a:accent2>
      <a:accent3>
        <a:srgbClr val="446EA6"/>
      </a:accent3>
      <a:accent4>
        <a:srgbClr val="9A442C"/>
      </a:accent4>
      <a:accent5>
        <a:srgbClr val="00B0F0"/>
      </a:accent5>
      <a:accent6>
        <a:srgbClr val="00B050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670</Words>
  <Application>Microsoft Office PowerPoint</Application>
  <PresentationFormat>宽屏</PresentationFormat>
  <Paragraphs>84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Arial</vt:lpstr>
      <vt:lpstr>OPPOSans H</vt:lpstr>
      <vt:lpstr>OPPOSans B</vt:lpstr>
      <vt:lpstr>Source Han Sans</vt:lpstr>
      <vt:lpstr>Source Han Sans CN Bold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2</cp:revision>
  <dcterms:modified xsi:type="dcterms:W3CDTF">2025-02-19T07:32:07Z</dcterms:modified>
</cp:coreProperties>
</file>