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HelloFont WenYiHei" panose="020B0604020202020204" charset="-122"/>
      <p:regular r:id="rId16"/>
    </p:embeddedFont>
    <p:embeddedFont>
      <p:font typeface="OPPOSans H" panose="020B0604020202020204" charset="-122"/>
      <p:regular r:id="rId17"/>
    </p:embeddedFont>
    <p:embeddedFont>
      <p:font typeface="OPPOSans R" panose="020B0604020202020204" charset="-122"/>
      <p:regular r:id="rId18"/>
    </p:embeddedFont>
    <p:embeddedFont>
      <p:font typeface="Source Han Sans" panose="020B0604020202020204" charset="-128"/>
      <p:regular r:id="rId19"/>
    </p:embeddedFont>
    <p:embeddedFont>
      <p:font typeface="Source Han Sans CN Bold" panose="020B0604020202020204" charset="-128"/>
      <p:regular r:id="rId2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/>
          <a:stretch>
            <a:fillRect/>
          </a:stretch>
        </p:blipFill>
        <p:spPr>
          <a:xfrm>
            <a:off x="0" y="12560"/>
            <a:ext cx="12192000" cy="6832879"/>
          </a:xfrm>
          <a:custGeom>
            <a:avLst/>
            <a:gdLst>
              <a:gd name="connsiteX0" fmla="*/ 0 w 12192000"/>
              <a:gd name="connsiteY0" fmla="*/ 0 h 6832879"/>
              <a:gd name="connsiteX1" fmla="*/ 12192000 w 12192000"/>
              <a:gd name="connsiteY1" fmla="*/ 0 h 6832879"/>
              <a:gd name="connsiteX2" fmla="*/ 12192000 w 12192000"/>
              <a:gd name="connsiteY2" fmla="*/ 6832879 h 6832879"/>
              <a:gd name="connsiteX3" fmla="*/ 0 w 12192000"/>
              <a:gd name="connsiteY3" fmla="*/ 6832879 h 6832879"/>
            </a:gdLst>
            <a:ahLst/>
            <a:cxnLst/>
            <a:rect l="l" t="t" r="r" b="b"/>
            <a:pathLst>
              <a:path w="12192000" h="6832879">
                <a:moveTo>
                  <a:pt x="0" y="0"/>
                </a:moveTo>
                <a:lnTo>
                  <a:pt x="12192000" y="0"/>
                </a:lnTo>
                <a:lnTo>
                  <a:pt x="12192000" y="6832879"/>
                </a:lnTo>
                <a:lnTo>
                  <a:pt x="0" y="683287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760720" y="2939432"/>
            <a:ext cx="6431280" cy="3918567"/>
          </a:xfrm>
          <a:custGeom>
            <a:avLst/>
            <a:gdLst>
              <a:gd name="connsiteX0" fmla="*/ 3800147 w 5510514"/>
              <a:gd name="connsiteY0" fmla="*/ 122 h 3935790"/>
              <a:gd name="connsiteX1" fmla="*/ 3866496 w 5510514"/>
              <a:gd name="connsiteY1" fmla="*/ 522 h 3935790"/>
              <a:gd name="connsiteX2" fmla="*/ 4079180 w 5510514"/>
              <a:gd name="connsiteY2" fmla="*/ 39856 h 3935790"/>
              <a:gd name="connsiteX3" fmla="*/ 4489830 w 5510514"/>
              <a:gd name="connsiteY3" fmla="*/ 341423 h 3935790"/>
              <a:gd name="connsiteX4" fmla="*/ 4820117 w 5510514"/>
              <a:gd name="connsiteY4" fmla="*/ 601234 h 3935790"/>
              <a:gd name="connsiteX5" fmla="*/ 5103313 w 5510514"/>
              <a:gd name="connsiteY5" fmla="*/ 673722 h 3935790"/>
              <a:gd name="connsiteX6" fmla="*/ 5288258 w 5510514"/>
              <a:gd name="connsiteY6" fmla="*/ 636454 h 3935790"/>
              <a:gd name="connsiteX7" fmla="*/ 5504179 w 5510514"/>
              <a:gd name="connsiteY7" fmla="*/ 466700 h 3935790"/>
              <a:gd name="connsiteX8" fmla="*/ 5510514 w 5510514"/>
              <a:gd name="connsiteY8" fmla="*/ 459808 h 3935790"/>
              <a:gd name="connsiteX9" fmla="*/ 5510514 w 5510514"/>
              <a:gd name="connsiteY9" fmla="*/ 3935790 h 3935790"/>
              <a:gd name="connsiteX10" fmla="*/ 49354 w 5510514"/>
              <a:gd name="connsiteY10" fmla="*/ 3935790 h 3935790"/>
              <a:gd name="connsiteX11" fmla="*/ 36649 w 5510514"/>
              <a:gd name="connsiteY11" fmla="*/ 3884213 h 3935790"/>
              <a:gd name="connsiteX12" fmla="*/ 182 w 5510514"/>
              <a:gd name="connsiteY12" fmla="*/ 3516861 h 3935790"/>
              <a:gd name="connsiteX13" fmla="*/ 0 w 5510514"/>
              <a:gd name="connsiteY13" fmla="*/ 3303904 h 3935790"/>
              <a:gd name="connsiteX14" fmla="*/ 42877 w 5510514"/>
              <a:gd name="connsiteY14" fmla="*/ 3237086 h 3935790"/>
              <a:gd name="connsiteX15" fmla="*/ 496979 w 5510514"/>
              <a:gd name="connsiteY15" fmla="*/ 2947103 h 3935790"/>
              <a:gd name="connsiteX16" fmla="*/ 687704 w 5510514"/>
              <a:gd name="connsiteY16" fmla="*/ 2883613 h 3935790"/>
              <a:gd name="connsiteX17" fmla="*/ 902872 w 5510514"/>
              <a:gd name="connsiteY17" fmla="*/ 2720065 h 3935790"/>
              <a:gd name="connsiteX18" fmla="*/ 913295 w 5510514"/>
              <a:gd name="connsiteY18" fmla="*/ 1972921 h 3935790"/>
              <a:gd name="connsiteX19" fmla="*/ 833677 w 5510514"/>
              <a:gd name="connsiteY19" fmla="*/ 1515062 h 3935790"/>
              <a:gd name="connsiteX20" fmla="*/ 995334 w 5510514"/>
              <a:gd name="connsiteY20" fmla="*/ 1119678 h 3935790"/>
              <a:gd name="connsiteX21" fmla="*/ 1410504 w 5510514"/>
              <a:gd name="connsiteY21" fmla="*/ 987994 h 3935790"/>
              <a:gd name="connsiteX22" fmla="*/ 2059978 w 5510514"/>
              <a:gd name="connsiteY22" fmla="*/ 1130262 h 3935790"/>
              <a:gd name="connsiteX23" fmla="*/ 2359123 w 5510514"/>
              <a:gd name="connsiteY23" fmla="*/ 1207675 h 3935790"/>
              <a:gd name="connsiteX24" fmla="*/ 2570494 w 5510514"/>
              <a:gd name="connsiteY24" fmla="*/ 1208385 h 3935790"/>
              <a:gd name="connsiteX25" fmla="*/ 2874142 w 5510514"/>
              <a:gd name="connsiteY25" fmla="*/ 1084608 h 3935790"/>
              <a:gd name="connsiteX26" fmla="*/ 2979396 w 5510514"/>
              <a:gd name="connsiteY26" fmla="*/ 974774 h 3935790"/>
              <a:gd name="connsiteX27" fmla="*/ 3072893 w 5510514"/>
              <a:gd name="connsiteY27" fmla="*/ 841165 h 3935790"/>
              <a:gd name="connsiteX28" fmla="*/ 3191007 w 5510514"/>
              <a:gd name="connsiteY28" fmla="*/ 606912 h 3935790"/>
              <a:gd name="connsiteX29" fmla="*/ 3603107 w 5510514"/>
              <a:gd name="connsiteY29" fmla="*/ 63912 h 3935790"/>
              <a:gd name="connsiteX30" fmla="*/ 3687332 w 5510514"/>
              <a:gd name="connsiteY30" fmla="*/ 15721 h 3935790"/>
              <a:gd name="connsiteX31" fmla="*/ 3800147 w 5510514"/>
              <a:gd name="connsiteY31" fmla="*/ 122 h 3935790"/>
            </a:gdLst>
            <a:ahLst/>
            <a:cxnLst/>
            <a:rect l="l" t="t" r="r" b="b"/>
            <a:pathLst>
              <a:path w="5510514" h="3935790">
                <a:moveTo>
                  <a:pt x="3800147" y="122"/>
                </a:moveTo>
                <a:cubicBezTo>
                  <a:pt x="3818970" y="-135"/>
                  <a:pt x="3840786" y="24"/>
                  <a:pt x="3866496" y="522"/>
                </a:cubicBezTo>
                <a:cubicBezTo>
                  <a:pt x="3992254" y="2959"/>
                  <a:pt x="4003728" y="5080"/>
                  <a:pt x="4079180" y="39856"/>
                </a:cubicBezTo>
                <a:cubicBezTo>
                  <a:pt x="4203040" y="96945"/>
                  <a:pt x="4294923" y="164421"/>
                  <a:pt x="4489830" y="341423"/>
                </a:cubicBezTo>
                <a:cubicBezTo>
                  <a:pt x="4680442" y="514529"/>
                  <a:pt x="4727404" y="551470"/>
                  <a:pt x="4820117" y="601234"/>
                </a:cubicBezTo>
                <a:cubicBezTo>
                  <a:pt x="4929087" y="659723"/>
                  <a:pt x="4984454" y="673894"/>
                  <a:pt x="5103313" y="673722"/>
                </a:cubicBezTo>
                <a:cubicBezTo>
                  <a:pt x="5206481" y="673570"/>
                  <a:pt x="5217669" y="671316"/>
                  <a:pt x="5288258" y="636454"/>
                </a:cubicBezTo>
                <a:cubicBezTo>
                  <a:pt x="5350496" y="605715"/>
                  <a:pt x="5425981" y="546087"/>
                  <a:pt x="5504179" y="466700"/>
                </a:cubicBezTo>
                <a:lnTo>
                  <a:pt x="5510514" y="459808"/>
                </a:lnTo>
                <a:lnTo>
                  <a:pt x="5510514" y="3935790"/>
                </a:lnTo>
                <a:lnTo>
                  <a:pt x="49354" y="3935790"/>
                </a:lnTo>
                <a:lnTo>
                  <a:pt x="36649" y="3884213"/>
                </a:lnTo>
                <a:cubicBezTo>
                  <a:pt x="2831" y="3740312"/>
                  <a:pt x="352" y="3715345"/>
                  <a:pt x="182" y="3516861"/>
                </a:cubicBezTo>
                <a:lnTo>
                  <a:pt x="0" y="3303904"/>
                </a:lnTo>
                <a:lnTo>
                  <a:pt x="42877" y="3237086"/>
                </a:lnTo>
                <a:cubicBezTo>
                  <a:pt x="136378" y="3091371"/>
                  <a:pt x="276635" y="3001806"/>
                  <a:pt x="496979" y="2947103"/>
                </a:cubicBezTo>
                <a:cubicBezTo>
                  <a:pt x="573236" y="2928172"/>
                  <a:pt x="659063" y="2899601"/>
                  <a:pt x="687704" y="2883613"/>
                </a:cubicBezTo>
                <a:cubicBezTo>
                  <a:pt x="855148" y="2790143"/>
                  <a:pt x="874070" y="2775762"/>
                  <a:pt x="902872" y="2720065"/>
                </a:cubicBezTo>
                <a:cubicBezTo>
                  <a:pt x="1025256" y="2483410"/>
                  <a:pt x="1026358" y="2404408"/>
                  <a:pt x="913295" y="1972921"/>
                </a:cubicBezTo>
                <a:cubicBezTo>
                  <a:pt x="846932" y="1719656"/>
                  <a:pt x="833486" y="1642337"/>
                  <a:pt x="833677" y="1515062"/>
                </a:cubicBezTo>
                <a:cubicBezTo>
                  <a:pt x="833963" y="1323260"/>
                  <a:pt x="881823" y="1206207"/>
                  <a:pt x="995334" y="1119678"/>
                </a:cubicBezTo>
                <a:cubicBezTo>
                  <a:pt x="1123132" y="1022259"/>
                  <a:pt x="1231164" y="987994"/>
                  <a:pt x="1410504" y="987994"/>
                </a:cubicBezTo>
                <a:cubicBezTo>
                  <a:pt x="1573884" y="987994"/>
                  <a:pt x="1751251" y="1026846"/>
                  <a:pt x="2059978" y="1130262"/>
                </a:cubicBezTo>
                <a:cubicBezTo>
                  <a:pt x="2175120" y="1168833"/>
                  <a:pt x="2278398" y="1195559"/>
                  <a:pt x="2359123" y="1207675"/>
                </a:cubicBezTo>
                <a:cubicBezTo>
                  <a:pt x="2474954" y="1225061"/>
                  <a:pt x="2487739" y="1225104"/>
                  <a:pt x="2570494" y="1208385"/>
                </a:cubicBezTo>
                <a:cubicBezTo>
                  <a:pt x="2661228" y="1190054"/>
                  <a:pt x="2779934" y="1141666"/>
                  <a:pt x="2874142" y="1084608"/>
                </a:cubicBezTo>
                <a:cubicBezTo>
                  <a:pt x="2911218" y="1062154"/>
                  <a:pt x="2943854" y="1028096"/>
                  <a:pt x="2979396" y="974774"/>
                </a:cubicBezTo>
                <a:cubicBezTo>
                  <a:pt x="3007728" y="932266"/>
                  <a:pt x="3049802" y="872142"/>
                  <a:pt x="3072893" y="841165"/>
                </a:cubicBezTo>
                <a:cubicBezTo>
                  <a:pt x="3095986" y="810188"/>
                  <a:pt x="3149137" y="704774"/>
                  <a:pt x="3191007" y="606912"/>
                </a:cubicBezTo>
                <a:cubicBezTo>
                  <a:pt x="3312720" y="322440"/>
                  <a:pt x="3363040" y="256137"/>
                  <a:pt x="3603107" y="63912"/>
                </a:cubicBezTo>
                <a:cubicBezTo>
                  <a:pt x="3624000" y="47182"/>
                  <a:pt x="3661901" y="25496"/>
                  <a:pt x="3687332" y="15721"/>
                </a:cubicBezTo>
                <a:cubicBezTo>
                  <a:pt x="3714160" y="5408"/>
                  <a:pt x="3743678" y="895"/>
                  <a:pt x="3800147" y="122"/>
                </a:cubicBezTo>
                <a:close/>
              </a:path>
            </a:pathLst>
          </a:custGeom>
          <a:solidFill>
            <a:schemeClr val="accent4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750798"/>
            <a:ext cx="1386840" cy="650247"/>
          </a:xfrm>
          <a:custGeom>
            <a:avLst/>
            <a:gdLst/>
            <a:ahLst/>
            <a:cxnLst/>
            <a:rect l="0" t="0" r="0" b="0"/>
            <a:pathLst>
              <a:path w="5995950" h="2811318">
                <a:moveTo>
                  <a:pt x="5741204" y="166510"/>
                </a:moveTo>
                <a:cubicBezTo>
                  <a:pt x="5609811" y="331573"/>
                  <a:pt x="5404800" y="534423"/>
                  <a:pt x="5092477" y="808401"/>
                </a:cubicBezTo>
                <a:cubicBezTo>
                  <a:pt x="4574581" y="1262711"/>
                  <a:pt x="4081024" y="1593741"/>
                  <a:pt x="3460749" y="1902804"/>
                </a:cubicBezTo>
                <a:cubicBezTo>
                  <a:pt x="3376929" y="1944569"/>
                  <a:pt x="3244456" y="2011039"/>
                  <a:pt x="3166366" y="2050515"/>
                </a:cubicBezTo>
                <a:cubicBezTo>
                  <a:pt x="2982199" y="2143616"/>
                  <a:pt x="2743596" y="2233368"/>
                  <a:pt x="2486010" y="2306437"/>
                </a:cubicBezTo>
                <a:cubicBezTo>
                  <a:pt x="1599941" y="2557785"/>
                  <a:pt x="1057939" y="2644142"/>
                  <a:pt x="346075" y="2647396"/>
                </a:cubicBezTo>
                <a:lnTo>
                  <a:pt x="0" y="2648977"/>
                </a:lnTo>
                <a:lnTo>
                  <a:pt x="12699" y="2811317"/>
                </a:lnTo>
                <a:lnTo>
                  <a:pt x="428624" y="2797503"/>
                </a:lnTo>
                <a:cubicBezTo>
                  <a:pt x="971354" y="2779478"/>
                  <a:pt x="1560827" y="2713811"/>
                  <a:pt x="1828744" y="2641530"/>
                </a:cubicBezTo>
                <a:cubicBezTo>
                  <a:pt x="2082047" y="2573192"/>
                  <a:pt x="2248271" y="2528946"/>
                  <a:pt x="2445757" y="2477293"/>
                </a:cubicBezTo>
                <a:cubicBezTo>
                  <a:pt x="2783164" y="2389044"/>
                  <a:pt x="3537850" y="2053415"/>
                  <a:pt x="3987799" y="1791507"/>
                </a:cubicBezTo>
                <a:cubicBezTo>
                  <a:pt x="4477878" y="1506239"/>
                  <a:pt x="4501440" y="1490023"/>
                  <a:pt x="4933949" y="1140315"/>
                </a:cubicBezTo>
                <a:cubicBezTo>
                  <a:pt x="5207890" y="918818"/>
                  <a:pt x="5445315" y="692321"/>
                  <a:pt x="5871793" y="245639"/>
                </a:cubicBezTo>
                <a:lnTo>
                  <a:pt x="5995949" y="115600"/>
                </a:lnTo>
                <a:lnTo>
                  <a:pt x="5985649" y="61489"/>
                </a:lnTo>
                <a:cubicBezTo>
                  <a:pt x="5975740" y="9434"/>
                  <a:pt x="5973418" y="7237"/>
                  <a:pt x="5924549" y="3689"/>
                </a:cubicBezTo>
                <a:lnTo>
                  <a:pt x="587374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0"/>
            <a:ext cx="12192000" cy="773723"/>
          </a:xfrm>
          <a:prstGeom prst="rect">
            <a:avLst/>
          </a:prstGeom>
          <a:solidFill>
            <a:schemeClr val="accent3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359978" flipH="1">
            <a:off x="6588403" y="2367608"/>
            <a:ext cx="4947138" cy="3596507"/>
          </a:xfrm>
          <a:custGeom>
            <a:avLst/>
            <a:gdLst/>
            <a:ahLst/>
            <a:cxnLst/>
            <a:rect l="0" t="0" r="0" b="0"/>
            <a:pathLst>
              <a:path w="9462099" h="6878827">
                <a:moveTo>
                  <a:pt x="1549400" y="17326"/>
                </a:moveTo>
                <a:cubicBezTo>
                  <a:pt x="1198849" y="65545"/>
                  <a:pt x="927464" y="148060"/>
                  <a:pt x="735812" y="264698"/>
                </a:cubicBezTo>
                <a:cubicBezTo>
                  <a:pt x="391046" y="474520"/>
                  <a:pt x="256745" y="618185"/>
                  <a:pt x="75108" y="971469"/>
                </a:cubicBezTo>
                <a:cubicBezTo>
                  <a:pt x="21570" y="1075600"/>
                  <a:pt x="0" y="1229731"/>
                  <a:pt x="0" y="1508157"/>
                </a:cubicBezTo>
                <a:cubicBezTo>
                  <a:pt x="0" y="1843493"/>
                  <a:pt x="15875" y="1928159"/>
                  <a:pt x="152739" y="2322736"/>
                </a:cubicBezTo>
                <a:cubicBezTo>
                  <a:pt x="207155" y="2479617"/>
                  <a:pt x="402279" y="2855780"/>
                  <a:pt x="531017" y="3051986"/>
                </a:cubicBezTo>
                <a:cubicBezTo>
                  <a:pt x="898033" y="3611346"/>
                  <a:pt x="1402875" y="4155973"/>
                  <a:pt x="2047527" y="4688007"/>
                </a:cubicBezTo>
                <a:cubicBezTo>
                  <a:pt x="2257535" y="4861328"/>
                  <a:pt x="2575288" y="5093109"/>
                  <a:pt x="2889250" y="5301991"/>
                </a:cubicBezTo>
                <a:cubicBezTo>
                  <a:pt x="3986832" y="6032224"/>
                  <a:pt x="5273490" y="6572746"/>
                  <a:pt x="6388100" y="6771848"/>
                </a:cubicBezTo>
                <a:cubicBezTo>
                  <a:pt x="6750366" y="6836560"/>
                  <a:pt x="6854072" y="6846337"/>
                  <a:pt x="7308559" y="6858635"/>
                </a:cubicBezTo>
                <a:cubicBezTo>
                  <a:pt x="7800346" y="6871942"/>
                  <a:pt x="7717601" y="6878826"/>
                  <a:pt x="8208807" y="6783735"/>
                </a:cubicBezTo>
                <a:cubicBezTo>
                  <a:pt x="8394426" y="6747801"/>
                  <a:pt x="8559560" y="6689152"/>
                  <a:pt x="8669034" y="6620280"/>
                </a:cubicBezTo>
                <a:cubicBezTo>
                  <a:pt x="9012258" y="6404350"/>
                  <a:pt x="9100024" y="6334003"/>
                  <a:pt x="9178896" y="6211606"/>
                </a:cubicBezTo>
                <a:cubicBezTo>
                  <a:pt x="9316453" y="5998138"/>
                  <a:pt x="9392181" y="5840092"/>
                  <a:pt x="9422826" y="5702516"/>
                </a:cubicBezTo>
                <a:cubicBezTo>
                  <a:pt x="9462098" y="5526204"/>
                  <a:pt x="9459805" y="5220763"/>
                  <a:pt x="9417794" y="5032461"/>
                </a:cubicBezTo>
                <a:cubicBezTo>
                  <a:pt x="9378884" y="4858055"/>
                  <a:pt x="9323146" y="4665968"/>
                  <a:pt x="9277967" y="4550586"/>
                </a:cubicBezTo>
                <a:cubicBezTo>
                  <a:pt x="9220687" y="4404298"/>
                  <a:pt x="9072964" y="4095618"/>
                  <a:pt x="9021976" y="4015671"/>
                </a:cubicBezTo>
                <a:cubicBezTo>
                  <a:pt x="8995779" y="3974594"/>
                  <a:pt x="8934939" y="3878753"/>
                  <a:pt x="8886777" y="3802691"/>
                </a:cubicBezTo>
                <a:cubicBezTo>
                  <a:pt x="8577457" y="3314186"/>
                  <a:pt x="8034787" y="2723854"/>
                  <a:pt x="7435850" y="2224330"/>
                </a:cubicBezTo>
                <a:cubicBezTo>
                  <a:pt x="7162378" y="1996249"/>
                  <a:pt x="6544221" y="1552375"/>
                  <a:pt x="6269798" y="1387031"/>
                </a:cubicBezTo>
                <a:cubicBezTo>
                  <a:pt x="6173844" y="1329218"/>
                  <a:pt x="6172204" y="1328234"/>
                  <a:pt x="6051550" y="1256120"/>
                </a:cubicBezTo>
                <a:cubicBezTo>
                  <a:pt x="5700969" y="1046580"/>
                  <a:pt x="5196536" y="792254"/>
                  <a:pt x="4855166" y="652924"/>
                </a:cubicBezTo>
                <a:cubicBezTo>
                  <a:pt x="4741985" y="606729"/>
                  <a:pt x="4599110" y="548243"/>
                  <a:pt x="4537666" y="522955"/>
                </a:cubicBezTo>
                <a:cubicBezTo>
                  <a:pt x="4058764" y="325855"/>
                  <a:pt x="3438526" y="150840"/>
                  <a:pt x="2921000" y="66773"/>
                </a:cubicBezTo>
                <a:cubicBezTo>
                  <a:pt x="2597169" y="14169"/>
                  <a:pt x="2504536" y="7015"/>
                  <a:pt x="2095500" y="3018"/>
                </a:cubicBezTo>
                <a:cubicBezTo>
                  <a:pt x="1786685" y="0"/>
                  <a:pt x="1649171" y="3603"/>
                  <a:pt x="1549400" y="1732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5717530" y="6399832"/>
            <a:ext cx="2146310" cy="458168"/>
          </a:xfrm>
          <a:custGeom>
            <a:avLst/>
            <a:gdLst/>
            <a:ahLst/>
            <a:cxnLst/>
            <a:rect l="0" t="0" r="0" b="0"/>
            <a:pathLst>
              <a:path w="5808599" h="1239949">
                <a:moveTo>
                  <a:pt x="3478148" y="3463"/>
                </a:moveTo>
                <a:cubicBezTo>
                  <a:pt x="2794163" y="68157"/>
                  <a:pt x="2198475" y="196192"/>
                  <a:pt x="1707728" y="383991"/>
                </a:cubicBezTo>
                <a:cubicBezTo>
                  <a:pt x="1607122" y="422491"/>
                  <a:pt x="1447102" y="481602"/>
                  <a:pt x="1352128" y="515348"/>
                </a:cubicBezTo>
                <a:cubicBezTo>
                  <a:pt x="1257154" y="549094"/>
                  <a:pt x="1123188" y="606146"/>
                  <a:pt x="1054426" y="642129"/>
                </a:cubicBezTo>
                <a:cubicBezTo>
                  <a:pt x="985663" y="678112"/>
                  <a:pt x="857076" y="739494"/>
                  <a:pt x="768676" y="778532"/>
                </a:cubicBezTo>
                <a:cubicBezTo>
                  <a:pt x="509382" y="893040"/>
                  <a:pt x="38350" y="1165594"/>
                  <a:pt x="11502" y="1216656"/>
                </a:cubicBezTo>
                <a:cubicBezTo>
                  <a:pt x="0" y="1238532"/>
                  <a:pt x="7227" y="1239948"/>
                  <a:pt x="130388" y="1239948"/>
                </a:cubicBezTo>
                <a:lnTo>
                  <a:pt x="261521" y="1239948"/>
                </a:lnTo>
                <a:lnTo>
                  <a:pt x="358534" y="1171703"/>
                </a:lnTo>
                <a:cubicBezTo>
                  <a:pt x="411892" y="1134168"/>
                  <a:pt x="528566" y="1067961"/>
                  <a:pt x="617809" y="1024576"/>
                </a:cubicBezTo>
                <a:cubicBezTo>
                  <a:pt x="707053" y="981191"/>
                  <a:pt x="858501" y="904050"/>
                  <a:pt x="954359" y="853153"/>
                </a:cubicBezTo>
                <a:cubicBezTo>
                  <a:pt x="1514253" y="555868"/>
                  <a:pt x="2321514" y="307518"/>
                  <a:pt x="3078098" y="199794"/>
                </a:cubicBezTo>
                <a:cubicBezTo>
                  <a:pt x="3431968" y="149410"/>
                  <a:pt x="3560601" y="141395"/>
                  <a:pt x="4011548" y="141632"/>
                </a:cubicBezTo>
                <a:cubicBezTo>
                  <a:pt x="4579081" y="141930"/>
                  <a:pt x="4716027" y="160929"/>
                  <a:pt x="5172195" y="302656"/>
                </a:cubicBezTo>
                <a:cubicBezTo>
                  <a:pt x="5291740" y="339797"/>
                  <a:pt x="5533614" y="472773"/>
                  <a:pt x="5667311" y="574858"/>
                </a:cubicBezTo>
                <a:cubicBezTo>
                  <a:pt x="5754297" y="641277"/>
                  <a:pt x="5808598" y="628617"/>
                  <a:pt x="5808598" y="541916"/>
                </a:cubicBezTo>
                <a:cubicBezTo>
                  <a:pt x="5808598" y="501966"/>
                  <a:pt x="5800041" y="489919"/>
                  <a:pt x="5735573" y="439107"/>
                </a:cubicBezTo>
                <a:cubicBezTo>
                  <a:pt x="5531303" y="278105"/>
                  <a:pt x="5281143" y="160153"/>
                  <a:pt x="4983098" y="84310"/>
                </a:cubicBezTo>
                <a:cubicBezTo>
                  <a:pt x="4693630" y="10650"/>
                  <a:pt x="4628919" y="4879"/>
                  <a:pt x="4055998" y="1639"/>
                </a:cubicBezTo>
                <a:cubicBezTo>
                  <a:pt x="3766120" y="0"/>
                  <a:pt x="3506088" y="821"/>
                  <a:pt x="3478148" y="3463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697618" y="4309828"/>
            <a:ext cx="494382" cy="1319758"/>
          </a:xfrm>
          <a:custGeom>
            <a:avLst/>
            <a:gdLst/>
            <a:ahLst/>
            <a:cxnLst/>
            <a:rect l="0" t="0" r="0" b="0"/>
            <a:pathLst>
              <a:path w="1487690" h="3971401">
                <a:moveTo>
                  <a:pt x="1330842" y="39069"/>
                </a:moveTo>
                <a:cubicBezTo>
                  <a:pt x="866654" y="190957"/>
                  <a:pt x="433562" y="539042"/>
                  <a:pt x="259540" y="900098"/>
                </a:cubicBezTo>
                <a:cubicBezTo>
                  <a:pt x="236985" y="946895"/>
                  <a:pt x="196495" y="1024047"/>
                  <a:pt x="169562" y="1071548"/>
                </a:cubicBezTo>
                <a:cubicBezTo>
                  <a:pt x="117339" y="1163653"/>
                  <a:pt x="73122" y="1312200"/>
                  <a:pt x="28491" y="1545476"/>
                </a:cubicBezTo>
                <a:cubicBezTo>
                  <a:pt x="5936" y="1663369"/>
                  <a:pt x="1226" y="1736002"/>
                  <a:pt x="635" y="1975085"/>
                </a:cubicBezTo>
                <a:cubicBezTo>
                  <a:pt x="0" y="2232162"/>
                  <a:pt x="2836" y="2273238"/>
                  <a:pt x="27258" y="2360665"/>
                </a:cubicBezTo>
                <a:cubicBezTo>
                  <a:pt x="125118" y="2710991"/>
                  <a:pt x="162082" y="2795448"/>
                  <a:pt x="330400" y="3053288"/>
                </a:cubicBezTo>
                <a:cubicBezTo>
                  <a:pt x="542343" y="3377957"/>
                  <a:pt x="948001" y="3719766"/>
                  <a:pt x="1352614" y="3914611"/>
                </a:cubicBezTo>
                <a:lnTo>
                  <a:pt x="1470542" y="3971400"/>
                </a:lnTo>
                <a:lnTo>
                  <a:pt x="1477866" y="3812214"/>
                </a:lnTo>
                <a:lnTo>
                  <a:pt x="1417873" y="3787121"/>
                </a:lnTo>
                <a:cubicBezTo>
                  <a:pt x="1128790" y="3666206"/>
                  <a:pt x="662741" y="3284311"/>
                  <a:pt x="475914" y="3015250"/>
                </a:cubicBezTo>
                <a:cubicBezTo>
                  <a:pt x="281540" y="2735318"/>
                  <a:pt x="167043" y="2414152"/>
                  <a:pt x="145112" y="2087343"/>
                </a:cubicBezTo>
                <a:cubicBezTo>
                  <a:pt x="113965" y="1623203"/>
                  <a:pt x="222578" y="1223476"/>
                  <a:pt x="489510" y="819852"/>
                </a:cubicBezTo>
                <a:cubicBezTo>
                  <a:pt x="672481" y="543185"/>
                  <a:pt x="1001340" y="303879"/>
                  <a:pt x="1372111" y="177597"/>
                </a:cubicBezTo>
                <a:lnTo>
                  <a:pt x="1476880" y="141914"/>
                </a:lnTo>
                <a:lnTo>
                  <a:pt x="1483236" y="75239"/>
                </a:lnTo>
                <a:cubicBezTo>
                  <a:pt x="1487689" y="28523"/>
                  <a:pt x="1484840" y="6910"/>
                  <a:pt x="1473717" y="3039"/>
                </a:cubicBezTo>
                <a:cubicBezTo>
                  <a:pt x="1464986" y="0"/>
                  <a:pt x="1400692" y="16214"/>
                  <a:pt x="1330842" y="3906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386840" y="2045788"/>
            <a:ext cx="5813794" cy="16582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6000" dirty="0" err="1">
                <a:ln w="12700">
                  <a:noFill/>
                </a:ln>
                <a:solidFill>
                  <a:srgbClr val="EB7538">
                    <a:alpha val="100000"/>
                  </a:srgbClr>
                </a:solidFill>
                <a:latin typeface="HelloFont WenYiHei"/>
                <a:ea typeface="HelloFont WenYiHei"/>
                <a:cs typeface="HelloFont WenYiHei"/>
              </a:rPr>
              <a:t>篮球战术一防二</a:t>
            </a:r>
            <a:endParaRPr kumimoji="1" lang="zh-CN" altLang="en-US" sz="2800" dirty="0"/>
          </a:p>
        </p:txBody>
      </p:sp>
      <p:sp>
        <p:nvSpPr>
          <p:cNvPr id="28" name="标题 1"/>
          <p:cNvSpPr txBox="1"/>
          <p:nvPr/>
        </p:nvSpPr>
        <p:spPr>
          <a:xfrm>
            <a:off x="4090571" y="5176991"/>
            <a:ext cx="987978" cy="195515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kumimoji="1" lang="en-US" altLang="zh-CN" sz="1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DESIGN</a:t>
            </a:r>
            <a:endParaRPr kumimoji="1"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alphaModFix/>
          </a:blip>
          <a:srcRect l="10090" t="9055" r="10090" b="9055"/>
          <a:stretch>
            <a:fillRect/>
          </a:stretch>
        </p:blipFill>
        <p:spPr>
          <a:xfrm rot="20010339">
            <a:off x="5179191" y="5544261"/>
            <a:ext cx="1116478" cy="1145434"/>
          </a:xfrm>
          <a:custGeom>
            <a:avLst/>
            <a:gdLst>
              <a:gd name="connsiteX0" fmla="*/ 0 w 980522"/>
              <a:gd name="connsiteY0" fmla="*/ 0 h 1005952"/>
              <a:gd name="connsiteX1" fmla="*/ 980522 w 980522"/>
              <a:gd name="connsiteY1" fmla="*/ 0 h 1005952"/>
              <a:gd name="connsiteX2" fmla="*/ 980522 w 980522"/>
              <a:gd name="connsiteY2" fmla="*/ 1005952 h 1005952"/>
              <a:gd name="connsiteX3" fmla="*/ 0 w 980522"/>
              <a:gd name="connsiteY3" fmla="*/ 1005952 h 1005952"/>
            </a:gdLst>
            <a:ahLst/>
            <a:cxnLst/>
            <a:rect l="l" t="t" r="r" b="b"/>
            <a:pathLst>
              <a:path w="980522" h="1005952">
                <a:moveTo>
                  <a:pt x="0" y="0"/>
                </a:moveTo>
                <a:lnTo>
                  <a:pt x="980522" y="0"/>
                </a:lnTo>
                <a:lnTo>
                  <a:pt x="980522" y="1005952"/>
                </a:lnTo>
                <a:lnTo>
                  <a:pt x="0" y="1005952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0" y="5899346"/>
            <a:ext cx="12192000" cy="958654"/>
            <a:chOff x="0" y="5899346"/>
            <a:chExt cx="12192000" cy="958654"/>
          </a:xfrm>
        </p:grpSpPr>
        <p:sp>
          <p:nvSpPr>
            <p:cNvPr id="4" name="标题 1"/>
            <p:cNvSpPr txBox="1"/>
            <p:nvPr/>
          </p:nvSpPr>
          <p:spPr>
            <a:xfrm>
              <a:off x="0" y="5899346"/>
              <a:ext cx="12192000" cy="958654"/>
            </a:xfrm>
            <a:custGeom>
              <a:avLst/>
              <a:gdLst>
                <a:gd name="connsiteX0" fmla="*/ 0 w 12192000"/>
                <a:gd name="connsiteY0" fmla="*/ 0 h 3563982"/>
                <a:gd name="connsiteX1" fmla="*/ 21223 w 12192000"/>
                <a:gd name="connsiteY1" fmla="*/ 27596 h 3563982"/>
                <a:gd name="connsiteX2" fmla="*/ 6096000 w 12192000"/>
                <a:gd name="connsiteY2" fmla="*/ 3055905 h 3563982"/>
                <a:gd name="connsiteX3" fmla="*/ 12170777 w 12192000"/>
                <a:gd name="connsiteY3" fmla="*/ 27596 h 3563982"/>
                <a:gd name="connsiteX4" fmla="*/ 12192000 w 12192000"/>
                <a:gd name="connsiteY4" fmla="*/ 0 h 3563982"/>
                <a:gd name="connsiteX5" fmla="*/ 12192000 w 12192000"/>
                <a:gd name="connsiteY5" fmla="*/ 3563982 h 3563982"/>
                <a:gd name="connsiteX6" fmla="*/ 0 w 12192000"/>
                <a:gd name="connsiteY6" fmla="*/ 3563982 h 3563982"/>
              </a:gdLst>
              <a:ahLst/>
              <a:cxnLst/>
              <a:rect l="l" t="t" r="r" b="b"/>
              <a:pathLst>
                <a:path w="12192000" h="3563982">
                  <a:moveTo>
                    <a:pt x="0" y="0"/>
                  </a:moveTo>
                  <a:lnTo>
                    <a:pt x="21223" y="27596"/>
                  </a:lnTo>
                  <a:cubicBezTo>
                    <a:pt x="1522464" y="1887950"/>
                    <a:pt x="3688133" y="3055905"/>
                    <a:pt x="6096000" y="3055905"/>
                  </a:cubicBezTo>
                  <a:cubicBezTo>
                    <a:pt x="8503868" y="3055905"/>
                    <a:pt x="10669536" y="1887950"/>
                    <a:pt x="12170777" y="27596"/>
                  </a:cubicBezTo>
                  <a:lnTo>
                    <a:pt x="12192000" y="0"/>
                  </a:lnTo>
                  <a:lnTo>
                    <a:pt x="12192000" y="3563982"/>
                  </a:lnTo>
                  <a:lnTo>
                    <a:pt x="0" y="356398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18000"/>
              </a:schemeClr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0" y="6188758"/>
              <a:ext cx="12192000" cy="669242"/>
            </a:xfrm>
            <a:custGeom>
              <a:avLst/>
              <a:gdLst>
                <a:gd name="connsiteX0" fmla="*/ 0 w 12192000"/>
                <a:gd name="connsiteY0" fmla="*/ 0 h 2488036"/>
                <a:gd name="connsiteX1" fmla="*/ 21223 w 12192000"/>
                <a:gd name="connsiteY1" fmla="*/ 18287 h 2488036"/>
                <a:gd name="connsiteX2" fmla="*/ 6096000 w 12192000"/>
                <a:gd name="connsiteY2" fmla="*/ 2025118 h 2488036"/>
                <a:gd name="connsiteX3" fmla="*/ 12170777 w 12192000"/>
                <a:gd name="connsiteY3" fmla="*/ 18287 h 2488036"/>
                <a:gd name="connsiteX4" fmla="*/ 12192000 w 12192000"/>
                <a:gd name="connsiteY4" fmla="*/ 0 h 2488036"/>
                <a:gd name="connsiteX5" fmla="*/ 12192000 w 12192000"/>
                <a:gd name="connsiteY5" fmla="*/ 2488036 h 2488036"/>
                <a:gd name="connsiteX6" fmla="*/ 0 w 12192000"/>
                <a:gd name="connsiteY6" fmla="*/ 2488036 h 2488036"/>
              </a:gdLst>
              <a:ahLst/>
              <a:cxnLst/>
              <a:rect l="l" t="t" r="r" b="b"/>
              <a:pathLst>
                <a:path w="12192000" h="2488036">
                  <a:moveTo>
                    <a:pt x="0" y="0"/>
                  </a:moveTo>
                  <a:lnTo>
                    <a:pt x="21223" y="18287"/>
                  </a:lnTo>
                  <a:cubicBezTo>
                    <a:pt x="1522464" y="1251126"/>
                    <a:pt x="3688133" y="2025118"/>
                    <a:pt x="6096000" y="2025118"/>
                  </a:cubicBezTo>
                  <a:cubicBezTo>
                    <a:pt x="8503868" y="2025118"/>
                    <a:pt x="10669536" y="1251126"/>
                    <a:pt x="12170777" y="18287"/>
                  </a:cubicBezTo>
                  <a:lnTo>
                    <a:pt x="12192000" y="0"/>
                  </a:lnTo>
                  <a:lnTo>
                    <a:pt x="12192000" y="2488036"/>
                  </a:lnTo>
                  <a:lnTo>
                    <a:pt x="0" y="248803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 w="3175" cap="sq">
              <a:solidFill>
                <a:schemeClr val="accent1">
                  <a:lumMod val="20000"/>
                  <a:lumOff val="80000"/>
                </a:schemeClr>
              </a:solidFill>
              <a:miter/>
            </a:ln>
            <a:effectLst>
              <a:outerShdw blurRad="368300" dist="38100" dir="16200000" rotWithShape="0">
                <a:schemeClr val="accent1">
                  <a:alpha val="26000"/>
                </a:schemeClr>
              </a:outerShdw>
            </a:effectLst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69553" y="1148894"/>
            <a:ext cx="3517388" cy="2369056"/>
          </a:xfrm>
          <a:prstGeom prst="rect">
            <a:avLst/>
          </a:prstGeom>
          <a:solidFill>
            <a:schemeClr val="bg1"/>
          </a:solidFill>
          <a:ln w="15875" cap="flat">
            <a:noFill/>
            <a:miter/>
          </a:ln>
          <a:effectLst>
            <a:outerShdw blurRad="152400" dist="38100" dir="2700000" algn="tl" rotWithShape="0">
              <a:schemeClr val="accent1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20591" y="1834647"/>
            <a:ext cx="3094980" cy="15919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87">
                <a:ln w="12700">
                  <a:noFill/>
                </a:ln>
                <a:solidFill>
                  <a:srgbClr val="3A3A3A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迅速整队，检查人数并向教师报告，师生热情问好，营造积极的课堂氛围，教师清晰宣布本节课的教学内容、目标以及重难点，让学生明确学习方向，着重强调安全事项，如在防守过程中注意避免碰撞，合理运用身体进行对抗，防止意外发生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330956" y="1148894"/>
            <a:ext cx="3517388" cy="2369056"/>
          </a:xfrm>
          <a:prstGeom prst="rect">
            <a:avLst/>
          </a:prstGeom>
          <a:solidFill>
            <a:schemeClr val="bg1"/>
          </a:solidFill>
          <a:ln w="15875" cap="flat">
            <a:noFill/>
            <a:miter/>
          </a:ln>
          <a:effectLst>
            <a:outerShdw blurRad="152400" dist="38100" dir="2700000" algn="tl" rotWithShape="0">
              <a:schemeClr val="accent1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481993" y="1834647"/>
            <a:ext cx="3094980" cy="15919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22">
                <a:ln w="12700">
                  <a:noFill/>
                </a:ln>
                <a:solidFill>
                  <a:srgbClr val="3A3A3A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慢跑热身：学生围绕篮球场轻松慢跑3 - 4圈，保持适当的速度和间距，使身体各部位得到初步活动，热身操：带领学生进行全面的热身操练习，包括头部运动、肩部运动、扩胸运动、振臂运动、体转运动、腹背运动、弓步压腿、仆步压腿、手腕踝关节运动，每个动作进行4×8拍，充分活动全身关节，预防运动损伤，专项热身：滑步和撤步练习，左右滑步、前后撤步各3 - 4组，每组10 - 15米，为后续的防守脚步移动练习做准备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69553" y="3615819"/>
            <a:ext cx="3517388" cy="2369056"/>
          </a:xfrm>
          <a:prstGeom prst="rect">
            <a:avLst/>
          </a:prstGeom>
          <a:solidFill>
            <a:schemeClr val="bg1"/>
          </a:solidFill>
          <a:ln w="15875" cap="flat">
            <a:noFill/>
            <a:miter/>
          </a:ln>
          <a:effectLst>
            <a:outerShdw blurRad="152400" dist="38100" dir="2700000" algn="tl" rotWithShape="0">
              <a:schemeClr val="accent1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20591" y="4301572"/>
            <a:ext cx="3094980" cy="15919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53">
                <a:ln w="12700">
                  <a:noFill/>
                </a:ln>
                <a:solidFill>
                  <a:srgbClr val="3A3A3A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综合练习：设置多个标志桶模拟进攻球员的跑动路线，学生分组进行一防二练习，要求防守动作连贯、防守策略合理，根据进攻变化灵活调整防守，每组练习2 - 3次，共进行3 - 4组，教师指导学生根据标志桶的位置和进攻球员的模拟动作，合理选择防守站位和移动方式。
防守游戏：开展“一防二防守挑战赛”，将学生分成若干小组，每组三人，其中一人防守，两人进攻，进攻方在规定时间内尽可能得分，防守方成功防守一次得1分，阻止进攻方得分一次得2分，在规定时间内，积分高的防守小组获胜，比赛过程中，严格要求学生遵守规则，规范动作，如有违规，得分无效，以此强化学生对一防二战术的运用能力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330956" y="3641956"/>
            <a:ext cx="3517388" cy="2369056"/>
          </a:xfrm>
          <a:prstGeom prst="rect">
            <a:avLst/>
          </a:prstGeom>
          <a:solidFill>
            <a:schemeClr val="bg1"/>
          </a:solidFill>
          <a:ln w="15875" cap="flat">
            <a:noFill/>
            <a:miter/>
          </a:ln>
          <a:effectLst>
            <a:outerShdw blurRad="152400" dist="38100" dir="2700000" algn="tl" rotWithShape="0">
              <a:schemeClr val="accent1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481997" y="4327709"/>
            <a:ext cx="3094980" cy="15919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37">
                <a:ln w="12700">
                  <a:noFill/>
                </a:ln>
                <a:solidFill>
                  <a:srgbClr val="3A3A3A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：组织学生进行全身放松，如深呼吸、缓慢转动身体、轻轻拍打腿部和手臂肌肉，帮助学生缓解肌肉疲劳，放松身心，课堂小结：教师全面总结本节课的教学内容，再次回顾一防二战术的动作要领和防守要点，充分肯定学生在练习中的优点和进步，同时客观指出存在的问题和不足，鼓励学生课后继续加强练习，宣布下课，师生相互道别，组织学生有序归还器材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986725" y="1158192"/>
            <a:ext cx="3517388" cy="2369056"/>
          </a:xfrm>
          <a:prstGeom prst="rect">
            <a:avLst/>
          </a:prstGeom>
          <a:solidFill>
            <a:schemeClr val="bg1"/>
          </a:solidFill>
          <a:ln w="15875" cap="flat">
            <a:noFill/>
            <a:miter/>
          </a:ln>
          <a:effectLst>
            <a:outerShdw blurRad="152400" dist="38100" dir="2700000" algn="tl" rotWithShape="0">
              <a:schemeClr val="accent1">
                <a:lumMod val="50000"/>
                <a:alpha val="19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137764" y="1843945"/>
            <a:ext cx="3094980" cy="15919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690">
                <a:ln w="12700">
                  <a:noFill/>
                </a:ln>
                <a:solidFill>
                  <a:srgbClr val="3A3A3A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战术讲解，讲解一防二战术概念、防守站位、脚步移动、干扰动作要点，教师先进行完整的一防二战术示范，再进行细致的分解示范，边示范边清晰强调每个动作和环节的关键要点，学生三人一组，无球模仿练习防守站位和脚步移动，教师巡回指导，及时纠正学生的错误动作。
无球一防二练习，三人一组，两名进攻球员进行无球跑位，防守球员按照战术要求进行防守站位和脚步移动，练习5 - 8次，交换角色，共进行3 - 4组，教师密切观察学生的练习情况，针对防守站位的调整、对无球球员的防守注意力等问题，及时给予纠正和指导。
有球一防二练习，三人一组，一人持球进攻，一人无球进攻，一人防守，进攻球员运用传球和运球突破进行进攻，防守球员积极防守，练习5 - 8次，交换角色，共进行3 - 4组，教师在旁观察，纠正学生在对抗中出现的错误，如防守时被进攻球员突破、对传球路线判断失误等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9556" y="1130300"/>
            <a:ext cx="2574632" cy="52778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1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1130300"/>
            <a:ext cx="76340" cy="52778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 w="11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18302" y="1152357"/>
            <a:ext cx="3098030" cy="5057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EB7538">
                        <a:alpha val="100000"/>
                      </a:srgbClr>
                    </a:gs>
                    <a:gs pos="93000">
                      <a:srgbClr val="2E4782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开始部分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346209" y="1136135"/>
            <a:ext cx="2604503" cy="52778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1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4337054" y="1136135"/>
            <a:ext cx="76340" cy="52778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 w="11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4494954" y="1158192"/>
            <a:ext cx="3061247" cy="5057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EB7538">
                        <a:alpha val="100000"/>
                      </a:srgbClr>
                    </a:gs>
                    <a:gs pos="93000">
                      <a:srgbClr val="2E4782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准备部分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8001512" y="1130300"/>
            <a:ext cx="2574632" cy="52778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1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7992356" y="1130300"/>
            <a:ext cx="76340" cy="52778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 w="11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8150258" y="1152357"/>
            <a:ext cx="3098030" cy="5057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EB7538">
                        <a:alpha val="100000"/>
                      </a:srgbClr>
                    </a:gs>
                    <a:gs pos="93000">
                      <a:srgbClr val="2E4782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基本部分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69556" y="3609509"/>
            <a:ext cx="2574632" cy="52778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1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660400" y="3609509"/>
            <a:ext cx="76340" cy="52778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 w="11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818302" y="3631565"/>
            <a:ext cx="3098030" cy="5057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EB7538">
                        <a:alpha val="100000"/>
                      </a:srgbClr>
                    </a:gs>
                    <a:gs pos="93000">
                      <a:srgbClr val="2E4782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巩固练习</a:t>
            </a: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>
            <a:off x="4333853" y="3634341"/>
            <a:ext cx="2604503" cy="527787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alpha val="11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4337054" y="3634341"/>
            <a:ext cx="76340" cy="52778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 w="1181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4482597" y="3656399"/>
            <a:ext cx="3061247" cy="5057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gradFill>
                  <a:gsLst>
                    <a:gs pos="0">
                      <a:srgbClr val="EB7538">
                        <a:alpha val="100000"/>
                      </a:srgbClr>
                    </a:gs>
                    <a:gs pos="93000">
                      <a:srgbClr val="2E4782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cxnSp>
        <p:nvCxnSpPr>
          <p:cNvPr id="31" name="标题 1"/>
          <p:cNvCxnSpPr/>
          <p:nvPr/>
        </p:nvCxnSpPr>
        <p:spPr>
          <a:xfrm>
            <a:off x="271590" y="692965"/>
            <a:ext cx="17375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32" name="标题 1"/>
          <p:cNvSpPr txBox="1"/>
          <p:nvPr/>
        </p:nvSpPr>
        <p:spPr>
          <a:xfrm>
            <a:off x="561150" y="194684"/>
            <a:ext cx="11214479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教学过程</a:t>
            </a:r>
            <a:endParaRPr kumimoji="1" lang="zh-CN" altLang="en-US"/>
          </a:p>
        </p:txBody>
      </p:sp>
      <p:cxnSp>
        <p:nvCxnSpPr>
          <p:cNvPr id="33" name="标题 1"/>
          <p:cNvCxnSpPr/>
          <p:nvPr/>
        </p:nvCxnSpPr>
        <p:spPr>
          <a:xfrm rot="16200000">
            <a:off x="233490" y="642165"/>
            <a:ext cx="4040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12192"/>
            <a:ext cx="12192000" cy="68336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760720" y="2939432"/>
            <a:ext cx="6431280" cy="3918567"/>
          </a:xfrm>
          <a:custGeom>
            <a:avLst/>
            <a:gdLst>
              <a:gd name="connsiteX0" fmla="*/ 3800147 w 5510514"/>
              <a:gd name="connsiteY0" fmla="*/ 122 h 3935790"/>
              <a:gd name="connsiteX1" fmla="*/ 3866496 w 5510514"/>
              <a:gd name="connsiteY1" fmla="*/ 522 h 3935790"/>
              <a:gd name="connsiteX2" fmla="*/ 4079180 w 5510514"/>
              <a:gd name="connsiteY2" fmla="*/ 39856 h 3935790"/>
              <a:gd name="connsiteX3" fmla="*/ 4489830 w 5510514"/>
              <a:gd name="connsiteY3" fmla="*/ 341423 h 3935790"/>
              <a:gd name="connsiteX4" fmla="*/ 4820117 w 5510514"/>
              <a:gd name="connsiteY4" fmla="*/ 601234 h 3935790"/>
              <a:gd name="connsiteX5" fmla="*/ 5103313 w 5510514"/>
              <a:gd name="connsiteY5" fmla="*/ 673722 h 3935790"/>
              <a:gd name="connsiteX6" fmla="*/ 5288258 w 5510514"/>
              <a:gd name="connsiteY6" fmla="*/ 636454 h 3935790"/>
              <a:gd name="connsiteX7" fmla="*/ 5504179 w 5510514"/>
              <a:gd name="connsiteY7" fmla="*/ 466700 h 3935790"/>
              <a:gd name="connsiteX8" fmla="*/ 5510514 w 5510514"/>
              <a:gd name="connsiteY8" fmla="*/ 459808 h 3935790"/>
              <a:gd name="connsiteX9" fmla="*/ 5510514 w 5510514"/>
              <a:gd name="connsiteY9" fmla="*/ 3935790 h 3935790"/>
              <a:gd name="connsiteX10" fmla="*/ 49354 w 5510514"/>
              <a:gd name="connsiteY10" fmla="*/ 3935790 h 3935790"/>
              <a:gd name="connsiteX11" fmla="*/ 36649 w 5510514"/>
              <a:gd name="connsiteY11" fmla="*/ 3884213 h 3935790"/>
              <a:gd name="connsiteX12" fmla="*/ 182 w 5510514"/>
              <a:gd name="connsiteY12" fmla="*/ 3516861 h 3935790"/>
              <a:gd name="connsiteX13" fmla="*/ 0 w 5510514"/>
              <a:gd name="connsiteY13" fmla="*/ 3303904 h 3935790"/>
              <a:gd name="connsiteX14" fmla="*/ 42877 w 5510514"/>
              <a:gd name="connsiteY14" fmla="*/ 3237086 h 3935790"/>
              <a:gd name="connsiteX15" fmla="*/ 496979 w 5510514"/>
              <a:gd name="connsiteY15" fmla="*/ 2947103 h 3935790"/>
              <a:gd name="connsiteX16" fmla="*/ 687704 w 5510514"/>
              <a:gd name="connsiteY16" fmla="*/ 2883613 h 3935790"/>
              <a:gd name="connsiteX17" fmla="*/ 902872 w 5510514"/>
              <a:gd name="connsiteY17" fmla="*/ 2720065 h 3935790"/>
              <a:gd name="connsiteX18" fmla="*/ 913295 w 5510514"/>
              <a:gd name="connsiteY18" fmla="*/ 1972921 h 3935790"/>
              <a:gd name="connsiteX19" fmla="*/ 833677 w 5510514"/>
              <a:gd name="connsiteY19" fmla="*/ 1515062 h 3935790"/>
              <a:gd name="connsiteX20" fmla="*/ 995334 w 5510514"/>
              <a:gd name="connsiteY20" fmla="*/ 1119678 h 3935790"/>
              <a:gd name="connsiteX21" fmla="*/ 1410504 w 5510514"/>
              <a:gd name="connsiteY21" fmla="*/ 987994 h 3935790"/>
              <a:gd name="connsiteX22" fmla="*/ 2059978 w 5510514"/>
              <a:gd name="connsiteY22" fmla="*/ 1130262 h 3935790"/>
              <a:gd name="connsiteX23" fmla="*/ 2359123 w 5510514"/>
              <a:gd name="connsiteY23" fmla="*/ 1207675 h 3935790"/>
              <a:gd name="connsiteX24" fmla="*/ 2570494 w 5510514"/>
              <a:gd name="connsiteY24" fmla="*/ 1208385 h 3935790"/>
              <a:gd name="connsiteX25" fmla="*/ 2874142 w 5510514"/>
              <a:gd name="connsiteY25" fmla="*/ 1084608 h 3935790"/>
              <a:gd name="connsiteX26" fmla="*/ 2979396 w 5510514"/>
              <a:gd name="connsiteY26" fmla="*/ 974774 h 3935790"/>
              <a:gd name="connsiteX27" fmla="*/ 3072893 w 5510514"/>
              <a:gd name="connsiteY27" fmla="*/ 841165 h 3935790"/>
              <a:gd name="connsiteX28" fmla="*/ 3191007 w 5510514"/>
              <a:gd name="connsiteY28" fmla="*/ 606912 h 3935790"/>
              <a:gd name="connsiteX29" fmla="*/ 3603107 w 5510514"/>
              <a:gd name="connsiteY29" fmla="*/ 63912 h 3935790"/>
              <a:gd name="connsiteX30" fmla="*/ 3687332 w 5510514"/>
              <a:gd name="connsiteY30" fmla="*/ 15721 h 3935790"/>
              <a:gd name="connsiteX31" fmla="*/ 3800147 w 5510514"/>
              <a:gd name="connsiteY31" fmla="*/ 122 h 3935790"/>
            </a:gdLst>
            <a:ahLst/>
            <a:cxnLst/>
            <a:rect l="l" t="t" r="r" b="b"/>
            <a:pathLst>
              <a:path w="5510514" h="3935790">
                <a:moveTo>
                  <a:pt x="3800147" y="122"/>
                </a:moveTo>
                <a:cubicBezTo>
                  <a:pt x="3818970" y="-135"/>
                  <a:pt x="3840786" y="24"/>
                  <a:pt x="3866496" y="522"/>
                </a:cubicBezTo>
                <a:cubicBezTo>
                  <a:pt x="3992254" y="2959"/>
                  <a:pt x="4003728" y="5080"/>
                  <a:pt x="4079180" y="39856"/>
                </a:cubicBezTo>
                <a:cubicBezTo>
                  <a:pt x="4203040" y="96945"/>
                  <a:pt x="4294923" y="164421"/>
                  <a:pt x="4489830" y="341423"/>
                </a:cubicBezTo>
                <a:cubicBezTo>
                  <a:pt x="4680442" y="514529"/>
                  <a:pt x="4727404" y="551470"/>
                  <a:pt x="4820117" y="601234"/>
                </a:cubicBezTo>
                <a:cubicBezTo>
                  <a:pt x="4929087" y="659723"/>
                  <a:pt x="4984454" y="673894"/>
                  <a:pt x="5103313" y="673722"/>
                </a:cubicBezTo>
                <a:cubicBezTo>
                  <a:pt x="5206481" y="673570"/>
                  <a:pt x="5217669" y="671316"/>
                  <a:pt x="5288258" y="636454"/>
                </a:cubicBezTo>
                <a:cubicBezTo>
                  <a:pt x="5350496" y="605715"/>
                  <a:pt x="5425981" y="546087"/>
                  <a:pt x="5504179" y="466700"/>
                </a:cubicBezTo>
                <a:lnTo>
                  <a:pt x="5510514" y="459808"/>
                </a:lnTo>
                <a:lnTo>
                  <a:pt x="5510514" y="3935790"/>
                </a:lnTo>
                <a:lnTo>
                  <a:pt x="49354" y="3935790"/>
                </a:lnTo>
                <a:lnTo>
                  <a:pt x="36649" y="3884213"/>
                </a:lnTo>
                <a:cubicBezTo>
                  <a:pt x="2831" y="3740312"/>
                  <a:pt x="352" y="3715345"/>
                  <a:pt x="182" y="3516861"/>
                </a:cubicBezTo>
                <a:lnTo>
                  <a:pt x="0" y="3303904"/>
                </a:lnTo>
                <a:lnTo>
                  <a:pt x="42877" y="3237086"/>
                </a:lnTo>
                <a:cubicBezTo>
                  <a:pt x="136378" y="3091371"/>
                  <a:pt x="276635" y="3001806"/>
                  <a:pt x="496979" y="2947103"/>
                </a:cubicBezTo>
                <a:cubicBezTo>
                  <a:pt x="573236" y="2928172"/>
                  <a:pt x="659063" y="2899601"/>
                  <a:pt x="687704" y="2883613"/>
                </a:cubicBezTo>
                <a:cubicBezTo>
                  <a:pt x="855148" y="2790143"/>
                  <a:pt x="874070" y="2775762"/>
                  <a:pt x="902872" y="2720065"/>
                </a:cubicBezTo>
                <a:cubicBezTo>
                  <a:pt x="1025256" y="2483410"/>
                  <a:pt x="1026358" y="2404408"/>
                  <a:pt x="913295" y="1972921"/>
                </a:cubicBezTo>
                <a:cubicBezTo>
                  <a:pt x="846932" y="1719656"/>
                  <a:pt x="833486" y="1642337"/>
                  <a:pt x="833677" y="1515062"/>
                </a:cubicBezTo>
                <a:cubicBezTo>
                  <a:pt x="833963" y="1323260"/>
                  <a:pt x="881823" y="1206207"/>
                  <a:pt x="995334" y="1119678"/>
                </a:cubicBezTo>
                <a:cubicBezTo>
                  <a:pt x="1123132" y="1022259"/>
                  <a:pt x="1231164" y="987994"/>
                  <a:pt x="1410504" y="987994"/>
                </a:cubicBezTo>
                <a:cubicBezTo>
                  <a:pt x="1573884" y="987994"/>
                  <a:pt x="1751251" y="1026846"/>
                  <a:pt x="2059978" y="1130262"/>
                </a:cubicBezTo>
                <a:cubicBezTo>
                  <a:pt x="2175120" y="1168833"/>
                  <a:pt x="2278398" y="1195559"/>
                  <a:pt x="2359123" y="1207675"/>
                </a:cubicBezTo>
                <a:cubicBezTo>
                  <a:pt x="2474954" y="1225061"/>
                  <a:pt x="2487739" y="1225104"/>
                  <a:pt x="2570494" y="1208385"/>
                </a:cubicBezTo>
                <a:cubicBezTo>
                  <a:pt x="2661228" y="1190054"/>
                  <a:pt x="2779934" y="1141666"/>
                  <a:pt x="2874142" y="1084608"/>
                </a:cubicBezTo>
                <a:cubicBezTo>
                  <a:pt x="2911218" y="1062154"/>
                  <a:pt x="2943854" y="1028096"/>
                  <a:pt x="2979396" y="974774"/>
                </a:cubicBezTo>
                <a:cubicBezTo>
                  <a:pt x="3007728" y="932266"/>
                  <a:pt x="3049802" y="872142"/>
                  <a:pt x="3072893" y="841165"/>
                </a:cubicBezTo>
                <a:cubicBezTo>
                  <a:pt x="3095986" y="810188"/>
                  <a:pt x="3149137" y="704774"/>
                  <a:pt x="3191007" y="606912"/>
                </a:cubicBezTo>
                <a:cubicBezTo>
                  <a:pt x="3312720" y="322440"/>
                  <a:pt x="3363040" y="256137"/>
                  <a:pt x="3603107" y="63912"/>
                </a:cubicBezTo>
                <a:cubicBezTo>
                  <a:pt x="3624000" y="47182"/>
                  <a:pt x="3661901" y="25496"/>
                  <a:pt x="3687332" y="15721"/>
                </a:cubicBezTo>
                <a:cubicBezTo>
                  <a:pt x="3714160" y="5408"/>
                  <a:pt x="3743678" y="895"/>
                  <a:pt x="3800147" y="122"/>
                </a:cubicBezTo>
                <a:close/>
              </a:path>
            </a:pathLst>
          </a:custGeom>
          <a:solidFill>
            <a:schemeClr val="accent4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750798"/>
            <a:ext cx="1386840" cy="650247"/>
          </a:xfrm>
          <a:custGeom>
            <a:avLst/>
            <a:gdLst/>
            <a:ahLst/>
            <a:cxnLst/>
            <a:rect l="0" t="0" r="0" b="0"/>
            <a:pathLst>
              <a:path w="5995950" h="2811318">
                <a:moveTo>
                  <a:pt x="5741204" y="166510"/>
                </a:moveTo>
                <a:cubicBezTo>
                  <a:pt x="5609811" y="331573"/>
                  <a:pt x="5404800" y="534423"/>
                  <a:pt x="5092477" y="808401"/>
                </a:cubicBezTo>
                <a:cubicBezTo>
                  <a:pt x="4574581" y="1262711"/>
                  <a:pt x="4081024" y="1593741"/>
                  <a:pt x="3460749" y="1902804"/>
                </a:cubicBezTo>
                <a:cubicBezTo>
                  <a:pt x="3376929" y="1944569"/>
                  <a:pt x="3244456" y="2011039"/>
                  <a:pt x="3166366" y="2050515"/>
                </a:cubicBezTo>
                <a:cubicBezTo>
                  <a:pt x="2982199" y="2143616"/>
                  <a:pt x="2743596" y="2233368"/>
                  <a:pt x="2486010" y="2306437"/>
                </a:cubicBezTo>
                <a:cubicBezTo>
                  <a:pt x="1599941" y="2557785"/>
                  <a:pt x="1057939" y="2644142"/>
                  <a:pt x="346075" y="2647396"/>
                </a:cubicBezTo>
                <a:lnTo>
                  <a:pt x="0" y="2648977"/>
                </a:lnTo>
                <a:lnTo>
                  <a:pt x="12699" y="2811317"/>
                </a:lnTo>
                <a:lnTo>
                  <a:pt x="428624" y="2797503"/>
                </a:lnTo>
                <a:cubicBezTo>
                  <a:pt x="971354" y="2779478"/>
                  <a:pt x="1560827" y="2713811"/>
                  <a:pt x="1828744" y="2641530"/>
                </a:cubicBezTo>
                <a:cubicBezTo>
                  <a:pt x="2082047" y="2573192"/>
                  <a:pt x="2248271" y="2528946"/>
                  <a:pt x="2445757" y="2477293"/>
                </a:cubicBezTo>
                <a:cubicBezTo>
                  <a:pt x="2783164" y="2389044"/>
                  <a:pt x="3537850" y="2053415"/>
                  <a:pt x="3987799" y="1791507"/>
                </a:cubicBezTo>
                <a:cubicBezTo>
                  <a:pt x="4477878" y="1506239"/>
                  <a:pt x="4501440" y="1490023"/>
                  <a:pt x="4933949" y="1140315"/>
                </a:cubicBezTo>
                <a:cubicBezTo>
                  <a:pt x="5207890" y="918818"/>
                  <a:pt x="5445315" y="692321"/>
                  <a:pt x="5871793" y="245639"/>
                </a:cubicBezTo>
                <a:lnTo>
                  <a:pt x="5995949" y="115600"/>
                </a:lnTo>
                <a:lnTo>
                  <a:pt x="5985649" y="61489"/>
                </a:lnTo>
                <a:cubicBezTo>
                  <a:pt x="5975740" y="9434"/>
                  <a:pt x="5973418" y="7237"/>
                  <a:pt x="5924549" y="3689"/>
                </a:cubicBezTo>
                <a:lnTo>
                  <a:pt x="587374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0"/>
            <a:ext cx="12192000" cy="773723"/>
          </a:xfrm>
          <a:prstGeom prst="rect">
            <a:avLst/>
          </a:prstGeom>
          <a:solidFill>
            <a:schemeClr val="accent3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1282" flipH="1">
            <a:off x="6205308" y="2179332"/>
            <a:ext cx="4947138" cy="3596507"/>
          </a:xfrm>
          <a:custGeom>
            <a:avLst/>
            <a:gdLst/>
            <a:ahLst/>
            <a:cxnLst/>
            <a:rect l="0" t="0" r="0" b="0"/>
            <a:pathLst>
              <a:path w="9462099" h="6878827">
                <a:moveTo>
                  <a:pt x="1549400" y="17326"/>
                </a:moveTo>
                <a:cubicBezTo>
                  <a:pt x="1198849" y="65545"/>
                  <a:pt x="927464" y="148060"/>
                  <a:pt x="735812" y="264698"/>
                </a:cubicBezTo>
                <a:cubicBezTo>
                  <a:pt x="391046" y="474520"/>
                  <a:pt x="256745" y="618185"/>
                  <a:pt x="75108" y="971469"/>
                </a:cubicBezTo>
                <a:cubicBezTo>
                  <a:pt x="21570" y="1075600"/>
                  <a:pt x="0" y="1229731"/>
                  <a:pt x="0" y="1508157"/>
                </a:cubicBezTo>
                <a:cubicBezTo>
                  <a:pt x="0" y="1843493"/>
                  <a:pt x="15875" y="1928159"/>
                  <a:pt x="152739" y="2322736"/>
                </a:cubicBezTo>
                <a:cubicBezTo>
                  <a:pt x="207155" y="2479617"/>
                  <a:pt x="402279" y="2855780"/>
                  <a:pt x="531017" y="3051986"/>
                </a:cubicBezTo>
                <a:cubicBezTo>
                  <a:pt x="898033" y="3611346"/>
                  <a:pt x="1402875" y="4155973"/>
                  <a:pt x="2047527" y="4688007"/>
                </a:cubicBezTo>
                <a:cubicBezTo>
                  <a:pt x="2257535" y="4861328"/>
                  <a:pt x="2575288" y="5093109"/>
                  <a:pt x="2889250" y="5301991"/>
                </a:cubicBezTo>
                <a:cubicBezTo>
                  <a:pt x="3986832" y="6032224"/>
                  <a:pt x="5273490" y="6572746"/>
                  <a:pt x="6388100" y="6771848"/>
                </a:cubicBezTo>
                <a:cubicBezTo>
                  <a:pt x="6750366" y="6836560"/>
                  <a:pt x="6854072" y="6846337"/>
                  <a:pt x="7308559" y="6858635"/>
                </a:cubicBezTo>
                <a:cubicBezTo>
                  <a:pt x="7800346" y="6871942"/>
                  <a:pt x="7717601" y="6878826"/>
                  <a:pt x="8208807" y="6783735"/>
                </a:cubicBezTo>
                <a:cubicBezTo>
                  <a:pt x="8394426" y="6747801"/>
                  <a:pt x="8559560" y="6689152"/>
                  <a:pt x="8669034" y="6620280"/>
                </a:cubicBezTo>
                <a:cubicBezTo>
                  <a:pt x="9012258" y="6404350"/>
                  <a:pt x="9100024" y="6334003"/>
                  <a:pt x="9178896" y="6211606"/>
                </a:cubicBezTo>
                <a:cubicBezTo>
                  <a:pt x="9316453" y="5998138"/>
                  <a:pt x="9392181" y="5840092"/>
                  <a:pt x="9422826" y="5702516"/>
                </a:cubicBezTo>
                <a:cubicBezTo>
                  <a:pt x="9462098" y="5526204"/>
                  <a:pt x="9459805" y="5220763"/>
                  <a:pt x="9417794" y="5032461"/>
                </a:cubicBezTo>
                <a:cubicBezTo>
                  <a:pt x="9378884" y="4858055"/>
                  <a:pt x="9323146" y="4665968"/>
                  <a:pt x="9277967" y="4550586"/>
                </a:cubicBezTo>
                <a:cubicBezTo>
                  <a:pt x="9220687" y="4404298"/>
                  <a:pt x="9072964" y="4095618"/>
                  <a:pt x="9021976" y="4015671"/>
                </a:cubicBezTo>
                <a:cubicBezTo>
                  <a:pt x="8995779" y="3974594"/>
                  <a:pt x="8934939" y="3878753"/>
                  <a:pt x="8886777" y="3802691"/>
                </a:cubicBezTo>
                <a:cubicBezTo>
                  <a:pt x="8577457" y="3314186"/>
                  <a:pt x="8034787" y="2723854"/>
                  <a:pt x="7435850" y="2224330"/>
                </a:cubicBezTo>
                <a:cubicBezTo>
                  <a:pt x="7162378" y="1996249"/>
                  <a:pt x="6544221" y="1552375"/>
                  <a:pt x="6269798" y="1387031"/>
                </a:cubicBezTo>
                <a:cubicBezTo>
                  <a:pt x="6173844" y="1329218"/>
                  <a:pt x="6172204" y="1328234"/>
                  <a:pt x="6051550" y="1256120"/>
                </a:cubicBezTo>
                <a:cubicBezTo>
                  <a:pt x="5700969" y="1046580"/>
                  <a:pt x="5196536" y="792254"/>
                  <a:pt x="4855166" y="652924"/>
                </a:cubicBezTo>
                <a:cubicBezTo>
                  <a:pt x="4741985" y="606729"/>
                  <a:pt x="4599110" y="548243"/>
                  <a:pt x="4537666" y="522955"/>
                </a:cubicBezTo>
                <a:cubicBezTo>
                  <a:pt x="4058764" y="325855"/>
                  <a:pt x="3438526" y="150840"/>
                  <a:pt x="2921000" y="66773"/>
                </a:cubicBezTo>
                <a:cubicBezTo>
                  <a:pt x="2597169" y="14169"/>
                  <a:pt x="2504536" y="7015"/>
                  <a:pt x="2095500" y="3018"/>
                </a:cubicBezTo>
                <a:cubicBezTo>
                  <a:pt x="1786685" y="0"/>
                  <a:pt x="1649171" y="3603"/>
                  <a:pt x="1549400" y="1732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5717530" y="6399832"/>
            <a:ext cx="2146310" cy="458168"/>
          </a:xfrm>
          <a:custGeom>
            <a:avLst/>
            <a:gdLst/>
            <a:ahLst/>
            <a:cxnLst/>
            <a:rect l="0" t="0" r="0" b="0"/>
            <a:pathLst>
              <a:path w="5808599" h="1239949">
                <a:moveTo>
                  <a:pt x="3478148" y="3463"/>
                </a:moveTo>
                <a:cubicBezTo>
                  <a:pt x="2794163" y="68157"/>
                  <a:pt x="2198475" y="196192"/>
                  <a:pt x="1707728" y="383991"/>
                </a:cubicBezTo>
                <a:cubicBezTo>
                  <a:pt x="1607122" y="422491"/>
                  <a:pt x="1447102" y="481602"/>
                  <a:pt x="1352128" y="515348"/>
                </a:cubicBezTo>
                <a:cubicBezTo>
                  <a:pt x="1257154" y="549094"/>
                  <a:pt x="1123188" y="606146"/>
                  <a:pt x="1054426" y="642129"/>
                </a:cubicBezTo>
                <a:cubicBezTo>
                  <a:pt x="985663" y="678112"/>
                  <a:pt x="857076" y="739494"/>
                  <a:pt x="768676" y="778532"/>
                </a:cubicBezTo>
                <a:cubicBezTo>
                  <a:pt x="509382" y="893040"/>
                  <a:pt x="38350" y="1165594"/>
                  <a:pt x="11502" y="1216656"/>
                </a:cubicBezTo>
                <a:cubicBezTo>
                  <a:pt x="0" y="1238532"/>
                  <a:pt x="7227" y="1239948"/>
                  <a:pt x="130388" y="1239948"/>
                </a:cubicBezTo>
                <a:lnTo>
                  <a:pt x="261521" y="1239948"/>
                </a:lnTo>
                <a:lnTo>
                  <a:pt x="358534" y="1171703"/>
                </a:lnTo>
                <a:cubicBezTo>
                  <a:pt x="411892" y="1134168"/>
                  <a:pt x="528566" y="1067961"/>
                  <a:pt x="617809" y="1024576"/>
                </a:cubicBezTo>
                <a:cubicBezTo>
                  <a:pt x="707053" y="981191"/>
                  <a:pt x="858501" y="904050"/>
                  <a:pt x="954359" y="853153"/>
                </a:cubicBezTo>
                <a:cubicBezTo>
                  <a:pt x="1514253" y="555868"/>
                  <a:pt x="2321514" y="307518"/>
                  <a:pt x="3078098" y="199794"/>
                </a:cubicBezTo>
                <a:cubicBezTo>
                  <a:pt x="3431968" y="149410"/>
                  <a:pt x="3560601" y="141395"/>
                  <a:pt x="4011548" y="141632"/>
                </a:cubicBezTo>
                <a:cubicBezTo>
                  <a:pt x="4579081" y="141930"/>
                  <a:pt x="4716027" y="160929"/>
                  <a:pt x="5172195" y="302656"/>
                </a:cubicBezTo>
                <a:cubicBezTo>
                  <a:pt x="5291740" y="339797"/>
                  <a:pt x="5533614" y="472773"/>
                  <a:pt x="5667311" y="574858"/>
                </a:cubicBezTo>
                <a:cubicBezTo>
                  <a:pt x="5754297" y="641277"/>
                  <a:pt x="5808598" y="628617"/>
                  <a:pt x="5808598" y="541916"/>
                </a:cubicBezTo>
                <a:cubicBezTo>
                  <a:pt x="5808598" y="501966"/>
                  <a:pt x="5800041" y="489919"/>
                  <a:pt x="5735573" y="439107"/>
                </a:cubicBezTo>
                <a:cubicBezTo>
                  <a:pt x="5531303" y="278105"/>
                  <a:pt x="5281143" y="160153"/>
                  <a:pt x="4983098" y="84310"/>
                </a:cubicBezTo>
                <a:cubicBezTo>
                  <a:pt x="4693630" y="10650"/>
                  <a:pt x="4628919" y="4879"/>
                  <a:pt x="4055998" y="1639"/>
                </a:cubicBezTo>
                <a:cubicBezTo>
                  <a:pt x="3766120" y="0"/>
                  <a:pt x="3506088" y="821"/>
                  <a:pt x="3478148" y="3463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697618" y="4309828"/>
            <a:ext cx="494382" cy="1319758"/>
          </a:xfrm>
          <a:custGeom>
            <a:avLst/>
            <a:gdLst/>
            <a:ahLst/>
            <a:cxnLst/>
            <a:rect l="0" t="0" r="0" b="0"/>
            <a:pathLst>
              <a:path w="1487690" h="3971401">
                <a:moveTo>
                  <a:pt x="1330842" y="39069"/>
                </a:moveTo>
                <a:cubicBezTo>
                  <a:pt x="866654" y="190957"/>
                  <a:pt x="433562" y="539042"/>
                  <a:pt x="259540" y="900098"/>
                </a:cubicBezTo>
                <a:cubicBezTo>
                  <a:pt x="236985" y="946895"/>
                  <a:pt x="196495" y="1024047"/>
                  <a:pt x="169562" y="1071548"/>
                </a:cubicBezTo>
                <a:cubicBezTo>
                  <a:pt x="117339" y="1163653"/>
                  <a:pt x="73122" y="1312200"/>
                  <a:pt x="28491" y="1545476"/>
                </a:cubicBezTo>
                <a:cubicBezTo>
                  <a:pt x="5936" y="1663369"/>
                  <a:pt x="1226" y="1736002"/>
                  <a:pt x="635" y="1975085"/>
                </a:cubicBezTo>
                <a:cubicBezTo>
                  <a:pt x="0" y="2232162"/>
                  <a:pt x="2836" y="2273238"/>
                  <a:pt x="27258" y="2360665"/>
                </a:cubicBezTo>
                <a:cubicBezTo>
                  <a:pt x="125118" y="2710991"/>
                  <a:pt x="162082" y="2795448"/>
                  <a:pt x="330400" y="3053288"/>
                </a:cubicBezTo>
                <a:cubicBezTo>
                  <a:pt x="542343" y="3377957"/>
                  <a:pt x="948001" y="3719766"/>
                  <a:pt x="1352614" y="3914611"/>
                </a:cubicBezTo>
                <a:lnTo>
                  <a:pt x="1470542" y="3971400"/>
                </a:lnTo>
                <a:lnTo>
                  <a:pt x="1477866" y="3812214"/>
                </a:lnTo>
                <a:lnTo>
                  <a:pt x="1417873" y="3787121"/>
                </a:lnTo>
                <a:cubicBezTo>
                  <a:pt x="1128790" y="3666206"/>
                  <a:pt x="662741" y="3284311"/>
                  <a:pt x="475914" y="3015250"/>
                </a:cubicBezTo>
                <a:cubicBezTo>
                  <a:pt x="281540" y="2735318"/>
                  <a:pt x="167043" y="2414152"/>
                  <a:pt x="145112" y="2087343"/>
                </a:cubicBezTo>
                <a:cubicBezTo>
                  <a:pt x="113965" y="1623203"/>
                  <a:pt x="222578" y="1223476"/>
                  <a:pt x="489510" y="819852"/>
                </a:cubicBezTo>
                <a:cubicBezTo>
                  <a:pt x="672481" y="543185"/>
                  <a:pt x="1001340" y="303879"/>
                  <a:pt x="1372111" y="177597"/>
                </a:cubicBezTo>
                <a:lnTo>
                  <a:pt x="1476880" y="141914"/>
                </a:lnTo>
                <a:lnTo>
                  <a:pt x="1483236" y="75239"/>
                </a:lnTo>
                <a:cubicBezTo>
                  <a:pt x="1487689" y="28523"/>
                  <a:pt x="1484840" y="6910"/>
                  <a:pt x="1473717" y="3039"/>
                </a:cubicBezTo>
                <a:cubicBezTo>
                  <a:pt x="1464986" y="0"/>
                  <a:pt x="1400692" y="16214"/>
                  <a:pt x="1330842" y="3906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732917" y="6415319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308431" y="6415319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89706" y="6415319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76336" y="6415319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544748" y="1483603"/>
            <a:ext cx="980576" cy="15410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EB75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04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023806" y="2989605"/>
            <a:ext cx="5417691" cy="16793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 dirty="0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alphaModFix/>
          </a:blip>
          <a:srcRect l="10090" t="9055" r="10090" b="9055"/>
          <a:stretch>
            <a:fillRect/>
          </a:stretch>
        </p:blipFill>
        <p:spPr>
          <a:xfrm rot="20010339">
            <a:off x="5179191" y="5544261"/>
            <a:ext cx="1116478" cy="1145434"/>
          </a:xfrm>
          <a:custGeom>
            <a:avLst/>
            <a:gdLst>
              <a:gd name="connsiteX0" fmla="*/ 0 w 980522"/>
              <a:gd name="connsiteY0" fmla="*/ 0 h 1005952"/>
              <a:gd name="connsiteX1" fmla="*/ 980522 w 980522"/>
              <a:gd name="connsiteY1" fmla="*/ 0 h 1005952"/>
              <a:gd name="connsiteX2" fmla="*/ 980522 w 980522"/>
              <a:gd name="connsiteY2" fmla="*/ 1005952 h 1005952"/>
              <a:gd name="connsiteX3" fmla="*/ 0 w 980522"/>
              <a:gd name="connsiteY3" fmla="*/ 1005952 h 1005952"/>
            </a:gdLst>
            <a:ahLst/>
            <a:cxnLst/>
            <a:rect l="l" t="t" r="r" b="b"/>
            <a:pathLst>
              <a:path w="980522" h="1005952">
                <a:moveTo>
                  <a:pt x="0" y="0"/>
                </a:moveTo>
                <a:lnTo>
                  <a:pt x="980522" y="0"/>
                </a:lnTo>
                <a:lnTo>
                  <a:pt x="980522" y="1005952"/>
                </a:lnTo>
                <a:lnTo>
                  <a:pt x="0" y="1005952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-37410" y="1479637"/>
            <a:ext cx="12292910" cy="3115558"/>
          </a:xfrm>
          <a:prstGeom prst="rect">
            <a:avLst/>
          </a:prstGeom>
        </p:spPr>
      </p:pic>
      <p:sp>
        <p:nvSpPr>
          <p:cNvPr id="4" name="标题 1"/>
          <p:cNvSpPr txBox="1"/>
          <p:nvPr/>
        </p:nvSpPr>
        <p:spPr>
          <a:xfrm>
            <a:off x="4870184" y="3779582"/>
            <a:ext cx="2451633" cy="648867"/>
          </a:xfrm>
          <a:prstGeom prst="parallelogram">
            <a:avLst>
              <a:gd name="adj" fmla="val 44352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527737" y="3857794"/>
            <a:ext cx="1130300" cy="406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611086" y="4527140"/>
            <a:ext cx="8969828" cy="5905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场地与器材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611086" y="5216381"/>
            <a:ext cx="8969828" cy="12058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标准篮球场1块，篮球若干（根据学生人数合理配备，保证两人1球），口哨1个，标志桶若干，为教学活动提供必要的场地和器材支持，确保教学过程的顺利进行。</a:t>
            </a:r>
            <a:endParaRPr kumimoji="1" lang="zh-CN" altLang="en-US"/>
          </a:p>
        </p:txBody>
      </p:sp>
      <p:cxnSp>
        <p:nvCxnSpPr>
          <p:cNvPr id="8" name="标题 1"/>
          <p:cNvCxnSpPr/>
          <p:nvPr/>
        </p:nvCxnSpPr>
        <p:spPr>
          <a:xfrm>
            <a:off x="271590" y="692965"/>
            <a:ext cx="17375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9" name="标题 1"/>
          <p:cNvSpPr txBox="1"/>
          <p:nvPr/>
        </p:nvSpPr>
        <p:spPr>
          <a:xfrm>
            <a:off x="561150" y="194684"/>
            <a:ext cx="11214479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</a:t>
            </a: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 rot="16200000">
            <a:off x="233490" y="642165"/>
            <a:ext cx="4040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272307">
            <a:off x="1920639" y="1920682"/>
            <a:ext cx="3305999" cy="4126308"/>
          </a:xfrm>
          <a:prstGeom prst="roundRect">
            <a:avLst>
              <a:gd name="adj" fmla="val 12669"/>
            </a:avLst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930628" y="1874586"/>
            <a:ext cx="3305999" cy="4126306"/>
          </a:xfrm>
          <a:prstGeom prst="roundRect">
            <a:avLst>
              <a:gd name="adj" fmla="val 12669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27000" sx="102000" sy="102000" algn="ctr" rotWithShape="0">
              <a:schemeClr val="accent1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038793" y="3249455"/>
            <a:ext cx="3089668" cy="25446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课堂练习过程中，持续观察学生的参与度、积极性和专注度，密切关注学生对防守动作和战术的掌握进度和改进情况，及时给予针对性的鼓励和指导，通过课堂观察了解学生的学习情况，及时给予反馈和指导，帮助学生更好地掌握战术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38793" y="2305101"/>
            <a:ext cx="3089668" cy="66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过程性评价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252205" y="1578059"/>
            <a:ext cx="662845" cy="662845"/>
          </a:xfrm>
          <a:prstGeom prst="flowChartConnector">
            <a:avLst/>
          </a:prstGeom>
          <a:gradFill>
            <a:gsLst>
              <a:gs pos="0">
                <a:schemeClr val="accent1"/>
              </a:gs>
              <a:gs pos="49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972355" y="1678649"/>
            <a:ext cx="1222545" cy="4616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272307">
            <a:off x="6955373" y="1920682"/>
            <a:ext cx="3305999" cy="4126306"/>
          </a:xfrm>
          <a:prstGeom prst="roundRect">
            <a:avLst>
              <a:gd name="adj" fmla="val 12669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965362" y="1891011"/>
            <a:ext cx="3305999" cy="4126306"/>
          </a:xfrm>
          <a:prstGeom prst="roundRect">
            <a:avLst>
              <a:gd name="adj" fmla="val 12669"/>
            </a:avLst>
          </a:prstGeom>
          <a:solidFill>
            <a:schemeClr val="bg1"/>
          </a:solidFill>
          <a:ln w="12700" cap="sq">
            <a:noFill/>
            <a:miter/>
          </a:ln>
          <a:effectLst>
            <a:outerShdw blurRad="127000" sx="102000" sy="102000" algn="ctr" rotWithShape="0">
              <a:schemeClr val="accent2"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073527" y="3197484"/>
            <a:ext cx="3089668" cy="26318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技能考核，如在规定时间内完成一定数量的一防二防守任务，根据防守动作的准确性、防守效果、反应速度和防守策略的合理性进行全面打分评价；同时，结合小组比赛中一防二战术的实际运用情况，对学生进行综合评价，全面评估学生的学习效果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073527" y="2321526"/>
            <a:ext cx="3089668" cy="66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终结性评价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286939" y="1594484"/>
            <a:ext cx="662845" cy="662845"/>
          </a:xfrm>
          <a:prstGeom prst="flowChartConnector">
            <a:avLst/>
          </a:prstGeom>
          <a:gradFill>
            <a:gsLst>
              <a:gs pos="0">
                <a:schemeClr val="accent2"/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007089" y="1695074"/>
            <a:ext cx="1222545" cy="46166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363324" y="3085524"/>
            <a:ext cx="510074" cy="68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3328590" y="3085524"/>
            <a:ext cx="510074" cy="68396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>
            <a:off x="271590" y="692965"/>
            <a:ext cx="17375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18" name="标题 1"/>
          <p:cNvSpPr txBox="1"/>
          <p:nvPr/>
        </p:nvSpPr>
        <p:spPr>
          <a:xfrm>
            <a:off x="561150" y="194684"/>
            <a:ext cx="11214479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</a:t>
            </a:r>
            <a:endParaRPr kumimoji="1" lang="zh-CN" altLang="en-US"/>
          </a:p>
        </p:txBody>
      </p:sp>
      <p:cxnSp>
        <p:nvCxnSpPr>
          <p:cNvPr id="19" name="标题 1"/>
          <p:cNvCxnSpPr/>
          <p:nvPr/>
        </p:nvCxnSpPr>
        <p:spPr>
          <a:xfrm rot="16200000">
            <a:off x="233490" y="642165"/>
            <a:ext cx="4040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5000"/>
          </a:blip>
          <a:srcRect/>
          <a:stretch>
            <a:fillRect/>
          </a:stretch>
        </p:blipFill>
        <p:spPr>
          <a:xfrm>
            <a:off x="0" y="12560"/>
            <a:ext cx="12192000" cy="6832879"/>
          </a:xfrm>
          <a:custGeom>
            <a:avLst/>
            <a:gdLst>
              <a:gd name="connsiteX0" fmla="*/ 0 w 12192000"/>
              <a:gd name="connsiteY0" fmla="*/ 0 h 6832879"/>
              <a:gd name="connsiteX1" fmla="*/ 12192000 w 12192000"/>
              <a:gd name="connsiteY1" fmla="*/ 0 h 6832879"/>
              <a:gd name="connsiteX2" fmla="*/ 12192000 w 12192000"/>
              <a:gd name="connsiteY2" fmla="*/ 6832879 h 6832879"/>
              <a:gd name="connsiteX3" fmla="*/ 0 w 12192000"/>
              <a:gd name="connsiteY3" fmla="*/ 6832879 h 6832879"/>
            </a:gdLst>
            <a:ahLst/>
            <a:cxnLst/>
            <a:rect l="l" t="t" r="r" b="b"/>
            <a:pathLst>
              <a:path w="12192000" h="6832879">
                <a:moveTo>
                  <a:pt x="0" y="0"/>
                </a:moveTo>
                <a:lnTo>
                  <a:pt x="12192000" y="0"/>
                </a:lnTo>
                <a:lnTo>
                  <a:pt x="12192000" y="6832879"/>
                </a:lnTo>
                <a:lnTo>
                  <a:pt x="0" y="6832879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760720" y="2939432"/>
            <a:ext cx="6431280" cy="3918567"/>
          </a:xfrm>
          <a:custGeom>
            <a:avLst/>
            <a:gdLst>
              <a:gd name="connsiteX0" fmla="*/ 3800147 w 5510514"/>
              <a:gd name="connsiteY0" fmla="*/ 122 h 3935790"/>
              <a:gd name="connsiteX1" fmla="*/ 3866496 w 5510514"/>
              <a:gd name="connsiteY1" fmla="*/ 522 h 3935790"/>
              <a:gd name="connsiteX2" fmla="*/ 4079180 w 5510514"/>
              <a:gd name="connsiteY2" fmla="*/ 39856 h 3935790"/>
              <a:gd name="connsiteX3" fmla="*/ 4489830 w 5510514"/>
              <a:gd name="connsiteY3" fmla="*/ 341423 h 3935790"/>
              <a:gd name="connsiteX4" fmla="*/ 4820117 w 5510514"/>
              <a:gd name="connsiteY4" fmla="*/ 601234 h 3935790"/>
              <a:gd name="connsiteX5" fmla="*/ 5103313 w 5510514"/>
              <a:gd name="connsiteY5" fmla="*/ 673722 h 3935790"/>
              <a:gd name="connsiteX6" fmla="*/ 5288258 w 5510514"/>
              <a:gd name="connsiteY6" fmla="*/ 636454 h 3935790"/>
              <a:gd name="connsiteX7" fmla="*/ 5504179 w 5510514"/>
              <a:gd name="connsiteY7" fmla="*/ 466700 h 3935790"/>
              <a:gd name="connsiteX8" fmla="*/ 5510514 w 5510514"/>
              <a:gd name="connsiteY8" fmla="*/ 459808 h 3935790"/>
              <a:gd name="connsiteX9" fmla="*/ 5510514 w 5510514"/>
              <a:gd name="connsiteY9" fmla="*/ 3935790 h 3935790"/>
              <a:gd name="connsiteX10" fmla="*/ 49354 w 5510514"/>
              <a:gd name="connsiteY10" fmla="*/ 3935790 h 3935790"/>
              <a:gd name="connsiteX11" fmla="*/ 36649 w 5510514"/>
              <a:gd name="connsiteY11" fmla="*/ 3884213 h 3935790"/>
              <a:gd name="connsiteX12" fmla="*/ 182 w 5510514"/>
              <a:gd name="connsiteY12" fmla="*/ 3516861 h 3935790"/>
              <a:gd name="connsiteX13" fmla="*/ 0 w 5510514"/>
              <a:gd name="connsiteY13" fmla="*/ 3303904 h 3935790"/>
              <a:gd name="connsiteX14" fmla="*/ 42877 w 5510514"/>
              <a:gd name="connsiteY14" fmla="*/ 3237086 h 3935790"/>
              <a:gd name="connsiteX15" fmla="*/ 496979 w 5510514"/>
              <a:gd name="connsiteY15" fmla="*/ 2947103 h 3935790"/>
              <a:gd name="connsiteX16" fmla="*/ 687704 w 5510514"/>
              <a:gd name="connsiteY16" fmla="*/ 2883613 h 3935790"/>
              <a:gd name="connsiteX17" fmla="*/ 902872 w 5510514"/>
              <a:gd name="connsiteY17" fmla="*/ 2720065 h 3935790"/>
              <a:gd name="connsiteX18" fmla="*/ 913295 w 5510514"/>
              <a:gd name="connsiteY18" fmla="*/ 1972921 h 3935790"/>
              <a:gd name="connsiteX19" fmla="*/ 833677 w 5510514"/>
              <a:gd name="connsiteY19" fmla="*/ 1515062 h 3935790"/>
              <a:gd name="connsiteX20" fmla="*/ 995334 w 5510514"/>
              <a:gd name="connsiteY20" fmla="*/ 1119678 h 3935790"/>
              <a:gd name="connsiteX21" fmla="*/ 1410504 w 5510514"/>
              <a:gd name="connsiteY21" fmla="*/ 987994 h 3935790"/>
              <a:gd name="connsiteX22" fmla="*/ 2059978 w 5510514"/>
              <a:gd name="connsiteY22" fmla="*/ 1130262 h 3935790"/>
              <a:gd name="connsiteX23" fmla="*/ 2359123 w 5510514"/>
              <a:gd name="connsiteY23" fmla="*/ 1207675 h 3935790"/>
              <a:gd name="connsiteX24" fmla="*/ 2570494 w 5510514"/>
              <a:gd name="connsiteY24" fmla="*/ 1208385 h 3935790"/>
              <a:gd name="connsiteX25" fmla="*/ 2874142 w 5510514"/>
              <a:gd name="connsiteY25" fmla="*/ 1084608 h 3935790"/>
              <a:gd name="connsiteX26" fmla="*/ 2979396 w 5510514"/>
              <a:gd name="connsiteY26" fmla="*/ 974774 h 3935790"/>
              <a:gd name="connsiteX27" fmla="*/ 3072893 w 5510514"/>
              <a:gd name="connsiteY27" fmla="*/ 841165 h 3935790"/>
              <a:gd name="connsiteX28" fmla="*/ 3191007 w 5510514"/>
              <a:gd name="connsiteY28" fmla="*/ 606912 h 3935790"/>
              <a:gd name="connsiteX29" fmla="*/ 3603107 w 5510514"/>
              <a:gd name="connsiteY29" fmla="*/ 63912 h 3935790"/>
              <a:gd name="connsiteX30" fmla="*/ 3687332 w 5510514"/>
              <a:gd name="connsiteY30" fmla="*/ 15721 h 3935790"/>
              <a:gd name="connsiteX31" fmla="*/ 3800147 w 5510514"/>
              <a:gd name="connsiteY31" fmla="*/ 122 h 3935790"/>
            </a:gdLst>
            <a:ahLst/>
            <a:cxnLst/>
            <a:rect l="l" t="t" r="r" b="b"/>
            <a:pathLst>
              <a:path w="5510514" h="3935790">
                <a:moveTo>
                  <a:pt x="3800147" y="122"/>
                </a:moveTo>
                <a:cubicBezTo>
                  <a:pt x="3818970" y="-135"/>
                  <a:pt x="3840786" y="24"/>
                  <a:pt x="3866496" y="522"/>
                </a:cubicBezTo>
                <a:cubicBezTo>
                  <a:pt x="3992254" y="2959"/>
                  <a:pt x="4003728" y="5080"/>
                  <a:pt x="4079180" y="39856"/>
                </a:cubicBezTo>
                <a:cubicBezTo>
                  <a:pt x="4203040" y="96945"/>
                  <a:pt x="4294923" y="164421"/>
                  <a:pt x="4489830" y="341423"/>
                </a:cubicBezTo>
                <a:cubicBezTo>
                  <a:pt x="4680442" y="514529"/>
                  <a:pt x="4727404" y="551470"/>
                  <a:pt x="4820117" y="601234"/>
                </a:cubicBezTo>
                <a:cubicBezTo>
                  <a:pt x="4929087" y="659723"/>
                  <a:pt x="4984454" y="673894"/>
                  <a:pt x="5103313" y="673722"/>
                </a:cubicBezTo>
                <a:cubicBezTo>
                  <a:pt x="5206481" y="673570"/>
                  <a:pt x="5217669" y="671316"/>
                  <a:pt x="5288258" y="636454"/>
                </a:cubicBezTo>
                <a:cubicBezTo>
                  <a:pt x="5350496" y="605715"/>
                  <a:pt x="5425981" y="546087"/>
                  <a:pt x="5504179" y="466700"/>
                </a:cubicBezTo>
                <a:lnTo>
                  <a:pt x="5510514" y="459808"/>
                </a:lnTo>
                <a:lnTo>
                  <a:pt x="5510514" y="3935790"/>
                </a:lnTo>
                <a:lnTo>
                  <a:pt x="49354" y="3935790"/>
                </a:lnTo>
                <a:lnTo>
                  <a:pt x="36649" y="3884213"/>
                </a:lnTo>
                <a:cubicBezTo>
                  <a:pt x="2831" y="3740312"/>
                  <a:pt x="352" y="3715345"/>
                  <a:pt x="182" y="3516861"/>
                </a:cubicBezTo>
                <a:lnTo>
                  <a:pt x="0" y="3303904"/>
                </a:lnTo>
                <a:lnTo>
                  <a:pt x="42877" y="3237086"/>
                </a:lnTo>
                <a:cubicBezTo>
                  <a:pt x="136378" y="3091371"/>
                  <a:pt x="276635" y="3001806"/>
                  <a:pt x="496979" y="2947103"/>
                </a:cubicBezTo>
                <a:cubicBezTo>
                  <a:pt x="573236" y="2928172"/>
                  <a:pt x="659063" y="2899601"/>
                  <a:pt x="687704" y="2883613"/>
                </a:cubicBezTo>
                <a:cubicBezTo>
                  <a:pt x="855148" y="2790143"/>
                  <a:pt x="874070" y="2775762"/>
                  <a:pt x="902872" y="2720065"/>
                </a:cubicBezTo>
                <a:cubicBezTo>
                  <a:pt x="1025256" y="2483410"/>
                  <a:pt x="1026358" y="2404408"/>
                  <a:pt x="913295" y="1972921"/>
                </a:cubicBezTo>
                <a:cubicBezTo>
                  <a:pt x="846932" y="1719656"/>
                  <a:pt x="833486" y="1642337"/>
                  <a:pt x="833677" y="1515062"/>
                </a:cubicBezTo>
                <a:cubicBezTo>
                  <a:pt x="833963" y="1323260"/>
                  <a:pt x="881823" y="1206207"/>
                  <a:pt x="995334" y="1119678"/>
                </a:cubicBezTo>
                <a:cubicBezTo>
                  <a:pt x="1123132" y="1022259"/>
                  <a:pt x="1231164" y="987994"/>
                  <a:pt x="1410504" y="987994"/>
                </a:cubicBezTo>
                <a:cubicBezTo>
                  <a:pt x="1573884" y="987994"/>
                  <a:pt x="1751251" y="1026846"/>
                  <a:pt x="2059978" y="1130262"/>
                </a:cubicBezTo>
                <a:cubicBezTo>
                  <a:pt x="2175120" y="1168833"/>
                  <a:pt x="2278398" y="1195559"/>
                  <a:pt x="2359123" y="1207675"/>
                </a:cubicBezTo>
                <a:cubicBezTo>
                  <a:pt x="2474954" y="1225061"/>
                  <a:pt x="2487739" y="1225104"/>
                  <a:pt x="2570494" y="1208385"/>
                </a:cubicBezTo>
                <a:cubicBezTo>
                  <a:pt x="2661228" y="1190054"/>
                  <a:pt x="2779934" y="1141666"/>
                  <a:pt x="2874142" y="1084608"/>
                </a:cubicBezTo>
                <a:cubicBezTo>
                  <a:pt x="2911218" y="1062154"/>
                  <a:pt x="2943854" y="1028096"/>
                  <a:pt x="2979396" y="974774"/>
                </a:cubicBezTo>
                <a:cubicBezTo>
                  <a:pt x="3007728" y="932266"/>
                  <a:pt x="3049802" y="872142"/>
                  <a:pt x="3072893" y="841165"/>
                </a:cubicBezTo>
                <a:cubicBezTo>
                  <a:pt x="3095986" y="810188"/>
                  <a:pt x="3149137" y="704774"/>
                  <a:pt x="3191007" y="606912"/>
                </a:cubicBezTo>
                <a:cubicBezTo>
                  <a:pt x="3312720" y="322440"/>
                  <a:pt x="3363040" y="256137"/>
                  <a:pt x="3603107" y="63912"/>
                </a:cubicBezTo>
                <a:cubicBezTo>
                  <a:pt x="3624000" y="47182"/>
                  <a:pt x="3661901" y="25496"/>
                  <a:pt x="3687332" y="15721"/>
                </a:cubicBezTo>
                <a:cubicBezTo>
                  <a:pt x="3714160" y="5408"/>
                  <a:pt x="3743678" y="895"/>
                  <a:pt x="3800147" y="122"/>
                </a:cubicBezTo>
                <a:close/>
              </a:path>
            </a:pathLst>
          </a:custGeom>
          <a:solidFill>
            <a:schemeClr val="accent4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750798"/>
            <a:ext cx="1386840" cy="650247"/>
          </a:xfrm>
          <a:custGeom>
            <a:avLst/>
            <a:gdLst/>
            <a:ahLst/>
            <a:cxnLst/>
            <a:rect l="0" t="0" r="0" b="0"/>
            <a:pathLst>
              <a:path w="5995950" h="2811318">
                <a:moveTo>
                  <a:pt x="5741204" y="166510"/>
                </a:moveTo>
                <a:cubicBezTo>
                  <a:pt x="5609811" y="331573"/>
                  <a:pt x="5404800" y="534423"/>
                  <a:pt x="5092477" y="808401"/>
                </a:cubicBezTo>
                <a:cubicBezTo>
                  <a:pt x="4574581" y="1262711"/>
                  <a:pt x="4081024" y="1593741"/>
                  <a:pt x="3460749" y="1902804"/>
                </a:cubicBezTo>
                <a:cubicBezTo>
                  <a:pt x="3376929" y="1944569"/>
                  <a:pt x="3244456" y="2011039"/>
                  <a:pt x="3166366" y="2050515"/>
                </a:cubicBezTo>
                <a:cubicBezTo>
                  <a:pt x="2982199" y="2143616"/>
                  <a:pt x="2743596" y="2233368"/>
                  <a:pt x="2486010" y="2306437"/>
                </a:cubicBezTo>
                <a:cubicBezTo>
                  <a:pt x="1599941" y="2557785"/>
                  <a:pt x="1057939" y="2644142"/>
                  <a:pt x="346075" y="2647396"/>
                </a:cubicBezTo>
                <a:lnTo>
                  <a:pt x="0" y="2648977"/>
                </a:lnTo>
                <a:lnTo>
                  <a:pt x="12699" y="2811317"/>
                </a:lnTo>
                <a:lnTo>
                  <a:pt x="428624" y="2797503"/>
                </a:lnTo>
                <a:cubicBezTo>
                  <a:pt x="971354" y="2779478"/>
                  <a:pt x="1560827" y="2713811"/>
                  <a:pt x="1828744" y="2641530"/>
                </a:cubicBezTo>
                <a:cubicBezTo>
                  <a:pt x="2082047" y="2573192"/>
                  <a:pt x="2248271" y="2528946"/>
                  <a:pt x="2445757" y="2477293"/>
                </a:cubicBezTo>
                <a:cubicBezTo>
                  <a:pt x="2783164" y="2389044"/>
                  <a:pt x="3537850" y="2053415"/>
                  <a:pt x="3987799" y="1791507"/>
                </a:cubicBezTo>
                <a:cubicBezTo>
                  <a:pt x="4477878" y="1506239"/>
                  <a:pt x="4501440" y="1490023"/>
                  <a:pt x="4933949" y="1140315"/>
                </a:cubicBezTo>
                <a:cubicBezTo>
                  <a:pt x="5207890" y="918818"/>
                  <a:pt x="5445315" y="692321"/>
                  <a:pt x="5871793" y="245639"/>
                </a:cubicBezTo>
                <a:lnTo>
                  <a:pt x="5995949" y="115600"/>
                </a:lnTo>
                <a:lnTo>
                  <a:pt x="5985649" y="61489"/>
                </a:lnTo>
                <a:cubicBezTo>
                  <a:pt x="5975740" y="9434"/>
                  <a:pt x="5973418" y="7237"/>
                  <a:pt x="5924549" y="3689"/>
                </a:cubicBezTo>
                <a:lnTo>
                  <a:pt x="587374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0"/>
            <a:ext cx="12192000" cy="773723"/>
          </a:xfrm>
          <a:prstGeom prst="rect">
            <a:avLst/>
          </a:prstGeom>
          <a:solidFill>
            <a:schemeClr val="accent3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359978" flipH="1">
            <a:off x="6588403" y="2367608"/>
            <a:ext cx="4947138" cy="3596507"/>
          </a:xfrm>
          <a:custGeom>
            <a:avLst/>
            <a:gdLst/>
            <a:ahLst/>
            <a:cxnLst/>
            <a:rect l="0" t="0" r="0" b="0"/>
            <a:pathLst>
              <a:path w="9462099" h="6878827">
                <a:moveTo>
                  <a:pt x="1549400" y="17326"/>
                </a:moveTo>
                <a:cubicBezTo>
                  <a:pt x="1198849" y="65545"/>
                  <a:pt x="927464" y="148060"/>
                  <a:pt x="735812" y="264698"/>
                </a:cubicBezTo>
                <a:cubicBezTo>
                  <a:pt x="391046" y="474520"/>
                  <a:pt x="256745" y="618185"/>
                  <a:pt x="75108" y="971469"/>
                </a:cubicBezTo>
                <a:cubicBezTo>
                  <a:pt x="21570" y="1075600"/>
                  <a:pt x="0" y="1229731"/>
                  <a:pt x="0" y="1508157"/>
                </a:cubicBezTo>
                <a:cubicBezTo>
                  <a:pt x="0" y="1843493"/>
                  <a:pt x="15875" y="1928159"/>
                  <a:pt x="152739" y="2322736"/>
                </a:cubicBezTo>
                <a:cubicBezTo>
                  <a:pt x="207155" y="2479617"/>
                  <a:pt x="402279" y="2855780"/>
                  <a:pt x="531017" y="3051986"/>
                </a:cubicBezTo>
                <a:cubicBezTo>
                  <a:pt x="898033" y="3611346"/>
                  <a:pt x="1402875" y="4155973"/>
                  <a:pt x="2047527" y="4688007"/>
                </a:cubicBezTo>
                <a:cubicBezTo>
                  <a:pt x="2257535" y="4861328"/>
                  <a:pt x="2575288" y="5093109"/>
                  <a:pt x="2889250" y="5301991"/>
                </a:cubicBezTo>
                <a:cubicBezTo>
                  <a:pt x="3986832" y="6032224"/>
                  <a:pt x="5273490" y="6572746"/>
                  <a:pt x="6388100" y="6771848"/>
                </a:cubicBezTo>
                <a:cubicBezTo>
                  <a:pt x="6750366" y="6836560"/>
                  <a:pt x="6854072" y="6846337"/>
                  <a:pt x="7308559" y="6858635"/>
                </a:cubicBezTo>
                <a:cubicBezTo>
                  <a:pt x="7800346" y="6871942"/>
                  <a:pt x="7717601" y="6878826"/>
                  <a:pt x="8208807" y="6783735"/>
                </a:cubicBezTo>
                <a:cubicBezTo>
                  <a:pt x="8394426" y="6747801"/>
                  <a:pt x="8559560" y="6689152"/>
                  <a:pt x="8669034" y="6620280"/>
                </a:cubicBezTo>
                <a:cubicBezTo>
                  <a:pt x="9012258" y="6404350"/>
                  <a:pt x="9100024" y="6334003"/>
                  <a:pt x="9178896" y="6211606"/>
                </a:cubicBezTo>
                <a:cubicBezTo>
                  <a:pt x="9316453" y="5998138"/>
                  <a:pt x="9392181" y="5840092"/>
                  <a:pt x="9422826" y="5702516"/>
                </a:cubicBezTo>
                <a:cubicBezTo>
                  <a:pt x="9462098" y="5526204"/>
                  <a:pt x="9459805" y="5220763"/>
                  <a:pt x="9417794" y="5032461"/>
                </a:cubicBezTo>
                <a:cubicBezTo>
                  <a:pt x="9378884" y="4858055"/>
                  <a:pt x="9323146" y="4665968"/>
                  <a:pt x="9277967" y="4550586"/>
                </a:cubicBezTo>
                <a:cubicBezTo>
                  <a:pt x="9220687" y="4404298"/>
                  <a:pt x="9072964" y="4095618"/>
                  <a:pt x="9021976" y="4015671"/>
                </a:cubicBezTo>
                <a:cubicBezTo>
                  <a:pt x="8995779" y="3974594"/>
                  <a:pt x="8934939" y="3878753"/>
                  <a:pt x="8886777" y="3802691"/>
                </a:cubicBezTo>
                <a:cubicBezTo>
                  <a:pt x="8577457" y="3314186"/>
                  <a:pt x="8034787" y="2723854"/>
                  <a:pt x="7435850" y="2224330"/>
                </a:cubicBezTo>
                <a:cubicBezTo>
                  <a:pt x="7162378" y="1996249"/>
                  <a:pt x="6544221" y="1552375"/>
                  <a:pt x="6269798" y="1387031"/>
                </a:cubicBezTo>
                <a:cubicBezTo>
                  <a:pt x="6173844" y="1329218"/>
                  <a:pt x="6172204" y="1328234"/>
                  <a:pt x="6051550" y="1256120"/>
                </a:cubicBezTo>
                <a:cubicBezTo>
                  <a:pt x="5700969" y="1046580"/>
                  <a:pt x="5196536" y="792254"/>
                  <a:pt x="4855166" y="652924"/>
                </a:cubicBezTo>
                <a:cubicBezTo>
                  <a:pt x="4741985" y="606729"/>
                  <a:pt x="4599110" y="548243"/>
                  <a:pt x="4537666" y="522955"/>
                </a:cubicBezTo>
                <a:cubicBezTo>
                  <a:pt x="4058764" y="325855"/>
                  <a:pt x="3438526" y="150840"/>
                  <a:pt x="2921000" y="66773"/>
                </a:cubicBezTo>
                <a:cubicBezTo>
                  <a:pt x="2597169" y="14169"/>
                  <a:pt x="2504536" y="7015"/>
                  <a:pt x="2095500" y="3018"/>
                </a:cubicBezTo>
                <a:cubicBezTo>
                  <a:pt x="1786685" y="0"/>
                  <a:pt x="1649171" y="3603"/>
                  <a:pt x="1549400" y="1732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5717530" y="6399832"/>
            <a:ext cx="2146310" cy="458168"/>
          </a:xfrm>
          <a:custGeom>
            <a:avLst/>
            <a:gdLst/>
            <a:ahLst/>
            <a:cxnLst/>
            <a:rect l="0" t="0" r="0" b="0"/>
            <a:pathLst>
              <a:path w="5808599" h="1239949">
                <a:moveTo>
                  <a:pt x="3478148" y="3463"/>
                </a:moveTo>
                <a:cubicBezTo>
                  <a:pt x="2794163" y="68157"/>
                  <a:pt x="2198475" y="196192"/>
                  <a:pt x="1707728" y="383991"/>
                </a:cubicBezTo>
                <a:cubicBezTo>
                  <a:pt x="1607122" y="422491"/>
                  <a:pt x="1447102" y="481602"/>
                  <a:pt x="1352128" y="515348"/>
                </a:cubicBezTo>
                <a:cubicBezTo>
                  <a:pt x="1257154" y="549094"/>
                  <a:pt x="1123188" y="606146"/>
                  <a:pt x="1054426" y="642129"/>
                </a:cubicBezTo>
                <a:cubicBezTo>
                  <a:pt x="985663" y="678112"/>
                  <a:pt x="857076" y="739494"/>
                  <a:pt x="768676" y="778532"/>
                </a:cubicBezTo>
                <a:cubicBezTo>
                  <a:pt x="509382" y="893040"/>
                  <a:pt x="38350" y="1165594"/>
                  <a:pt x="11502" y="1216656"/>
                </a:cubicBezTo>
                <a:cubicBezTo>
                  <a:pt x="0" y="1238532"/>
                  <a:pt x="7227" y="1239948"/>
                  <a:pt x="130388" y="1239948"/>
                </a:cubicBezTo>
                <a:lnTo>
                  <a:pt x="261521" y="1239948"/>
                </a:lnTo>
                <a:lnTo>
                  <a:pt x="358534" y="1171703"/>
                </a:lnTo>
                <a:cubicBezTo>
                  <a:pt x="411892" y="1134168"/>
                  <a:pt x="528566" y="1067961"/>
                  <a:pt x="617809" y="1024576"/>
                </a:cubicBezTo>
                <a:cubicBezTo>
                  <a:pt x="707053" y="981191"/>
                  <a:pt x="858501" y="904050"/>
                  <a:pt x="954359" y="853153"/>
                </a:cubicBezTo>
                <a:cubicBezTo>
                  <a:pt x="1514253" y="555868"/>
                  <a:pt x="2321514" y="307518"/>
                  <a:pt x="3078098" y="199794"/>
                </a:cubicBezTo>
                <a:cubicBezTo>
                  <a:pt x="3431968" y="149410"/>
                  <a:pt x="3560601" y="141395"/>
                  <a:pt x="4011548" y="141632"/>
                </a:cubicBezTo>
                <a:cubicBezTo>
                  <a:pt x="4579081" y="141930"/>
                  <a:pt x="4716027" y="160929"/>
                  <a:pt x="5172195" y="302656"/>
                </a:cubicBezTo>
                <a:cubicBezTo>
                  <a:pt x="5291740" y="339797"/>
                  <a:pt x="5533614" y="472773"/>
                  <a:pt x="5667311" y="574858"/>
                </a:cubicBezTo>
                <a:cubicBezTo>
                  <a:pt x="5754297" y="641277"/>
                  <a:pt x="5808598" y="628617"/>
                  <a:pt x="5808598" y="541916"/>
                </a:cubicBezTo>
                <a:cubicBezTo>
                  <a:pt x="5808598" y="501966"/>
                  <a:pt x="5800041" y="489919"/>
                  <a:pt x="5735573" y="439107"/>
                </a:cubicBezTo>
                <a:cubicBezTo>
                  <a:pt x="5531303" y="278105"/>
                  <a:pt x="5281143" y="160153"/>
                  <a:pt x="4983098" y="84310"/>
                </a:cubicBezTo>
                <a:cubicBezTo>
                  <a:pt x="4693630" y="10650"/>
                  <a:pt x="4628919" y="4879"/>
                  <a:pt x="4055998" y="1639"/>
                </a:cubicBezTo>
                <a:cubicBezTo>
                  <a:pt x="3766120" y="0"/>
                  <a:pt x="3506088" y="821"/>
                  <a:pt x="3478148" y="3463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697618" y="4309828"/>
            <a:ext cx="494382" cy="1319758"/>
          </a:xfrm>
          <a:custGeom>
            <a:avLst/>
            <a:gdLst/>
            <a:ahLst/>
            <a:cxnLst/>
            <a:rect l="0" t="0" r="0" b="0"/>
            <a:pathLst>
              <a:path w="1487690" h="3971401">
                <a:moveTo>
                  <a:pt x="1330842" y="39069"/>
                </a:moveTo>
                <a:cubicBezTo>
                  <a:pt x="866654" y="190957"/>
                  <a:pt x="433562" y="539042"/>
                  <a:pt x="259540" y="900098"/>
                </a:cubicBezTo>
                <a:cubicBezTo>
                  <a:pt x="236985" y="946895"/>
                  <a:pt x="196495" y="1024047"/>
                  <a:pt x="169562" y="1071548"/>
                </a:cubicBezTo>
                <a:cubicBezTo>
                  <a:pt x="117339" y="1163653"/>
                  <a:pt x="73122" y="1312200"/>
                  <a:pt x="28491" y="1545476"/>
                </a:cubicBezTo>
                <a:cubicBezTo>
                  <a:pt x="5936" y="1663369"/>
                  <a:pt x="1226" y="1736002"/>
                  <a:pt x="635" y="1975085"/>
                </a:cubicBezTo>
                <a:cubicBezTo>
                  <a:pt x="0" y="2232162"/>
                  <a:pt x="2836" y="2273238"/>
                  <a:pt x="27258" y="2360665"/>
                </a:cubicBezTo>
                <a:cubicBezTo>
                  <a:pt x="125118" y="2710991"/>
                  <a:pt x="162082" y="2795448"/>
                  <a:pt x="330400" y="3053288"/>
                </a:cubicBezTo>
                <a:cubicBezTo>
                  <a:pt x="542343" y="3377957"/>
                  <a:pt x="948001" y="3719766"/>
                  <a:pt x="1352614" y="3914611"/>
                </a:cubicBezTo>
                <a:lnTo>
                  <a:pt x="1470542" y="3971400"/>
                </a:lnTo>
                <a:lnTo>
                  <a:pt x="1477866" y="3812214"/>
                </a:lnTo>
                <a:lnTo>
                  <a:pt x="1417873" y="3787121"/>
                </a:lnTo>
                <a:cubicBezTo>
                  <a:pt x="1128790" y="3666206"/>
                  <a:pt x="662741" y="3284311"/>
                  <a:pt x="475914" y="3015250"/>
                </a:cubicBezTo>
                <a:cubicBezTo>
                  <a:pt x="281540" y="2735318"/>
                  <a:pt x="167043" y="2414152"/>
                  <a:pt x="145112" y="2087343"/>
                </a:cubicBezTo>
                <a:cubicBezTo>
                  <a:pt x="113965" y="1623203"/>
                  <a:pt x="222578" y="1223476"/>
                  <a:pt x="489510" y="819852"/>
                </a:cubicBezTo>
                <a:cubicBezTo>
                  <a:pt x="672481" y="543185"/>
                  <a:pt x="1001340" y="303879"/>
                  <a:pt x="1372111" y="177597"/>
                </a:cubicBezTo>
                <a:lnTo>
                  <a:pt x="1476880" y="141914"/>
                </a:lnTo>
                <a:lnTo>
                  <a:pt x="1483236" y="75239"/>
                </a:lnTo>
                <a:cubicBezTo>
                  <a:pt x="1487689" y="28523"/>
                  <a:pt x="1484840" y="6910"/>
                  <a:pt x="1473717" y="3039"/>
                </a:cubicBezTo>
                <a:cubicBezTo>
                  <a:pt x="1464986" y="0"/>
                  <a:pt x="1400692" y="16214"/>
                  <a:pt x="1330842" y="3906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308431" y="6415319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89706" y="6415319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76336" y="6415319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797794" y="2360528"/>
            <a:ext cx="3891057" cy="16582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6000" dirty="0" err="1">
                <a:ln w="12700">
                  <a:noFill/>
                </a:ln>
                <a:solidFill>
                  <a:srgbClr val="EB7538">
                    <a:alpha val="100000"/>
                  </a:srgbClr>
                </a:solidFill>
                <a:latin typeface="HelloFont WenYiHei"/>
                <a:ea typeface="HelloFont WenYiHei"/>
                <a:cs typeface="HelloFont WenYiHei"/>
              </a:rPr>
              <a:t>谢谢大家</a:t>
            </a:r>
            <a:endParaRPr kumimoji="1" lang="zh-CN" altLang="en-US" sz="2800" dirty="0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alphaModFix/>
          </a:blip>
          <a:srcRect l="10090" t="9055" r="10090" b="9055"/>
          <a:stretch>
            <a:fillRect/>
          </a:stretch>
        </p:blipFill>
        <p:spPr>
          <a:xfrm rot="20010339">
            <a:off x="5179191" y="5544261"/>
            <a:ext cx="1116478" cy="1145434"/>
          </a:xfrm>
          <a:custGeom>
            <a:avLst/>
            <a:gdLst>
              <a:gd name="connsiteX0" fmla="*/ 0 w 980522"/>
              <a:gd name="connsiteY0" fmla="*/ 0 h 1005952"/>
              <a:gd name="connsiteX1" fmla="*/ 980522 w 980522"/>
              <a:gd name="connsiteY1" fmla="*/ 0 h 1005952"/>
              <a:gd name="connsiteX2" fmla="*/ 980522 w 980522"/>
              <a:gd name="connsiteY2" fmla="*/ 1005952 h 1005952"/>
              <a:gd name="connsiteX3" fmla="*/ 0 w 980522"/>
              <a:gd name="connsiteY3" fmla="*/ 1005952 h 1005952"/>
            </a:gdLst>
            <a:ahLst/>
            <a:cxnLst/>
            <a:rect l="l" t="t" r="r" b="b"/>
            <a:pathLst>
              <a:path w="980522" h="1005952">
                <a:moveTo>
                  <a:pt x="0" y="0"/>
                </a:moveTo>
                <a:lnTo>
                  <a:pt x="980522" y="0"/>
                </a:lnTo>
                <a:lnTo>
                  <a:pt x="980522" y="1005952"/>
                </a:lnTo>
                <a:lnTo>
                  <a:pt x="0" y="1005952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35" y="5107940"/>
            <a:ext cx="12192000" cy="1750060"/>
          </a:xfrm>
          <a:custGeom>
            <a:avLst/>
            <a:gdLst>
              <a:gd name="connsiteX0" fmla="*/ 12192000 w 12192000"/>
              <a:gd name="connsiteY0" fmla="*/ 0 h 1750245"/>
              <a:gd name="connsiteX1" fmla="*/ 12192000 w 12192000"/>
              <a:gd name="connsiteY1" fmla="*/ 1750245 h 1750245"/>
              <a:gd name="connsiteX2" fmla="*/ 0 w 12192000"/>
              <a:gd name="connsiteY2" fmla="*/ 1750245 h 1750245"/>
              <a:gd name="connsiteX3" fmla="*/ 0 w 12192000"/>
              <a:gd name="connsiteY3" fmla="*/ 273265 h 1750245"/>
              <a:gd name="connsiteX4" fmla="*/ 361660 w 12192000"/>
              <a:gd name="connsiteY4" fmla="*/ 356969 h 1750245"/>
              <a:gd name="connsiteX5" fmla="*/ 5561077 w 12192000"/>
              <a:gd name="connsiteY5" fmla="*/ 908701 h 1750245"/>
              <a:gd name="connsiteX6" fmla="*/ 11989175 w 12192000"/>
              <a:gd name="connsiteY6" fmla="*/ 58453 h 1750245"/>
            </a:gdLst>
            <a:ahLst/>
            <a:cxnLst/>
            <a:rect l="l" t="t" r="r" b="b"/>
            <a:pathLst>
              <a:path w="12192000" h="1750245">
                <a:moveTo>
                  <a:pt x="12192000" y="0"/>
                </a:moveTo>
                <a:lnTo>
                  <a:pt x="12192000" y="1750245"/>
                </a:lnTo>
                <a:lnTo>
                  <a:pt x="0" y="1750245"/>
                </a:lnTo>
                <a:lnTo>
                  <a:pt x="0" y="273265"/>
                </a:lnTo>
                <a:lnTo>
                  <a:pt x="361660" y="356969"/>
                </a:lnTo>
                <a:cubicBezTo>
                  <a:pt x="2037554" y="718392"/>
                  <a:pt x="3777091" y="908701"/>
                  <a:pt x="5561077" y="908701"/>
                </a:cubicBezTo>
                <a:cubicBezTo>
                  <a:pt x="7785266" y="908701"/>
                  <a:pt x="9940364" y="612886"/>
                  <a:pt x="11989175" y="58453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0" y="5544820"/>
            <a:ext cx="12192000" cy="1313180"/>
          </a:xfrm>
          <a:custGeom>
            <a:avLst/>
            <a:gdLst>
              <a:gd name="connsiteX0" fmla="*/ 12192000 w 12192000"/>
              <a:gd name="connsiteY0" fmla="*/ 0 h 1313180"/>
              <a:gd name="connsiteX1" fmla="*/ 12192000 w 12192000"/>
              <a:gd name="connsiteY1" fmla="*/ 1313180 h 1313180"/>
              <a:gd name="connsiteX2" fmla="*/ 0 w 12192000"/>
              <a:gd name="connsiteY2" fmla="*/ 1313180 h 1313180"/>
              <a:gd name="connsiteX3" fmla="*/ 0 w 12192000"/>
              <a:gd name="connsiteY3" fmla="*/ 273265 h 1313180"/>
              <a:gd name="connsiteX4" fmla="*/ 361660 w 12192000"/>
              <a:gd name="connsiteY4" fmla="*/ 356969 h 1313180"/>
              <a:gd name="connsiteX5" fmla="*/ 5561077 w 12192000"/>
              <a:gd name="connsiteY5" fmla="*/ 908701 h 1313180"/>
              <a:gd name="connsiteX6" fmla="*/ 11989175 w 12192000"/>
              <a:gd name="connsiteY6" fmla="*/ 58453 h 1313180"/>
            </a:gdLst>
            <a:ahLst/>
            <a:cxnLst/>
            <a:rect l="l" t="t" r="r" b="b"/>
            <a:pathLst>
              <a:path w="12192000" h="1313180">
                <a:moveTo>
                  <a:pt x="12192000" y="0"/>
                </a:moveTo>
                <a:lnTo>
                  <a:pt x="12192000" y="1313180"/>
                </a:lnTo>
                <a:lnTo>
                  <a:pt x="0" y="1313180"/>
                </a:lnTo>
                <a:lnTo>
                  <a:pt x="0" y="273265"/>
                </a:lnTo>
                <a:lnTo>
                  <a:pt x="361660" y="356969"/>
                </a:lnTo>
                <a:cubicBezTo>
                  <a:pt x="2037554" y="718392"/>
                  <a:pt x="3777091" y="908701"/>
                  <a:pt x="5561077" y="908701"/>
                </a:cubicBezTo>
                <a:cubicBezTo>
                  <a:pt x="7785266" y="908701"/>
                  <a:pt x="9940364" y="612886"/>
                  <a:pt x="11989175" y="58453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058410" y="570865"/>
            <a:ext cx="2070100" cy="1003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>
            <a:spAutoFit/>
          </a:bodyPr>
          <a:lstStyle/>
          <a:p>
            <a:pPr algn="dist">
              <a:lnSpc>
                <a:spcPct val="110000"/>
              </a:lnSpc>
            </a:pPr>
            <a:r>
              <a:rPr kumimoji="1" lang="en-US" altLang="zh-CN" sz="7215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248728" y="2335530"/>
            <a:ext cx="1798320" cy="1798320"/>
            <a:chOff x="1248728" y="2335530"/>
            <a:chExt cx="1798320" cy="1798320"/>
          </a:xfrm>
        </p:grpSpPr>
        <p:sp>
          <p:nvSpPr>
            <p:cNvPr id="7" name="标题 1"/>
            <p:cNvSpPr txBox="1"/>
            <p:nvPr/>
          </p:nvSpPr>
          <p:spPr>
            <a:xfrm>
              <a:off x="1403668" y="2490470"/>
              <a:ext cx="1488440" cy="148844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270000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>
              <a:off x="127920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 flipH="1">
              <a:off x="127920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0" name="标题 1"/>
            <p:cNvSpPr txBox="1"/>
            <p:nvPr/>
          </p:nvSpPr>
          <p:spPr>
            <a:xfrm flipH="1" flipV="1">
              <a:off x="127920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1" name="标题 1"/>
            <p:cNvSpPr txBox="1"/>
            <p:nvPr/>
          </p:nvSpPr>
          <p:spPr>
            <a:xfrm flipV="1">
              <a:off x="127920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2118043" y="2335530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2118043" y="407352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2986723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5" name="标题 1"/>
            <p:cNvSpPr txBox="1"/>
            <p:nvPr/>
          </p:nvSpPr>
          <p:spPr>
            <a:xfrm>
              <a:off x="1248728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6" name="标题 1"/>
          <p:cNvSpPr txBox="1"/>
          <p:nvPr/>
        </p:nvSpPr>
        <p:spPr>
          <a:xfrm>
            <a:off x="1752283" y="2839085"/>
            <a:ext cx="791845" cy="791845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6605588" y="2335530"/>
            <a:ext cx="1798320" cy="1798320"/>
            <a:chOff x="6605588" y="2335530"/>
            <a:chExt cx="1798320" cy="1798320"/>
          </a:xfrm>
        </p:grpSpPr>
        <p:sp>
          <p:nvSpPr>
            <p:cNvPr id="18" name="标题 1"/>
            <p:cNvSpPr txBox="1"/>
            <p:nvPr/>
          </p:nvSpPr>
          <p:spPr>
            <a:xfrm>
              <a:off x="6761163" y="2491105"/>
              <a:ext cx="1488440" cy="148844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270000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9" name="标题 1"/>
            <p:cNvSpPr txBox="1"/>
            <p:nvPr/>
          </p:nvSpPr>
          <p:spPr>
            <a:xfrm>
              <a:off x="663606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0" name="标题 1"/>
            <p:cNvSpPr txBox="1"/>
            <p:nvPr/>
          </p:nvSpPr>
          <p:spPr>
            <a:xfrm flipH="1">
              <a:off x="6636703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1" name="标题 1"/>
            <p:cNvSpPr txBox="1"/>
            <p:nvPr/>
          </p:nvSpPr>
          <p:spPr>
            <a:xfrm flipH="1" flipV="1">
              <a:off x="6636703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2" name="标题 1"/>
            <p:cNvSpPr txBox="1"/>
            <p:nvPr/>
          </p:nvSpPr>
          <p:spPr>
            <a:xfrm flipV="1">
              <a:off x="6636703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3" name="标题 1"/>
            <p:cNvSpPr txBox="1"/>
            <p:nvPr/>
          </p:nvSpPr>
          <p:spPr>
            <a:xfrm>
              <a:off x="7474903" y="2335530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4" name="标题 1"/>
            <p:cNvSpPr txBox="1"/>
            <p:nvPr/>
          </p:nvSpPr>
          <p:spPr>
            <a:xfrm>
              <a:off x="7474903" y="407352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>
              <a:off x="8343583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6" name="标题 1"/>
            <p:cNvSpPr txBox="1"/>
            <p:nvPr/>
          </p:nvSpPr>
          <p:spPr>
            <a:xfrm>
              <a:off x="6605588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7" name="标题 1"/>
            <p:cNvSpPr txBox="1"/>
            <p:nvPr/>
          </p:nvSpPr>
          <p:spPr>
            <a:xfrm>
              <a:off x="7158673" y="2839720"/>
              <a:ext cx="693420" cy="791845"/>
            </a:xfrm>
            <a:custGeom>
              <a:avLst/>
              <a:gdLst>
                <a:gd name="connsiteX0" fmla="*/ 361901 w 630455"/>
                <a:gd name="connsiteY0" fmla="*/ 82589 h 720001"/>
                <a:gd name="connsiteX1" fmla="*/ 361901 w 630455"/>
                <a:gd name="connsiteY1" fmla="*/ 203034 h 720001"/>
                <a:gd name="connsiteX2" fmla="*/ 427179 w 630455"/>
                <a:gd name="connsiteY2" fmla="*/ 268312 h 720001"/>
                <a:gd name="connsiteX3" fmla="*/ 547624 w 630455"/>
                <a:gd name="connsiteY3" fmla="*/ 268312 h 720001"/>
                <a:gd name="connsiteX4" fmla="*/ 113812 w 630455"/>
                <a:gd name="connsiteY4" fmla="*/ 0 h 720001"/>
                <a:gd name="connsiteX5" fmla="*/ 338847 w 630455"/>
                <a:gd name="connsiteY5" fmla="*/ 0 h 720001"/>
                <a:gd name="connsiteX6" fmla="*/ 340465 w 630455"/>
                <a:gd name="connsiteY6" fmla="*/ 162 h 720001"/>
                <a:gd name="connsiteX7" fmla="*/ 340789 w 630455"/>
                <a:gd name="connsiteY7" fmla="*/ 162 h 720001"/>
                <a:gd name="connsiteX8" fmla="*/ 344106 w 630455"/>
                <a:gd name="connsiteY8" fmla="*/ 809 h 720001"/>
                <a:gd name="connsiteX9" fmla="*/ 344186 w 630455"/>
                <a:gd name="connsiteY9" fmla="*/ 809 h 720001"/>
                <a:gd name="connsiteX10" fmla="*/ 347422 w 630455"/>
                <a:gd name="connsiteY10" fmla="*/ 1942 h 720001"/>
                <a:gd name="connsiteX11" fmla="*/ 347503 w 630455"/>
                <a:gd name="connsiteY11" fmla="*/ 1942 h 720001"/>
                <a:gd name="connsiteX12" fmla="*/ 349040 w 630455"/>
                <a:gd name="connsiteY12" fmla="*/ 2670 h 720001"/>
                <a:gd name="connsiteX13" fmla="*/ 349121 w 630455"/>
                <a:gd name="connsiteY13" fmla="*/ 2670 h 720001"/>
                <a:gd name="connsiteX14" fmla="*/ 350576 w 630455"/>
                <a:gd name="connsiteY14" fmla="*/ 3479 h 720001"/>
                <a:gd name="connsiteX15" fmla="*/ 350819 w 630455"/>
                <a:gd name="connsiteY15" fmla="*/ 3640 h 720001"/>
                <a:gd name="connsiteX16" fmla="*/ 352033 w 630455"/>
                <a:gd name="connsiteY16" fmla="*/ 4449 h 720001"/>
                <a:gd name="connsiteX17" fmla="*/ 352194 w 630455"/>
                <a:gd name="connsiteY17" fmla="*/ 4530 h 720001"/>
                <a:gd name="connsiteX18" fmla="*/ 353408 w 630455"/>
                <a:gd name="connsiteY18" fmla="*/ 5501 h 720001"/>
                <a:gd name="connsiteX19" fmla="*/ 353651 w 630455"/>
                <a:gd name="connsiteY19" fmla="*/ 5743 h 720001"/>
                <a:gd name="connsiteX20" fmla="*/ 354864 w 630455"/>
                <a:gd name="connsiteY20" fmla="*/ 6876 h 720001"/>
                <a:gd name="connsiteX21" fmla="*/ 623418 w 630455"/>
                <a:gd name="connsiteY21" fmla="*/ 275430 h 720001"/>
                <a:gd name="connsiteX22" fmla="*/ 624551 w 630455"/>
                <a:gd name="connsiteY22" fmla="*/ 276643 h 720001"/>
                <a:gd name="connsiteX23" fmla="*/ 624793 w 630455"/>
                <a:gd name="connsiteY23" fmla="*/ 276886 h 720001"/>
                <a:gd name="connsiteX24" fmla="*/ 625764 w 630455"/>
                <a:gd name="connsiteY24" fmla="*/ 278180 h 720001"/>
                <a:gd name="connsiteX25" fmla="*/ 625845 w 630455"/>
                <a:gd name="connsiteY25" fmla="*/ 278342 h 720001"/>
                <a:gd name="connsiteX26" fmla="*/ 626734 w 630455"/>
                <a:gd name="connsiteY26" fmla="*/ 279637 h 720001"/>
                <a:gd name="connsiteX27" fmla="*/ 626896 w 630455"/>
                <a:gd name="connsiteY27" fmla="*/ 279798 h 720001"/>
                <a:gd name="connsiteX28" fmla="*/ 627705 w 630455"/>
                <a:gd name="connsiteY28" fmla="*/ 281254 h 720001"/>
                <a:gd name="connsiteX29" fmla="*/ 628433 w 630455"/>
                <a:gd name="connsiteY29" fmla="*/ 282791 h 720001"/>
                <a:gd name="connsiteX30" fmla="*/ 629646 w 630455"/>
                <a:gd name="connsiteY30" fmla="*/ 286107 h 720001"/>
                <a:gd name="connsiteX31" fmla="*/ 630293 w 630455"/>
                <a:gd name="connsiteY31" fmla="*/ 289424 h 720001"/>
                <a:gd name="connsiteX32" fmla="*/ 630293 w 630455"/>
                <a:gd name="connsiteY32" fmla="*/ 289667 h 720001"/>
                <a:gd name="connsiteX33" fmla="*/ 630455 w 630455"/>
                <a:gd name="connsiteY33" fmla="*/ 291285 h 720001"/>
                <a:gd name="connsiteX34" fmla="*/ 630455 w 630455"/>
                <a:gd name="connsiteY34" fmla="*/ 292579 h 720001"/>
                <a:gd name="connsiteX35" fmla="*/ 630455 w 630455"/>
                <a:gd name="connsiteY35" fmla="*/ 606189 h 720001"/>
                <a:gd name="connsiteX36" fmla="*/ 516644 w 630455"/>
                <a:gd name="connsiteY36" fmla="*/ 720001 h 720001"/>
                <a:gd name="connsiteX37" fmla="*/ 113812 w 630455"/>
                <a:gd name="connsiteY37" fmla="*/ 720001 h 720001"/>
                <a:gd name="connsiteX38" fmla="*/ 0 w 630455"/>
                <a:gd name="connsiteY38" fmla="*/ 606189 h 720001"/>
                <a:gd name="connsiteX39" fmla="*/ 0 w 630455"/>
                <a:gd name="connsiteY39" fmla="*/ 113812 h 720001"/>
                <a:gd name="connsiteX40" fmla="*/ 113812 w 630455"/>
                <a:gd name="connsiteY40" fmla="*/ 0 h 720001"/>
              </a:gdLst>
              <a:ahLst/>
              <a:cxnLst/>
              <a:rect l="l" t="t" r="r" b="b"/>
              <a:pathLst>
                <a:path w="630455" h="720001">
                  <a:moveTo>
                    <a:pt x="361901" y="82589"/>
                  </a:moveTo>
                  <a:lnTo>
                    <a:pt x="361901" y="203034"/>
                  </a:lnTo>
                  <a:cubicBezTo>
                    <a:pt x="361901" y="239030"/>
                    <a:pt x="391183" y="268312"/>
                    <a:pt x="427179" y="268312"/>
                  </a:cubicBezTo>
                  <a:lnTo>
                    <a:pt x="547624" y="268312"/>
                  </a:lnTo>
                  <a:close/>
                  <a:moveTo>
                    <a:pt x="113812" y="0"/>
                  </a:moveTo>
                  <a:lnTo>
                    <a:pt x="338847" y="0"/>
                  </a:lnTo>
                  <a:cubicBezTo>
                    <a:pt x="339414" y="81"/>
                    <a:pt x="339899" y="81"/>
                    <a:pt x="340465" y="162"/>
                  </a:cubicBezTo>
                  <a:lnTo>
                    <a:pt x="340789" y="162"/>
                  </a:lnTo>
                  <a:cubicBezTo>
                    <a:pt x="341922" y="324"/>
                    <a:pt x="343054" y="485"/>
                    <a:pt x="344106" y="809"/>
                  </a:cubicBezTo>
                  <a:lnTo>
                    <a:pt x="344186" y="809"/>
                  </a:lnTo>
                  <a:cubicBezTo>
                    <a:pt x="345238" y="1052"/>
                    <a:pt x="346371" y="1456"/>
                    <a:pt x="347422" y="1942"/>
                  </a:cubicBezTo>
                  <a:lnTo>
                    <a:pt x="347503" y="1942"/>
                  </a:lnTo>
                  <a:cubicBezTo>
                    <a:pt x="348069" y="2184"/>
                    <a:pt x="348555" y="2427"/>
                    <a:pt x="349040" y="2670"/>
                  </a:cubicBezTo>
                  <a:lnTo>
                    <a:pt x="349121" y="2670"/>
                  </a:lnTo>
                  <a:cubicBezTo>
                    <a:pt x="349606" y="2912"/>
                    <a:pt x="350091" y="3155"/>
                    <a:pt x="350576" y="3479"/>
                  </a:cubicBezTo>
                  <a:cubicBezTo>
                    <a:pt x="350657" y="3560"/>
                    <a:pt x="350739" y="3560"/>
                    <a:pt x="350819" y="3640"/>
                  </a:cubicBezTo>
                  <a:cubicBezTo>
                    <a:pt x="351224" y="3883"/>
                    <a:pt x="351628" y="4126"/>
                    <a:pt x="352033" y="4449"/>
                  </a:cubicBezTo>
                  <a:cubicBezTo>
                    <a:pt x="352113" y="4449"/>
                    <a:pt x="352113" y="4530"/>
                    <a:pt x="352194" y="4530"/>
                  </a:cubicBezTo>
                  <a:lnTo>
                    <a:pt x="353408" y="5501"/>
                  </a:lnTo>
                  <a:lnTo>
                    <a:pt x="353651" y="5743"/>
                  </a:lnTo>
                  <a:cubicBezTo>
                    <a:pt x="354055" y="6148"/>
                    <a:pt x="354459" y="6472"/>
                    <a:pt x="354864" y="6876"/>
                  </a:cubicBezTo>
                  <a:lnTo>
                    <a:pt x="623418" y="275430"/>
                  </a:lnTo>
                  <a:cubicBezTo>
                    <a:pt x="623822" y="275835"/>
                    <a:pt x="624227" y="276239"/>
                    <a:pt x="624551" y="276643"/>
                  </a:cubicBezTo>
                  <a:lnTo>
                    <a:pt x="624793" y="276886"/>
                  </a:lnTo>
                  <a:cubicBezTo>
                    <a:pt x="625117" y="277291"/>
                    <a:pt x="625440" y="277776"/>
                    <a:pt x="625764" y="278180"/>
                  </a:cubicBezTo>
                  <a:cubicBezTo>
                    <a:pt x="625764" y="278261"/>
                    <a:pt x="625845" y="278342"/>
                    <a:pt x="625845" y="278342"/>
                  </a:cubicBezTo>
                  <a:cubicBezTo>
                    <a:pt x="626168" y="278747"/>
                    <a:pt x="626491" y="279232"/>
                    <a:pt x="626734" y="279637"/>
                  </a:cubicBezTo>
                  <a:cubicBezTo>
                    <a:pt x="626815" y="279637"/>
                    <a:pt x="626815" y="279717"/>
                    <a:pt x="626896" y="279798"/>
                  </a:cubicBezTo>
                  <a:cubicBezTo>
                    <a:pt x="627139" y="280284"/>
                    <a:pt x="627462" y="280769"/>
                    <a:pt x="627705" y="281254"/>
                  </a:cubicBezTo>
                  <a:cubicBezTo>
                    <a:pt x="627948" y="281739"/>
                    <a:pt x="628190" y="282225"/>
                    <a:pt x="628433" y="282791"/>
                  </a:cubicBezTo>
                  <a:cubicBezTo>
                    <a:pt x="628918" y="283843"/>
                    <a:pt x="629323" y="284975"/>
                    <a:pt x="629646" y="286107"/>
                  </a:cubicBezTo>
                  <a:cubicBezTo>
                    <a:pt x="629889" y="287159"/>
                    <a:pt x="630132" y="288291"/>
                    <a:pt x="630293" y="289424"/>
                  </a:cubicBezTo>
                  <a:lnTo>
                    <a:pt x="630293" y="289667"/>
                  </a:lnTo>
                  <a:cubicBezTo>
                    <a:pt x="630374" y="290152"/>
                    <a:pt x="630455" y="290718"/>
                    <a:pt x="630455" y="291285"/>
                  </a:cubicBezTo>
                  <a:lnTo>
                    <a:pt x="630455" y="292579"/>
                  </a:lnTo>
                  <a:lnTo>
                    <a:pt x="630455" y="606189"/>
                  </a:lnTo>
                  <a:cubicBezTo>
                    <a:pt x="630455" y="668959"/>
                    <a:pt x="579414" y="720001"/>
                    <a:pt x="516644" y="720001"/>
                  </a:cubicBezTo>
                  <a:lnTo>
                    <a:pt x="113812" y="720001"/>
                  </a:lnTo>
                  <a:cubicBezTo>
                    <a:pt x="51042" y="720001"/>
                    <a:pt x="0" y="668959"/>
                    <a:pt x="0" y="606189"/>
                  </a:cubicBezTo>
                  <a:lnTo>
                    <a:pt x="0" y="113812"/>
                  </a:lnTo>
                  <a:cubicBezTo>
                    <a:pt x="0" y="51042"/>
                    <a:pt x="51042" y="0"/>
                    <a:pt x="113812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860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27158" y="2335530"/>
            <a:ext cx="1798320" cy="1798320"/>
            <a:chOff x="3927158" y="2335530"/>
            <a:chExt cx="1798320" cy="1798320"/>
          </a:xfrm>
        </p:grpSpPr>
        <p:sp>
          <p:nvSpPr>
            <p:cNvPr id="29" name="标题 1"/>
            <p:cNvSpPr txBox="1"/>
            <p:nvPr/>
          </p:nvSpPr>
          <p:spPr>
            <a:xfrm>
              <a:off x="4082733" y="2491105"/>
              <a:ext cx="1488440" cy="148844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270000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0" name="标题 1"/>
            <p:cNvSpPr txBox="1"/>
            <p:nvPr/>
          </p:nvSpPr>
          <p:spPr>
            <a:xfrm>
              <a:off x="395763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1" name="标题 1"/>
            <p:cNvSpPr txBox="1"/>
            <p:nvPr/>
          </p:nvSpPr>
          <p:spPr>
            <a:xfrm flipH="1">
              <a:off x="395763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2" name="标题 1"/>
            <p:cNvSpPr txBox="1"/>
            <p:nvPr/>
          </p:nvSpPr>
          <p:spPr>
            <a:xfrm flipH="1" flipV="1">
              <a:off x="395763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3" name="标题 1"/>
            <p:cNvSpPr txBox="1"/>
            <p:nvPr/>
          </p:nvSpPr>
          <p:spPr>
            <a:xfrm flipV="1">
              <a:off x="395763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4" name="标题 1"/>
            <p:cNvSpPr txBox="1"/>
            <p:nvPr/>
          </p:nvSpPr>
          <p:spPr>
            <a:xfrm>
              <a:off x="4796473" y="2335530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5" name="标题 1"/>
            <p:cNvSpPr txBox="1"/>
            <p:nvPr/>
          </p:nvSpPr>
          <p:spPr>
            <a:xfrm>
              <a:off x="4796473" y="407352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6" name="标题 1"/>
            <p:cNvSpPr txBox="1"/>
            <p:nvPr/>
          </p:nvSpPr>
          <p:spPr>
            <a:xfrm>
              <a:off x="5665153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37" name="标题 1"/>
            <p:cNvSpPr txBox="1"/>
            <p:nvPr/>
          </p:nvSpPr>
          <p:spPr>
            <a:xfrm>
              <a:off x="3927158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38" name="标题 1"/>
          <p:cNvSpPr txBox="1"/>
          <p:nvPr/>
        </p:nvSpPr>
        <p:spPr>
          <a:xfrm>
            <a:off x="4431348" y="2839720"/>
            <a:ext cx="791845" cy="791845"/>
          </a:xfrm>
          <a:custGeom>
            <a:avLst/>
            <a:gdLst>
              <a:gd name="connsiteX0" fmla="*/ 579031 w 719895"/>
              <a:gd name="connsiteY0" fmla="*/ 554022 h 720000"/>
              <a:gd name="connsiteX1" fmla="*/ 596778 w 719895"/>
              <a:gd name="connsiteY1" fmla="*/ 561368 h 720000"/>
              <a:gd name="connsiteX2" fmla="*/ 712550 w 719895"/>
              <a:gd name="connsiteY2" fmla="*/ 677140 h 720000"/>
              <a:gd name="connsiteX3" fmla="*/ 712550 w 719895"/>
              <a:gd name="connsiteY3" fmla="*/ 712634 h 720000"/>
              <a:gd name="connsiteX4" fmla="*/ 694887 w 719895"/>
              <a:gd name="connsiteY4" fmla="*/ 720000 h 720000"/>
              <a:gd name="connsiteX5" fmla="*/ 677140 w 719895"/>
              <a:gd name="connsiteY5" fmla="*/ 712634 h 720000"/>
              <a:gd name="connsiteX6" fmla="*/ 561284 w 719895"/>
              <a:gd name="connsiteY6" fmla="*/ 596861 h 720000"/>
              <a:gd name="connsiteX7" fmla="*/ 561284 w 719895"/>
              <a:gd name="connsiteY7" fmla="*/ 561368 h 720000"/>
              <a:gd name="connsiteX8" fmla="*/ 579031 w 719895"/>
              <a:gd name="connsiteY8" fmla="*/ 554022 h 720000"/>
              <a:gd name="connsiteX9" fmla="*/ 301109 w 719895"/>
              <a:gd name="connsiteY9" fmla="*/ 0 h 720000"/>
              <a:gd name="connsiteX10" fmla="*/ 602219 w 719895"/>
              <a:gd name="connsiteY10" fmla="*/ 301109 h 720000"/>
              <a:gd name="connsiteX11" fmla="*/ 301109 w 719895"/>
              <a:gd name="connsiteY11" fmla="*/ 602219 h 720000"/>
              <a:gd name="connsiteX12" fmla="*/ 0 w 719895"/>
              <a:gd name="connsiteY12" fmla="*/ 301109 h 720000"/>
              <a:gd name="connsiteX13" fmla="*/ 301109 w 719895"/>
              <a:gd name="connsiteY13" fmla="*/ 0 h 720000"/>
            </a:gdLst>
            <a:ahLst/>
            <a:cxnLst/>
            <a:rect l="l" t="t" r="r" b="b"/>
            <a:pathLst>
              <a:path w="719895" h="720000">
                <a:moveTo>
                  <a:pt x="579031" y="554022"/>
                </a:moveTo>
                <a:cubicBezTo>
                  <a:pt x="585456" y="554022"/>
                  <a:pt x="591880" y="556471"/>
                  <a:pt x="596778" y="561368"/>
                </a:cubicBezTo>
                <a:lnTo>
                  <a:pt x="712550" y="677140"/>
                </a:lnTo>
                <a:cubicBezTo>
                  <a:pt x="722344" y="686935"/>
                  <a:pt x="722344" y="702840"/>
                  <a:pt x="712550" y="712634"/>
                </a:cubicBezTo>
                <a:cubicBezTo>
                  <a:pt x="707778" y="717573"/>
                  <a:pt x="701333" y="720000"/>
                  <a:pt x="694887" y="720000"/>
                </a:cubicBezTo>
                <a:cubicBezTo>
                  <a:pt x="688441" y="720000"/>
                  <a:pt x="681995" y="717573"/>
                  <a:pt x="677140" y="712634"/>
                </a:cubicBezTo>
                <a:lnTo>
                  <a:pt x="561284" y="596861"/>
                </a:lnTo>
                <a:cubicBezTo>
                  <a:pt x="551490" y="587067"/>
                  <a:pt x="551490" y="571162"/>
                  <a:pt x="561284" y="561368"/>
                </a:cubicBezTo>
                <a:cubicBezTo>
                  <a:pt x="566181" y="556471"/>
                  <a:pt x="572606" y="554022"/>
                  <a:pt x="579031" y="554022"/>
                </a:cubicBezTo>
                <a:close/>
                <a:moveTo>
                  <a:pt x="301109" y="0"/>
                </a:moveTo>
                <a:cubicBezTo>
                  <a:pt x="467443" y="0"/>
                  <a:pt x="602219" y="134859"/>
                  <a:pt x="602219" y="301109"/>
                </a:cubicBezTo>
                <a:cubicBezTo>
                  <a:pt x="602219" y="467443"/>
                  <a:pt x="467443" y="602219"/>
                  <a:pt x="301109" y="602219"/>
                </a:cubicBezTo>
                <a:cubicBezTo>
                  <a:pt x="134775" y="602219"/>
                  <a:pt x="0" y="467443"/>
                  <a:pt x="0" y="301109"/>
                </a:cubicBezTo>
                <a:cubicBezTo>
                  <a:pt x="0" y="134775"/>
                  <a:pt x="134775" y="0"/>
                  <a:pt x="301109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9283383" y="2335530"/>
            <a:ext cx="1798320" cy="1798320"/>
            <a:chOff x="9283383" y="2335530"/>
            <a:chExt cx="1798320" cy="1798320"/>
          </a:xfrm>
        </p:grpSpPr>
        <p:sp>
          <p:nvSpPr>
            <p:cNvPr id="40" name="标题 1"/>
            <p:cNvSpPr txBox="1"/>
            <p:nvPr/>
          </p:nvSpPr>
          <p:spPr>
            <a:xfrm>
              <a:off x="9438323" y="2490470"/>
              <a:ext cx="1488440" cy="1488440"/>
            </a:xfrm>
            <a:prstGeom prst="ellipse">
              <a:avLst/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83000">
                  <a:schemeClr val="accent1"/>
                </a:gs>
              </a:gsLst>
              <a:lin ang="2700000" scaled="0"/>
            </a:gra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1" name="标题 1"/>
            <p:cNvSpPr txBox="1"/>
            <p:nvPr/>
          </p:nvSpPr>
          <p:spPr>
            <a:xfrm>
              <a:off x="931322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2" name="标题 1"/>
            <p:cNvSpPr txBox="1"/>
            <p:nvPr/>
          </p:nvSpPr>
          <p:spPr>
            <a:xfrm flipH="1">
              <a:off x="931322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3" name="标题 1"/>
            <p:cNvSpPr txBox="1"/>
            <p:nvPr/>
          </p:nvSpPr>
          <p:spPr>
            <a:xfrm flipH="1" flipV="1">
              <a:off x="931322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4" name="标题 1"/>
            <p:cNvSpPr txBox="1"/>
            <p:nvPr/>
          </p:nvSpPr>
          <p:spPr>
            <a:xfrm flipV="1">
              <a:off x="9313228" y="2366010"/>
              <a:ext cx="1737995" cy="1737995"/>
            </a:xfrm>
            <a:prstGeom prst="arc">
              <a:avLst>
                <a:gd name="adj1" fmla="val 16828655"/>
                <a:gd name="adj2" fmla="val 20894832"/>
              </a:avLst>
            </a:prstGeom>
            <a:noFill/>
            <a:ln w="12700" cap="rnd">
              <a:solidFill>
                <a:schemeClr val="accent1"/>
              </a:solidFill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5" name="标题 1"/>
            <p:cNvSpPr txBox="1"/>
            <p:nvPr/>
          </p:nvSpPr>
          <p:spPr>
            <a:xfrm>
              <a:off x="10152698" y="2335530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6" name="标题 1"/>
            <p:cNvSpPr txBox="1"/>
            <p:nvPr/>
          </p:nvSpPr>
          <p:spPr>
            <a:xfrm>
              <a:off x="10152698" y="407352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7" name="标题 1"/>
            <p:cNvSpPr txBox="1"/>
            <p:nvPr/>
          </p:nvSpPr>
          <p:spPr>
            <a:xfrm>
              <a:off x="11021378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8" name="标题 1"/>
            <p:cNvSpPr txBox="1"/>
            <p:nvPr/>
          </p:nvSpPr>
          <p:spPr>
            <a:xfrm>
              <a:off x="9283383" y="3204845"/>
              <a:ext cx="60325" cy="60325"/>
            </a:xfrm>
            <a:prstGeom prst="ellips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49" name="标题 1"/>
            <p:cNvSpPr txBox="1"/>
            <p:nvPr/>
          </p:nvSpPr>
          <p:spPr>
            <a:xfrm>
              <a:off x="9786938" y="2839085"/>
              <a:ext cx="791845" cy="791845"/>
            </a:xfrm>
            <a:custGeom>
              <a:avLst/>
              <a:gdLst>
                <a:gd name="connsiteX0" fmla="*/ 457070 w 720001"/>
                <a:gd name="connsiteY0" fmla="*/ 57166 h 720001"/>
                <a:gd name="connsiteX1" fmla="*/ 457070 w 720001"/>
                <a:gd name="connsiteY1" fmla="*/ 263017 h 720001"/>
                <a:gd name="connsiteX2" fmla="*/ 662921 w 720001"/>
                <a:gd name="connsiteY2" fmla="*/ 263017 h 720001"/>
                <a:gd name="connsiteX3" fmla="*/ 647393 w 720001"/>
                <a:gd name="connsiteY3" fmla="*/ 212704 h 720001"/>
                <a:gd name="connsiteX4" fmla="*/ 591008 w 720001"/>
                <a:gd name="connsiteY4" fmla="*/ 129080 h 720001"/>
                <a:gd name="connsiteX5" fmla="*/ 507383 w 720001"/>
                <a:gd name="connsiteY5" fmla="*/ 72694 h 720001"/>
                <a:gd name="connsiteX6" fmla="*/ 457070 w 720001"/>
                <a:gd name="connsiteY6" fmla="*/ 57166 h 720001"/>
                <a:gd name="connsiteX7" fmla="*/ 405022 w 720001"/>
                <a:gd name="connsiteY7" fmla="*/ 0 h 720001"/>
                <a:gd name="connsiteX8" fmla="*/ 720001 w 720001"/>
                <a:gd name="connsiteY8" fmla="*/ 314979 h 720001"/>
                <a:gd name="connsiteX9" fmla="*/ 405022 w 720001"/>
                <a:gd name="connsiteY9" fmla="*/ 314979 h 720001"/>
                <a:gd name="connsiteX10" fmla="*/ 360000 w 720001"/>
                <a:gd name="connsiteY10" fmla="*/ 0 h 720001"/>
                <a:gd name="connsiteX11" fmla="*/ 360000 w 720001"/>
                <a:gd name="connsiteY11" fmla="*/ 360000 h 720001"/>
                <a:gd name="connsiteX12" fmla="*/ 720000 w 720001"/>
                <a:gd name="connsiteY12" fmla="*/ 360000 h 720001"/>
                <a:gd name="connsiteX13" fmla="*/ 360000 w 720001"/>
                <a:gd name="connsiteY13" fmla="*/ 720001 h 720001"/>
                <a:gd name="connsiteX14" fmla="*/ 0 w 720001"/>
                <a:gd name="connsiteY14" fmla="*/ 360000 h 720001"/>
                <a:gd name="connsiteX15" fmla="*/ 360000 w 720001"/>
                <a:gd name="connsiteY15" fmla="*/ 0 h 720001"/>
              </a:gdLst>
              <a:ahLst/>
              <a:cxnLst/>
              <a:rect l="l" t="t" r="r" b="b"/>
              <a:pathLst>
                <a:path w="720001" h="720001">
                  <a:moveTo>
                    <a:pt x="457070" y="57166"/>
                  </a:moveTo>
                  <a:lnTo>
                    <a:pt x="457070" y="263017"/>
                  </a:lnTo>
                  <a:lnTo>
                    <a:pt x="662921" y="263017"/>
                  </a:lnTo>
                  <a:cubicBezTo>
                    <a:pt x="659451" y="245755"/>
                    <a:pt x="654246" y="229012"/>
                    <a:pt x="647393" y="212704"/>
                  </a:cubicBezTo>
                  <a:cubicBezTo>
                    <a:pt x="634121" y="181388"/>
                    <a:pt x="615210" y="153282"/>
                    <a:pt x="591008" y="129080"/>
                  </a:cubicBezTo>
                  <a:cubicBezTo>
                    <a:pt x="566806" y="104878"/>
                    <a:pt x="538699" y="85967"/>
                    <a:pt x="507383" y="72694"/>
                  </a:cubicBezTo>
                  <a:cubicBezTo>
                    <a:pt x="491075" y="65755"/>
                    <a:pt x="474246" y="60637"/>
                    <a:pt x="457070" y="57166"/>
                  </a:cubicBezTo>
                  <a:close/>
                  <a:moveTo>
                    <a:pt x="405022" y="0"/>
                  </a:moveTo>
                  <a:cubicBezTo>
                    <a:pt x="578950" y="0"/>
                    <a:pt x="720001" y="141051"/>
                    <a:pt x="720001" y="314979"/>
                  </a:cubicBezTo>
                  <a:lnTo>
                    <a:pt x="405022" y="314979"/>
                  </a:lnTo>
                  <a:close/>
                  <a:moveTo>
                    <a:pt x="360000" y="0"/>
                  </a:moveTo>
                  <a:lnTo>
                    <a:pt x="360000" y="360000"/>
                  </a:lnTo>
                  <a:lnTo>
                    <a:pt x="720000" y="360000"/>
                  </a:lnTo>
                  <a:cubicBezTo>
                    <a:pt x="720000" y="558825"/>
                    <a:pt x="558824" y="720001"/>
                    <a:pt x="360000" y="720001"/>
                  </a:cubicBezTo>
                  <a:cubicBezTo>
                    <a:pt x="161176" y="720001"/>
                    <a:pt x="0" y="558825"/>
                    <a:pt x="0" y="360000"/>
                  </a:cubicBezTo>
                  <a:cubicBezTo>
                    <a:pt x="0" y="161176"/>
                    <a:pt x="161176" y="0"/>
                    <a:pt x="360000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860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50" name="标题 1"/>
          <p:cNvSpPr txBox="1"/>
          <p:nvPr/>
        </p:nvSpPr>
        <p:spPr>
          <a:xfrm>
            <a:off x="5168900" y="1637665"/>
            <a:ext cx="1892300" cy="203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t">
            <a:spAutoFit/>
          </a:bodyPr>
          <a:lstStyle/>
          <a:p>
            <a:pPr algn="dist">
              <a:lnSpc>
                <a:spcPct val="110000"/>
              </a:lnSpc>
            </a:pPr>
            <a:r>
              <a:rPr kumimoji="1" lang="en-US" altLang="zh-CN" sz="147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CONTENTS</a:t>
            </a:r>
            <a:endParaRPr kumimoji="1" lang="zh-CN" altLang="en-US"/>
          </a:p>
        </p:txBody>
      </p:sp>
      <p:cxnSp>
        <p:nvCxnSpPr>
          <p:cNvPr id="51" name="标题 1"/>
          <p:cNvCxnSpPr/>
          <p:nvPr/>
        </p:nvCxnSpPr>
        <p:spPr>
          <a:xfrm flipV="1">
            <a:off x="7155180" y="1080135"/>
            <a:ext cx="3662680" cy="0"/>
          </a:xfrm>
          <a:prstGeom prst="line">
            <a:avLst/>
          </a:prstGeom>
          <a:noFill/>
          <a:ln w="25400" cap="sq"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10800000" scaled="0"/>
            </a:gradFill>
            <a:miter/>
            <a:headEnd type="diamond" w="lg" len="lg"/>
          </a:ln>
        </p:spPr>
      </p:cxnSp>
      <p:cxnSp>
        <p:nvCxnSpPr>
          <p:cNvPr id="52" name="标题 1"/>
          <p:cNvCxnSpPr/>
          <p:nvPr/>
        </p:nvCxnSpPr>
        <p:spPr>
          <a:xfrm flipH="1" flipV="1">
            <a:off x="1247140" y="1080135"/>
            <a:ext cx="3662680" cy="0"/>
          </a:xfrm>
          <a:prstGeom prst="line">
            <a:avLst/>
          </a:prstGeom>
          <a:noFill/>
          <a:ln w="25400" cap="sq"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10800000" scaled="0"/>
            </a:gradFill>
            <a:miter/>
            <a:headEnd type="diamond" w="lg" len="lg"/>
          </a:ln>
        </p:spPr>
      </p:cxnSp>
      <p:cxnSp>
        <p:nvCxnSpPr>
          <p:cNvPr id="53" name="标题 1"/>
          <p:cNvCxnSpPr/>
          <p:nvPr/>
        </p:nvCxnSpPr>
        <p:spPr>
          <a:xfrm flipV="1">
            <a:off x="7708900" y="1126490"/>
            <a:ext cx="3599815" cy="0"/>
          </a:xfrm>
          <a:prstGeom prst="line">
            <a:avLst/>
          </a:prstGeom>
          <a:noFill/>
          <a:ln w="25400" cap="sq">
            <a:gradFill>
              <a:gsLst>
                <a:gs pos="19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0"/>
            </a:gradFill>
            <a:miter/>
            <a:headEnd type="diamond" w="lg" len="lg"/>
          </a:ln>
        </p:spPr>
      </p:cxnSp>
      <p:cxnSp>
        <p:nvCxnSpPr>
          <p:cNvPr id="54" name="标题 1"/>
          <p:cNvCxnSpPr/>
          <p:nvPr/>
        </p:nvCxnSpPr>
        <p:spPr>
          <a:xfrm flipH="1" flipV="1">
            <a:off x="921385" y="1126490"/>
            <a:ext cx="3599815" cy="0"/>
          </a:xfrm>
          <a:prstGeom prst="line">
            <a:avLst/>
          </a:prstGeom>
          <a:noFill/>
          <a:ln w="25400" cap="sq">
            <a:gradFill>
              <a:gsLst>
                <a:gs pos="19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0800000" scaled="0"/>
            </a:gradFill>
            <a:miter/>
            <a:headEnd type="diamond" w="lg" len="lg"/>
          </a:ln>
        </p:spPr>
      </p:cxnSp>
      <p:sp>
        <p:nvSpPr>
          <p:cNvPr id="55" name="标题 1"/>
          <p:cNvSpPr txBox="1"/>
          <p:nvPr/>
        </p:nvSpPr>
        <p:spPr>
          <a:xfrm>
            <a:off x="1029653" y="4467225"/>
            <a:ext cx="2237105" cy="1664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56" name="标题 1"/>
          <p:cNvSpPr txBox="1"/>
          <p:nvPr/>
        </p:nvSpPr>
        <p:spPr>
          <a:xfrm>
            <a:off x="6300788" y="4457700"/>
            <a:ext cx="2409825" cy="1664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教学方法与过程</a:t>
            </a:r>
            <a:endParaRPr kumimoji="1" lang="zh-CN" altLang="en-US"/>
          </a:p>
        </p:txBody>
      </p:sp>
      <p:sp>
        <p:nvSpPr>
          <p:cNvPr id="57" name="标题 1"/>
          <p:cNvSpPr txBox="1"/>
          <p:nvPr/>
        </p:nvSpPr>
        <p:spPr>
          <a:xfrm>
            <a:off x="3689033" y="4457700"/>
            <a:ext cx="2275840" cy="1664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58" name="标题 1"/>
          <p:cNvSpPr txBox="1"/>
          <p:nvPr/>
        </p:nvSpPr>
        <p:spPr>
          <a:xfrm>
            <a:off x="9043353" y="4457700"/>
            <a:ext cx="2279015" cy="16643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12192"/>
            <a:ext cx="12192000" cy="68336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760720" y="2939432"/>
            <a:ext cx="6431280" cy="3918567"/>
          </a:xfrm>
          <a:custGeom>
            <a:avLst/>
            <a:gdLst>
              <a:gd name="connsiteX0" fmla="*/ 3800147 w 5510514"/>
              <a:gd name="connsiteY0" fmla="*/ 122 h 3935790"/>
              <a:gd name="connsiteX1" fmla="*/ 3866496 w 5510514"/>
              <a:gd name="connsiteY1" fmla="*/ 522 h 3935790"/>
              <a:gd name="connsiteX2" fmla="*/ 4079180 w 5510514"/>
              <a:gd name="connsiteY2" fmla="*/ 39856 h 3935790"/>
              <a:gd name="connsiteX3" fmla="*/ 4489830 w 5510514"/>
              <a:gd name="connsiteY3" fmla="*/ 341423 h 3935790"/>
              <a:gd name="connsiteX4" fmla="*/ 4820117 w 5510514"/>
              <a:gd name="connsiteY4" fmla="*/ 601234 h 3935790"/>
              <a:gd name="connsiteX5" fmla="*/ 5103313 w 5510514"/>
              <a:gd name="connsiteY5" fmla="*/ 673722 h 3935790"/>
              <a:gd name="connsiteX6" fmla="*/ 5288258 w 5510514"/>
              <a:gd name="connsiteY6" fmla="*/ 636454 h 3935790"/>
              <a:gd name="connsiteX7" fmla="*/ 5504179 w 5510514"/>
              <a:gd name="connsiteY7" fmla="*/ 466700 h 3935790"/>
              <a:gd name="connsiteX8" fmla="*/ 5510514 w 5510514"/>
              <a:gd name="connsiteY8" fmla="*/ 459808 h 3935790"/>
              <a:gd name="connsiteX9" fmla="*/ 5510514 w 5510514"/>
              <a:gd name="connsiteY9" fmla="*/ 3935790 h 3935790"/>
              <a:gd name="connsiteX10" fmla="*/ 49354 w 5510514"/>
              <a:gd name="connsiteY10" fmla="*/ 3935790 h 3935790"/>
              <a:gd name="connsiteX11" fmla="*/ 36649 w 5510514"/>
              <a:gd name="connsiteY11" fmla="*/ 3884213 h 3935790"/>
              <a:gd name="connsiteX12" fmla="*/ 182 w 5510514"/>
              <a:gd name="connsiteY12" fmla="*/ 3516861 h 3935790"/>
              <a:gd name="connsiteX13" fmla="*/ 0 w 5510514"/>
              <a:gd name="connsiteY13" fmla="*/ 3303904 h 3935790"/>
              <a:gd name="connsiteX14" fmla="*/ 42877 w 5510514"/>
              <a:gd name="connsiteY14" fmla="*/ 3237086 h 3935790"/>
              <a:gd name="connsiteX15" fmla="*/ 496979 w 5510514"/>
              <a:gd name="connsiteY15" fmla="*/ 2947103 h 3935790"/>
              <a:gd name="connsiteX16" fmla="*/ 687704 w 5510514"/>
              <a:gd name="connsiteY16" fmla="*/ 2883613 h 3935790"/>
              <a:gd name="connsiteX17" fmla="*/ 902872 w 5510514"/>
              <a:gd name="connsiteY17" fmla="*/ 2720065 h 3935790"/>
              <a:gd name="connsiteX18" fmla="*/ 913295 w 5510514"/>
              <a:gd name="connsiteY18" fmla="*/ 1972921 h 3935790"/>
              <a:gd name="connsiteX19" fmla="*/ 833677 w 5510514"/>
              <a:gd name="connsiteY19" fmla="*/ 1515062 h 3935790"/>
              <a:gd name="connsiteX20" fmla="*/ 995334 w 5510514"/>
              <a:gd name="connsiteY20" fmla="*/ 1119678 h 3935790"/>
              <a:gd name="connsiteX21" fmla="*/ 1410504 w 5510514"/>
              <a:gd name="connsiteY21" fmla="*/ 987994 h 3935790"/>
              <a:gd name="connsiteX22" fmla="*/ 2059978 w 5510514"/>
              <a:gd name="connsiteY22" fmla="*/ 1130262 h 3935790"/>
              <a:gd name="connsiteX23" fmla="*/ 2359123 w 5510514"/>
              <a:gd name="connsiteY23" fmla="*/ 1207675 h 3935790"/>
              <a:gd name="connsiteX24" fmla="*/ 2570494 w 5510514"/>
              <a:gd name="connsiteY24" fmla="*/ 1208385 h 3935790"/>
              <a:gd name="connsiteX25" fmla="*/ 2874142 w 5510514"/>
              <a:gd name="connsiteY25" fmla="*/ 1084608 h 3935790"/>
              <a:gd name="connsiteX26" fmla="*/ 2979396 w 5510514"/>
              <a:gd name="connsiteY26" fmla="*/ 974774 h 3935790"/>
              <a:gd name="connsiteX27" fmla="*/ 3072893 w 5510514"/>
              <a:gd name="connsiteY27" fmla="*/ 841165 h 3935790"/>
              <a:gd name="connsiteX28" fmla="*/ 3191007 w 5510514"/>
              <a:gd name="connsiteY28" fmla="*/ 606912 h 3935790"/>
              <a:gd name="connsiteX29" fmla="*/ 3603107 w 5510514"/>
              <a:gd name="connsiteY29" fmla="*/ 63912 h 3935790"/>
              <a:gd name="connsiteX30" fmla="*/ 3687332 w 5510514"/>
              <a:gd name="connsiteY30" fmla="*/ 15721 h 3935790"/>
              <a:gd name="connsiteX31" fmla="*/ 3800147 w 5510514"/>
              <a:gd name="connsiteY31" fmla="*/ 122 h 3935790"/>
            </a:gdLst>
            <a:ahLst/>
            <a:cxnLst/>
            <a:rect l="l" t="t" r="r" b="b"/>
            <a:pathLst>
              <a:path w="5510514" h="3935790">
                <a:moveTo>
                  <a:pt x="3800147" y="122"/>
                </a:moveTo>
                <a:cubicBezTo>
                  <a:pt x="3818970" y="-135"/>
                  <a:pt x="3840786" y="24"/>
                  <a:pt x="3866496" y="522"/>
                </a:cubicBezTo>
                <a:cubicBezTo>
                  <a:pt x="3992254" y="2959"/>
                  <a:pt x="4003728" y="5080"/>
                  <a:pt x="4079180" y="39856"/>
                </a:cubicBezTo>
                <a:cubicBezTo>
                  <a:pt x="4203040" y="96945"/>
                  <a:pt x="4294923" y="164421"/>
                  <a:pt x="4489830" y="341423"/>
                </a:cubicBezTo>
                <a:cubicBezTo>
                  <a:pt x="4680442" y="514529"/>
                  <a:pt x="4727404" y="551470"/>
                  <a:pt x="4820117" y="601234"/>
                </a:cubicBezTo>
                <a:cubicBezTo>
                  <a:pt x="4929087" y="659723"/>
                  <a:pt x="4984454" y="673894"/>
                  <a:pt x="5103313" y="673722"/>
                </a:cubicBezTo>
                <a:cubicBezTo>
                  <a:pt x="5206481" y="673570"/>
                  <a:pt x="5217669" y="671316"/>
                  <a:pt x="5288258" y="636454"/>
                </a:cubicBezTo>
                <a:cubicBezTo>
                  <a:pt x="5350496" y="605715"/>
                  <a:pt x="5425981" y="546087"/>
                  <a:pt x="5504179" y="466700"/>
                </a:cubicBezTo>
                <a:lnTo>
                  <a:pt x="5510514" y="459808"/>
                </a:lnTo>
                <a:lnTo>
                  <a:pt x="5510514" y="3935790"/>
                </a:lnTo>
                <a:lnTo>
                  <a:pt x="49354" y="3935790"/>
                </a:lnTo>
                <a:lnTo>
                  <a:pt x="36649" y="3884213"/>
                </a:lnTo>
                <a:cubicBezTo>
                  <a:pt x="2831" y="3740312"/>
                  <a:pt x="352" y="3715345"/>
                  <a:pt x="182" y="3516861"/>
                </a:cubicBezTo>
                <a:lnTo>
                  <a:pt x="0" y="3303904"/>
                </a:lnTo>
                <a:lnTo>
                  <a:pt x="42877" y="3237086"/>
                </a:lnTo>
                <a:cubicBezTo>
                  <a:pt x="136378" y="3091371"/>
                  <a:pt x="276635" y="3001806"/>
                  <a:pt x="496979" y="2947103"/>
                </a:cubicBezTo>
                <a:cubicBezTo>
                  <a:pt x="573236" y="2928172"/>
                  <a:pt x="659063" y="2899601"/>
                  <a:pt x="687704" y="2883613"/>
                </a:cubicBezTo>
                <a:cubicBezTo>
                  <a:pt x="855148" y="2790143"/>
                  <a:pt x="874070" y="2775762"/>
                  <a:pt x="902872" y="2720065"/>
                </a:cubicBezTo>
                <a:cubicBezTo>
                  <a:pt x="1025256" y="2483410"/>
                  <a:pt x="1026358" y="2404408"/>
                  <a:pt x="913295" y="1972921"/>
                </a:cubicBezTo>
                <a:cubicBezTo>
                  <a:pt x="846932" y="1719656"/>
                  <a:pt x="833486" y="1642337"/>
                  <a:pt x="833677" y="1515062"/>
                </a:cubicBezTo>
                <a:cubicBezTo>
                  <a:pt x="833963" y="1323260"/>
                  <a:pt x="881823" y="1206207"/>
                  <a:pt x="995334" y="1119678"/>
                </a:cubicBezTo>
                <a:cubicBezTo>
                  <a:pt x="1123132" y="1022259"/>
                  <a:pt x="1231164" y="987994"/>
                  <a:pt x="1410504" y="987994"/>
                </a:cubicBezTo>
                <a:cubicBezTo>
                  <a:pt x="1573884" y="987994"/>
                  <a:pt x="1751251" y="1026846"/>
                  <a:pt x="2059978" y="1130262"/>
                </a:cubicBezTo>
                <a:cubicBezTo>
                  <a:pt x="2175120" y="1168833"/>
                  <a:pt x="2278398" y="1195559"/>
                  <a:pt x="2359123" y="1207675"/>
                </a:cubicBezTo>
                <a:cubicBezTo>
                  <a:pt x="2474954" y="1225061"/>
                  <a:pt x="2487739" y="1225104"/>
                  <a:pt x="2570494" y="1208385"/>
                </a:cubicBezTo>
                <a:cubicBezTo>
                  <a:pt x="2661228" y="1190054"/>
                  <a:pt x="2779934" y="1141666"/>
                  <a:pt x="2874142" y="1084608"/>
                </a:cubicBezTo>
                <a:cubicBezTo>
                  <a:pt x="2911218" y="1062154"/>
                  <a:pt x="2943854" y="1028096"/>
                  <a:pt x="2979396" y="974774"/>
                </a:cubicBezTo>
                <a:cubicBezTo>
                  <a:pt x="3007728" y="932266"/>
                  <a:pt x="3049802" y="872142"/>
                  <a:pt x="3072893" y="841165"/>
                </a:cubicBezTo>
                <a:cubicBezTo>
                  <a:pt x="3095986" y="810188"/>
                  <a:pt x="3149137" y="704774"/>
                  <a:pt x="3191007" y="606912"/>
                </a:cubicBezTo>
                <a:cubicBezTo>
                  <a:pt x="3312720" y="322440"/>
                  <a:pt x="3363040" y="256137"/>
                  <a:pt x="3603107" y="63912"/>
                </a:cubicBezTo>
                <a:cubicBezTo>
                  <a:pt x="3624000" y="47182"/>
                  <a:pt x="3661901" y="25496"/>
                  <a:pt x="3687332" y="15721"/>
                </a:cubicBezTo>
                <a:cubicBezTo>
                  <a:pt x="3714160" y="5408"/>
                  <a:pt x="3743678" y="895"/>
                  <a:pt x="3800147" y="122"/>
                </a:cubicBezTo>
                <a:close/>
              </a:path>
            </a:pathLst>
          </a:custGeom>
          <a:solidFill>
            <a:schemeClr val="accent4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750798"/>
            <a:ext cx="1386840" cy="650247"/>
          </a:xfrm>
          <a:custGeom>
            <a:avLst/>
            <a:gdLst/>
            <a:ahLst/>
            <a:cxnLst/>
            <a:rect l="0" t="0" r="0" b="0"/>
            <a:pathLst>
              <a:path w="5995950" h="2811318">
                <a:moveTo>
                  <a:pt x="5741204" y="166510"/>
                </a:moveTo>
                <a:cubicBezTo>
                  <a:pt x="5609811" y="331573"/>
                  <a:pt x="5404800" y="534423"/>
                  <a:pt x="5092477" y="808401"/>
                </a:cubicBezTo>
                <a:cubicBezTo>
                  <a:pt x="4574581" y="1262711"/>
                  <a:pt x="4081024" y="1593741"/>
                  <a:pt x="3460749" y="1902804"/>
                </a:cubicBezTo>
                <a:cubicBezTo>
                  <a:pt x="3376929" y="1944569"/>
                  <a:pt x="3244456" y="2011039"/>
                  <a:pt x="3166366" y="2050515"/>
                </a:cubicBezTo>
                <a:cubicBezTo>
                  <a:pt x="2982199" y="2143616"/>
                  <a:pt x="2743596" y="2233368"/>
                  <a:pt x="2486010" y="2306437"/>
                </a:cubicBezTo>
                <a:cubicBezTo>
                  <a:pt x="1599941" y="2557785"/>
                  <a:pt x="1057939" y="2644142"/>
                  <a:pt x="346075" y="2647396"/>
                </a:cubicBezTo>
                <a:lnTo>
                  <a:pt x="0" y="2648977"/>
                </a:lnTo>
                <a:lnTo>
                  <a:pt x="12699" y="2811317"/>
                </a:lnTo>
                <a:lnTo>
                  <a:pt x="428624" y="2797503"/>
                </a:lnTo>
                <a:cubicBezTo>
                  <a:pt x="971354" y="2779478"/>
                  <a:pt x="1560827" y="2713811"/>
                  <a:pt x="1828744" y="2641530"/>
                </a:cubicBezTo>
                <a:cubicBezTo>
                  <a:pt x="2082047" y="2573192"/>
                  <a:pt x="2248271" y="2528946"/>
                  <a:pt x="2445757" y="2477293"/>
                </a:cubicBezTo>
                <a:cubicBezTo>
                  <a:pt x="2783164" y="2389044"/>
                  <a:pt x="3537850" y="2053415"/>
                  <a:pt x="3987799" y="1791507"/>
                </a:cubicBezTo>
                <a:cubicBezTo>
                  <a:pt x="4477878" y="1506239"/>
                  <a:pt x="4501440" y="1490023"/>
                  <a:pt x="4933949" y="1140315"/>
                </a:cubicBezTo>
                <a:cubicBezTo>
                  <a:pt x="5207890" y="918818"/>
                  <a:pt x="5445315" y="692321"/>
                  <a:pt x="5871793" y="245639"/>
                </a:cubicBezTo>
                <a:lnTo>
                  <a:pt x="5995949" y="115600"/>
                </a:lnTo>
                <a:lnTo>
                  <a:pt x="5985649" y="61489"/>
                </a:lnTo>
                <a:cubicBezTo>
                  <a:pt x="5975740" y="9434"/>
                  <a:pt x="5973418" y="7237"/>
                  <a:pt x="5924549" y="3689"/>
                </a:cubicBezTo>
                <a:lnTo>
                  <a:pt x="587374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0"/>
            <a:ext cx="12192000" cy="773723"/>
          </a:xfrm>
          <a:prstGeom prst="rect">
            <a:avLst/>
          </a:prstGeom>
          <a:solidFill>
            <a:schemeClr val="accent3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1282" flipH="1">
            <a:off x="6205308" y="2179332"/>
            <a:ext cx="4947138" cy="3596507"/>
          </a:xfrm>
          <a:custGeom>
            <a:avLst/>
            <a:gdLst/>
            <a:ahLst/>
            <a:cxnLst/>
            <a:rect l="0" t="0" r="0" b="0"/>
            <a:pathLst>
              <a:path w="9462099" h="6878827">
                <a:moveTo>
                  <a:pt x="1549400" y="17326"/>
                </a:moveTo>
                <a:cubicBezTo>
                  <a:pt x="1198849" y="65545"/>
                  <a:pt x="927464" y="148060"/>
                  <a:pt x="735812" y="264698"/>
                </a:cubicBezTo>
                <a:cubicBezTo>
                  <a:pt x="391046" y="474520"/>
                  <a:pt x="256745" y="618185"/>
                  <a:pt x="75108" y="971469"/>
                </a:cubicBezTo>
                <a:cubicBezTo>
                  <a:pt x="21570" y="1075600"/>
                  <a:pt x="0" y="1229731"/>
                  <a:pt x="0" y="1508157"/>
                </a:cubicBezTo>
                <a:cubicBezTo>
                  <a:pt x="0" y="1843493"/>
                  <a:pt x="15875" y="1928159"/>
                  <a:pt x="152739" y="2322736"/>
                </a:cubicBezTo>
                <a:cubicBezTo>
                  <a:pt x="207155" y="2479617"/>
                  <a:pt x="402279" y="2855780"/>
                  <a:pt x="531017" y="3051986"/>
                </a:cubicBezTo>
                <a:cubicBezTo>
                  <a:pt x="898033" y="3611346"/>
                  <a:pt x="1402875" y="4155973"/>
                  <a:pt x="2047527" y="4688007"/>
                </a:cubicBezTo>
                <a:cubicBezTo>
                  <a:pt x="2257535" y="4861328"/>
                  <a:pt x="2575288" y="5093109"/>
                  <a:pt x="2889250" y="5301991"/>
                </a:cubicBezTo>
                <a:cubicBezTo>
                  <a:pt x="3986832" y="6032224"/>
                  <a:pt x="5273490" y="6572746"/>
                  <a:pt x="6388100" y="6771848"/>
                </a:cubicBezTo>
                <a:cubicBezTo>
                  <a:pt x="6750366" y="6836560"/>
                  <a:pt x="6854072" y="6846337"/>
                  <a:pt x="7308559" y="6858635"/>
                </a:cubicBezTo>
                <a:cubicBezTo>
                  <a:pt x="7800346" y="6871942"/>
                  <a:pt x="7717601" y="6878826"/>
                  <a:pt x="8208807" y="6783735"/>
                </a:cubicBezTo>
                <a:cubicBezTo>
                  <a:pt x="8394426" y="6747801"/>
                  <a:pt x="8559560" y="6689152"/>
                  <a:pt x="8669034" y="6620280"/>
                </a:cubicBezTo>
                <a:cubicBezTo>
                  <a:pt x="9012258" y="6404350"/>
                  <a:pt x="9100024" y="6334003"/>
                  <a:pt x="9178896" y="6211606"/>
                </a:cubicBezTo>
                <a:cubicBezTo>
                  <a:pt x="9316453" y="5998138"/>
                  <a:pt x="9392181" y="5840092"/>
                  <a:pt x="9422826" y="5702516"/>
                </a:cubicBezTo>
                <a:cubicBezTo>
                  <a:pt x="9462098" y="5526204"/>
                  <a:pt x="9459805" y="5220763"/>
                  <a:pt x="9417794" y="5032461"/>
                </a:cubicBezTo>
                <a:cubicBezTo>
                  <a:pt x="9378884" y="4858055"/>
                  <a:pt x="9323146" y="4665968"/>
                  <a:pt x="9277967" y="4550586"/>
                </a:cubicBezTo>
                <a:cubicBezTo>
                  <a:pt x="9220687" y="4404298"/>
                  <a:pt x="9072964" y="4095618"/>
                  <a:pt x="9021976" y="4015671"/>
                </a:cubicBezTo>
                <a:cubicBezTo>
                  <a:pt x="8995779" y="3974594"/>
                  <a:pt x="8934939" y="3878753"/>
                  <a:pt x="8886777" y="3802691"/>
                </a:cubicBezTo>
                <a:cubicBezTo>
                  <a:pt x="8577457" y="3314186"/>
                  <a:pt x="8034787" y="2723854"/>
                  <a:pt x="7435850" y="2224330"/>
                </a:cubicBezTo>
                <a:cubicBezTo>
                  <a:pt x="7162378" y="1996249"/>
                  <a:pt x="6544221" y="1552375"/>
                  <a:pt x="6269798" y="1387031"/>
                </a:cubicBezTo>
                <a:cubicBezTo>
                  <a:pt x="6173844" y="1329218"/>
                  <a:pt x="6172204" y="1328234"/>
                  <a:pt x="6051550" y="1256120"/>
                </a:cubicBezTo>
                <a:cubicBezTo>
                  <a:pt x="5700969" y="1046580"/>
                  <a:pt x="5196536" y="792254"/>
                  <a:pt x="4855166" y="652924"/>
                </a:cubicBezTo>
                <a:cubicBezTo>
                  <a:pt x="4741985" y="606729"/>
                  <a:pt x="4599110" y="548243"/>
                  <a:pt x="4537666" y="522955"/>
                </a:cubicBezTo>
                <a:cubicBezTo>
                  <a:pt x="4058764" y="325855"/>
                  <a:pt x="3438526" y="150840"/>
                  <a:pt x="2921000" y="66773"/>
                </a:cubicBezTo>
                <a:cubicBezTo>
                  <a:pt x="2597169" y="14169"/>
                  <a:pt x="2504536" y="7015"/>
                  <a:pt x="2095500" y="3018"/>
                </a:cubicBezTo>
                <a:cubicBezTo>
                  <a:pt x="1786685" y="0"/>
                  <a:pt x="1649171" y="3603"/>
                  <a:pt x="1549400" y="1732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5717530" y="6399832"/>
            <a:ext cx="2146310" cy="458168"/>
          </a:xfrm>
          <a:custGeom>
            <a:avLst/>
            <a:gdLst/>
            <a:ahLst/>
            <a:cxnLst/>
            <a:rect l="0" t="0" r="0" b="0"/>
            <a:pathLst>
              <a:path w="5808599" h="1239949">
                <a:moveTo>
                  <a:pt x="3478148" y="3463"/>
                </a:moveTo>
                <a:cubicBezTo>
                  <a:pt x="2794163" y="68157"/>
                  <a:pt x="2198475" y="196192"/>
                  <a:pt x="1707728" y="383991"/>
                </a:cubicBezTo>
                <a:cubicBezTo>
                  <a:pt x="1607122" y="422491"/>
                  <a:pt x="1447102" y="481602"/>
                  <a:pt x="1352128" y="515348"/>
                </a:cubicBezTo>
                <a:cubicBezTo>
                  <a:pt x="1257154" y="549094"/>
                  <a:pt x="1123188" y="606146"/>
                  <a:pt x="1054426" y="642129"/>
                </a:cubicBezTo>
                <a:cubicBezTo>
                  <a:pt x="985663" y="678112"/>
                  <a:pt x="857076" y="739494"/>
                  <a:pt x="768676" y="778532"/>
                </a:cubicBezTo>
                <a:cubicBezTo>
                  <a:pt x="509382" y="893040"/>
                  <a:pt x="38350" y="1165594"/>
                  <a:pt x="11502" y="1216656"/>
                </a:cubicBezTo>
                <a:cubicBezTo>
                  <a:pt x="0" y="1238532"/>
                  <a:pt x="7227" y="1239948"/>
                  <a:pt x="130388" y="1239948"/>
                </a:cubicBezTo>
                <a:lnTo>
                  <a:pt x="261521" y="1239948"/>
                </a:lnTo>
                <a:lnTo>
                  <a:pt x="358534" y="1171703"/>
                </a:lnTo>
                <a:cubicBezTo>
                  <a:pt x="411892" y="1134168"/>
                  <a:pt x="528566" y="1067961"/>
                  <a:pt x="617809" y="1024576"/>
                </a:cubicBezTo>
                <a:cubicBezTo>
                  <a:pt x="707053" y="981191"/>
                  <a:pt x="858501" y="904050"/>
                  <a:pt x="954359" y="853153"/>
                </a:cubicBezTo>
                <a:cubicBezTo>
                  <a:pt x="1514253" y="555868"/>
                  <a:pt x="2321514" y="307518"/>
                  <a:pt x="3078098" y="199794"/>
                </a:cubicBezTo>
                <a:cubicBezTo>
                  <a:pt x="3431968" y="149410"/>
                  <a:pt x="3560601" y="141395"/>
                  <a:pt x="4011548" y="141632"/>
                </a:cubicBezTo>
                <a:cubicBezTo>
                  <a:pt x="4579081" y="141930"/>
                  <a:pt x="4716027" y="160929"/>
                  <a:pt x="5172195" y="302656"/>
                </a:cubicBezTo>
                <a:cubicBezTo>
                  <a:pt x="5291740" y="339797"/>
                  <a:pt x="5533614" y="472773"/>
                  <a:pt x="5667311" y="574858"/>
                </a:cubicBezTo>
                <a:cubicBezTo>
                  <a:pt x="5754297" y="641277"/>
                  <a:pt x="5808598" y="628617"/>
                  <a:pt x="5808598" y="541916"/>
                </a:cubicBezTo>
                <a:cubicBezTo>
                  <a:pt x="5808598" y="501966"/>
                  <a:pt x="5800041" y="489919"/>
                  <a:pt x="5735573" y="439107"/>
                </a:cubicBezTo>
                <a:cubicBezTo>
                  <a:pt x="5531303" y="278105"/>
                  <a:pt x="5281143" y="160153"/>
                  <a:pt x="4983098" y="84310"/>
                </a:cubicBezTo>
                <a:cubicBezTo>
                  <a:pt x="4693630" y="10650"/>
                  <a:pt x="4628919" y="4879"/>
                  <a:pt x="4055998" y="1639"/>
                </a:cubicBezTo>
                <a:cubicBezTo>
                  <a:pt x="3766120" y="0"/>
                  <a:pt x="3506088" y="821"/>
                  <a:pt x="3478148" y="3463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697618" y="4309828"/>
            <a:ext cx="494382" cy="1319758"/>
          </a:xfrm>
          <a:custGeom>
            <a:avLst/>
            <a:gdLst/>
            <a:ahLst/>
            <a:cxnLst/>
            <a:rect l="0" t="0" r="0" b="0"/>
            <a:pathLst>
              <a:path w="1487690" h="3971401">
                <a:moveTo>
                  <a:pt x="1330842" y="39069"/>
                </a:moveTo>
                <a:cubicBezTo>
                  <a:pt x="866654" y="190957"/>
                  <a:pt x="433562" y="539042"/>
                  <a:pt x="259540" y="900098"/>
                </a:cubicBezTo>
                <a:cubicBezTo>
                  <a:pt x="236985" y="946895"/>
                  <a:pt x="196495" y="1024047"/>
                  <a:pt x="169562" y="1071548"/>
                </a:cubicBezTo>
                <a:cubicBezTo>
                  <a:pt x="117339" y="1163653"/>
                  <a:pt x="73122" y="1312200"/>
                  <a:pt x="28491" y="1545476"/>
                </a:cubicBezTo>
                <a:cubicBezTo>
                  <a:pt x="5936" y="1663369"/>
                  <a:pt x="1226" y="1736002"/>
                  <a:pt x="635" y="1975085"/>
                </a:cubicBezTo>
                <a:cubicBezTo>
                  <a:pt x="0" y="2232162"/>
                  <a:pt x="2836" y="2273238"/>
                  <a:pt x="27258" y="2360665"/>
                </a:cubicBezTo>
                <a:cubicBezTo>
                  <a:pt x="125118" y="2710991"/>
                  <a:pt x="162082" y="2795448"/>
                  <a:pt x="330400" y="3053288"/>
                </a:cubicBezTo>
                <a:cubicBezTo>
                  <a:pt x="542343" y="3377957"/>
                  <a:pt x="948001" y="3719766"/>
                  <a:pt x="1352614" y="3914611"/>
                </a:cubicBezTo>
                <a:lnTo>
                  <a:pt x="1470542" y="3971400"/>
                </a:lnTo>
                <a:lnTo>
                  <a:pt x="1477866" y="3812214"/>
                </a:lnTo>
                <a:lnTo>
                  <a:pt x="1417873" y="3787121"/>
                </a:lnTo>
                <a:cubicBezTo>
                  <a:pt x="1128790" y="3666206"/>
                  <a:pt x="662741" y="3284311"/>
                  <a:pt x="475914" y="3015250"/>
                </a:cubicBezTo>
                <a:cubicBezTo>
                  <a:pt x="281540" y="2735318"/>
                  <a:pt x="167043" y="2414152"/>
                  <a:pt x="145112" y="2087343"/>
                </a:cubicBezTo>
                <a:cubicBezTo>
                  <a:pt x="113965" y="1623203"/>
                  <a:pt x="222578" y="1223476"/>
                  <a:pt x="489510" y="819852"/>
                </a:cubicBezTo>
                <a:cubicBezTo>
                  <a:pt x="672481" y="543185"/>
                  <a:pt x="1001340" y="303879"/>
                  <a:pt x="1372111" y="177597"/>
                </a:cubicBezTo>
                <a:lnTo>
                  <a:pt x="1476880" y="141914"/>
                </a:lnTo>
                <a:lnTo>
                  <a:pt x="1483236" y="75239"/>
                </a:lnTo>
                <a:cubicBezTo>
                  <a:pt x="1487689" y="28523"/>
                  <a:pt x="1484840" y="6910"/>
                  <a:pt x="1473717" y="3039"/>
                </a:cubicBezTo>
                <a:cubicBezTo>
                  <a:pt x="1464986" y="0"/>
                  <a:pt x="1400692" y="16214"/>
                  <a:pt x="1330842" y="3906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732917" y="6415319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308431" y="6415319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544748" y="1483603"/>
            <a:ext cx="980576" cy="15410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EB75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035036" y="3036887"/>
            <a:ext cx="5417691" cy="16793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 dirty="0"/>
          </a:p>
        </p:txBody>
      </p:sp>
      <p:sp>
        <p:nvSpPr>
          <p:cNvPr id="24" name="标题 1"/>
          <p:cNvSpPr txBox="1"/>
          <p:nvPr/>
        </p:nvSpPr>
        <p:spPr>
          <a:xfrm>
            <a:off x="11315374" y="319794"/>
            <a:ext cx="129756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alphaModFix/>
          </a:blip>
          <a:srcRect l="10090" t="9055" r="10090" b="9055"/>
          <a:stretch>
            <a:fillRect/>
          </a:stretch>
        </p:blipFill>
        <p:spPr>
          <a:xfrm rot="20010339">
            <a:off x="5179191" y="5544261"/>
            <a:ext cx="1116478" cy="1145434"/>
          </a:xfrm>
          <a:custGeom>
            <a:avLst/>
            <a:gdLst>
              <a:gd name="connsiteX0" fmla="*/ 0 w 980522"/>
              <a:gd name="connsiteY0" fmla="*/ 0 h 1005952"/>
              <a:gd name="connsiteX1" fmla="*/ 980522 w 980522"/>
              <a:gd name="connsiteY1" fmla="*/ 0 h 1005952"/>
              <a:gd name="connsiteX2" fmla="*/ 980522 w 980522"/>
              <a:gd name="connsiteY2" fmla="*/ 1005952 h 1005952"/>
              <a:gd name="connsiteX3" fmla="*/ 0 w 980522"/>
              <a:gd name="connsiteY3" fmla="*/ 1005952 h 1005952"/>
            </a:gdLst>
            <a:ahLst/>
            <a:cxnLst/>
            <a:rect l="l" t="t" r="r" b="b"/>
            <a:pathLst>
              <a:path w="980522" h="1005952">
                <a:moveTo>
                  <a:pt x="0" y="0"/>
                </a:moveTo>
                <a:lnTo>
                  <a:pt x="980522" y="0"/>
                </a:lnTo>
                <a:lnTo>
                  <a:pt x="980522" y="1005952"/>
                </a:lnTo>
                <a:lnTo>
                  <a:pt x="0" y="1005952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4066376" y="1724525"/>
            <a:ext cx="3600000" cy="3870911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254000" dist="76200" dir="2700000" algn="tl" rotWithShape="0">
              <a:schemeClr val="accent1">
                <a:lumMod val="75000"/>
                <a:alpha val="1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15613" r="36449"/>
          <a:stretch>
            <a:fillRect/>
          </a:stretch>
        </p:blipFill>
        <p:spPr>
          <a:xfrm>
            <a:off x="660399" y="1724526"/>
            <a:ext cx="3153454" cy="3870911"/>
          </a:xfrm>
          <a:custGeom>
            <a:avLst/>
            <a:gdLst/>
            <a:ahLst/>
            <a:cxnLst/>
            <a:rect l="l" t="t" r="r" b="b"/>
            <a:pathLst>
              <a:path w="3153454" h="3870911">
                <a:moveTo>
                  <a:pt x="0" y="0"/>
                </a:moveTo>
                <a:lnTo>
                  <a:pt x="3153454" y="0"/>
                </a:lnTo>
                <a:lnTo>
                  <a:pt x="3153454" y="3870911"/>
                </a:lnTo>
                <a:lnTo>
                  <a:pt x="0" y="387091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4282376" y="2019417"/>
            <a:ext cx="3168000" cy="50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知识与技能目标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282376" y="2631878"/>
            <a:ext cx="3168000" cy="27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学生能准确阐述一防二战术的概念、关键要点和应对策略，80%以上学生能在简单对抗下完成一防二防守，30%学生能在复杂实战中灵活运用，有效限制对手得分。
通过针对性练习，提升学生的防守意识、反应速度、身体协调性和判断能力，培养学生在劣势局面下的抗压能力。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134900" y="2019417"/>
            <a:ext cx="3168000" cy="50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情感态度与价值观目标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134900" y="2631878"/>
            <a:ext cx="3168000" cy="27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培养学生坚韧不拔的防守精神、团队协作意识，增强学生的竞争意识和集体荣誉感。
通过篮球战术的学习，让学生在团队合作中学会相互支持与配合，激发学生的运动热情和团队凝聚力。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918900" y="1724525"/>
            <a:ext cx="3600000" cy="10800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0" name="标题 1"/>
          <p:cNvCxnSpPr/>
          <p:nvPr/>
        </p:nvCxnSpPr>
        <p:spPr>
          <a:xfrm>
            <a:off x="271590" y="692965"/>
            <a:ext cx="17375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11" name="标题 1"/>
          <p:cNvSpPr txBox="1"/>
          <p:nvPr/>
        </p:nvSpPr>
        <p:spPr>
          <a:xfrm>
            <a:off x="561150" y="194684"/>
            <a:ext cx="11214479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知识技能与教学目标</a:t>
            </a:r>
            <a:endParaRPr kumimoji="1" lang="zh-CN" altLang="en-US"/>
          </a:p>
        </p:txBody>
      </p:sp>
      <p:cxnSp>
        <p:nvCxnSpPr>
          <p:cNvPr id="12" name="标题 1"/>
          <p:cNvCxnSpPr/>
          <p:nvPr/>
        </p:nvCxnSpPr>
        <p:spPr>
          <a:xfrm rot="16200000">
            <a:off x="233490" y="642165"/>
            <a:ext cx="4040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12192"/>
            <a:ext cx="12192000" cy="68336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760720" y="2939432"/>
            <a:ext cx="6431280" cy="3918567"/>
          </a:xfrm>
          <a:custGeom>
            <a:avLst/>
            <a:gdLst>
              <a:gd name="connsiteX0" fmla="*/ 3800147 w 5510514"/>
              <a:gd name="connsiteY0" fmla="*/ 122 h 3935790"/>
              <a:gd name="connsiteX1" fmla="*/ 3866496 w 5510514"/>
              <a:gd name="connsiteY1" fmla="*/ 522 h 3935790"/>
              <a:gd name="connsiteX2" fmla="*/ 4079180 w 5510514"/>
              <a:gd name="connsiteY2" fmla="*/ 39856 h 3935790"/>
              <a:gd name="connsiteX3" fmla="*/ 4489830 w 5510514"/>
              <a:gd name="connsiteY3" fmla="*/ 341423 h 3935790"/>
              <a:gd name="connsiteX4" fmla="*/ 4820117 w 5510514"/>
              <a:gd name="connsiteY4" fmla="*/ 601234 h 3935790"/>
              <a:gd name="connsiteX5" fmla="*/ 5103313 w 5510514"/>
              <a:gd name="connsiteY5" fmla="*/ 673722 h 3935790"/>
              <a:gd name="connsiteX6" fmla="*/ 5288258 w 5510514"/>
              <a:gd name="connsiteY6" fmla="*/ 636454 h 3935790"/>
              <a:gd name="connsiteX7" fmla="*/ 5504179 w 5510514"/>
              <a:gd name="connsiteY7" fmla="*/ 466700 h 3935790"/>
              <a:gd name="connsiteX8" fmla="*/ 5510514 w 5510514"/>
              <a:gd name="connsiteY8" fmla="*/ 459808 h 3935790"/>
              <a:gd name="connsiteX9" fmla="*/ 5510514 w 5510514"/>
              <a:gd name="connsiteY9" fmla="*/ 3935790 h 3935790"/>
              <a:gd name="connsiteX10" fmla="*/ 49354 w 5510514"/>
              <a:gd name="connsiteY10" fmla="*/ 3935790 h 3935790"/>
              <a:gd name="connsiteX11" fmla="*/ 36649 w 5510514"/>
              <a:gd name="connsiteY11" fmla="*/ 3884213 h 3935790"/>
              <a:gd name="connsiteX12" fmla="*/ 182 w 5510514"/>
              <a:gd name="connsiteY12" fmla="*/ 3516861 h 3935790"/>
              <a:gd name="connsiteX13" fmla="*/ 0 w 5510514"/>
              <a:gd name="connsiteY13" fmla="*/ 3303904 h 3935790"/>
              <a:gd name="connsiteX14" fmla="*/ 42877 w 5510514"/>
              <a:gd name="connsiteY14" fmla="*/ 3237086 h 3935790"/>
              <a:gd name="connsiteX15" fmla="*/ 496979 w 5510514"/>
              <a:gd name="connsiteY15" fmla="*/ 2947103 h 3935790"/>
              <a:gd name="connsiteX16" fmla="*/ 687704 w 5510514"/>
              <a:gd name="connsiteY16" fmla="*/ 2883613 h 3935790"/>
              <a:gd name="connsiteX17" fmla="*/ 902872 w 5510514"/>
              <a:gd name="connsiteY17" fmla="*/ 2720065 h 3935790"/>
              <a:gd name="connsiteX18" fmla="*/ 913295 w 5510514"/>
              <a:gd name="connsiteY18" fmla="*/ 1972921 h 3935790"/>
              <a:gd name="connsiteX19" fmla="*/ 833677 w 5510514"/>
              <a:gd name="connsiteY19" fmla="*/ 1515062 h 3935790"/>
              <a:gd name="connsiteX20" fmla="*/ 995334 w 5510514"/>
              <a:gd name="connsiteY20" fmla="*/ 1119678 h 3935790"/>
              <a:gd name="connsiteX21" fmla="*/ 1410504 w 5510514"/>
              <a:gd name="connsiteY21" fmla="*/ 987994 h 3935790"/>
              <a:gd name="connsiteX22" fmla="*/ 2059978 w 5510514"/>
              <a:gd name="connsiteY22" fmla="*/ 1130262 h 3935790"/>
              <a:gd name="connsiteX23" fmla="*/ 2359123 w 5510514"/>
              <a:gd name="connsiteY23" fmla="*/ 1207675 h 3935790"/>
              <a:gd name="connsiteX24" fmla="*/ 2570494 w 5510514"/>
              <a:gd name="connsiteY24" fmla="*/ 1208385 h 3935790"/>
              <a:gd name="connsiteX25" fmla="*/ 2874142 w 5510514"/>
              <a:gd name="connsiteY25" fmla="*/ 1084608 h 3935790"/>
              <a:gd name="connsiteX26" fmla="*/ 2979396 w 5510514"/>
              <a:gd name="connsiteY26" fmla="*/ 974774 h 3935790"/>
              <a:gd name="connsiteX27" fmla="*/ 3072893 w 5510514"/>
              <a:gd name="connsiteY27" fmla="*/ 841165 h 3935790"/>
              <a:gd name="connsiteX28" fmla="*/ 3191007 w 5510514"/>
              <a:gd name="connsiteY28" fmla="*/ 606912 h 3935790"/>
              <a:gd name="connsiteX29" fmla="*/ 3603107 w 5510514"/>
              <a:gd name="connsiteY29" fmla="*/ 63912 h 3935790"/>
              <a:gd name="connsiteX30" fmla="*/ 3687332 w 5510514"/>
              <a:gd name="connsiteY30" fmla="*/ 15721 h 3935790"/>
              <a:gd name="connsiteX31" fmla="*/ 3800147 w 5510514"/>
              <a:gd name="connsiteY31" fmla="*/ 122 h 3935790"/>
            </a:gdLst>
            <a:ahLst/>
            <a:cxnLst/>
            <a:rect l="l" t="t" r="r" b="b"/>
            <a:pathLst>
              <a:path w="5510514" h="3935790">
                <a:moveTo>
                  <a:pt x="3800147" y="122"/>
                </a:moveTo>
                <a:cubicBezTo>
                  <a:pt x="3818970" y="-135"/>
                  <a:pt x="3840786" y="24"/>
                  <a:pt x="3866496" y="522"/>
                </a:cubicBezTo>
                <a:cubicBezTo>
                  <a:pt x="3992254" y="2959"/>
                  <a:pt x="4003728" y="5080"/>
                  <a:pt x="4079180" y="39856"/>
                </a:cubicBezTo>
                <a:cubicBezTo>
                  <a:pt x="4203040" y="96945"/>
                  <a:pt x="4294923" y="164421"/>
                  <a:pt x="4489830" y="341423"/>
                </a:cubicBezTo>
                <a:cubicBezTo>
                  <a:pt x="4680442" y="514529"/>
                  <a:pt x="4727404" y="551470"/>
                  <a:pt x="4820117" y="601234"/>
                </a:cubicBezTo>
                <a:cubicBezTo>
                  <a:pt x="4929087" y="659723"/>
                  <a:pt x="4984454" y="673894"/>
                  <a:pt x="5103313" y="673722"/>
                </a:cubicBezTo>
                <a:cubicBezTo>
                  <a:pt x="5206481" y="673570"/>
                  <a:pt x="5217669" y="671316"/>
                  <a:pt x="5288258" y="636454"/>
                </a:cubicBezTo>
                <a:cubicBezTo>
                  <a:pt x="5350496" y="605715"/>
                  <a:pt x="5425981" y="546087"/>
                  <a:pt x="5504179" y="466700"/>
                </a:cubicBezTo>
                <a:lnTo>
                  <a:pt x="5510514" y="459808"/>
                </a:lnTo>
                <a:lnTo>
                  <a:pt x="5510514" y="3935790"/>
                </a:lnTo>
                <a:lnTo>
                  <a:pt x="49354" y="3935790"/>
                </a:lnTo>
                <a:lnTo>
                  <a:pt x="36649" y="3884213"/>
                </a:lnTo>
                <a:cubicBezTo>
                  <a:pt x="2831" y="3740312"/>
                  <a:pt x="352" y="3715345"/>
                  <a:pt x="182" y="3516861"/>
                </a:cubicBezTo>
                <a:lnTo>
                  <a:pt x="0" y="3303904"/>
                </a:lnTo>
                <a:lnTo>
                  <a:pt x="42877" y="3237086"/>
                </a:lnTo>
                <a:cubicBezTo>
                  <a:pt x="136378" y="3091371"/>
                  <a:pt x="276635" y="3001806"/>
                  <a:pt x="496979" y="2947103"/>
                </a:cubicBezTo>
                <a:cubicBezTo>
                  <a:pt x="573236" y="2928172"/>
                  <a:pt x="659063" y="2899601"/>
                  <a:pt x="687704" y="2883613"/>
                </a:cubicBezTo>
                <a:cubicBezTo>
                  <a:pt x="855148" y="2790143"/>
                  <a:pt x="874070" y="2775762"/>
                  <a:pt x="902872" y="2720065"/>
                </a:cubicBezTo>
                <a:cubicBezTo>
                  <a:pt x="1025256" y="2483410"/>
                  <a:pt x="1026358" y="2404408"/>
                  <a:pt x="913295" y="1972921"/>
                </a:cubicBezTo>
                <a:cubicBezTo>
                  <a:pt x="846932" y="1719656"/>
                  <a:pt x="833486" y="1642337"/>
                  <a:pt x="833677" y="1515062"/>
                </a:cubicBezTo>
                <a:cubicBezTo>
                  <a:pt x="833963" y="1323260"/>
                  <a:pt x="881823" y="1206207"/>
                  <a:pt x="995334" y="1119678"/>
                </a:cubicBezTo>
                <a:cubicBezTo>
                  <a:pt x="1123132" y="1022259"/>
                  <a:pt x="1231164" y="987994"/>
                  <a:pt x="1410504" y="987994"/>
                </a:cubicBezTo>
                <a:cubicBezTo>
                  <a:pt x="1573884" y="987994"/>
                  <a:pt x="1751251" y="1026846"/>
                  <a:pt x="2059978" y="1130262"/>
                </a:cubicBezTo>
                <a:cubicBezTo>
                  <a:pt x="2175120" y="1168833"/>
                  <a:pt x="2278398" y="1195559"/>
                  <a:pt x="2359123" y="1207675"/>
                </a:cubicBezTo>
                <a:cubicBezTo>
                  <a:pt x="2474954" y="1225061"/>
                  <a:pt x="2487739" y="1225104"/>
                  <a:pt x="2570494" y="1208385"/>
                </a:cubicBezTo>
                <a:cubicBezTo>
                  <a:pt x="2661228" y="1190054"/>
                  <a:pt x="2779934" y="1141666"/>
                  <a:pt x="2874142" y="1084608"/>
                </a:cubicBezTo>
                <a:cubicBezTo>
                  <a:pt x="2911218" y="1062154"/>
                  <a:pt x="2943854" y="1028096"/>
                  <a:pt x="2979396" y="974774"/>
                </a:cubicBezTo>
                <a:cubicBezTo>
                  <a:pt x="3007728" y="932266"/>
                  <a:pt x="3049802" y="872142"/>
                  <a:pt x="3072893" y="841165"/>
                </a:cubicBezTo>
                <a:cubicBezTo>
                  <a:pt x="3095986" y="810188"/>
                  <a:pt x="3149137" y="704774"/>
                  <a:pt x="3191007" y="606912"/>
                </a:cubicBezTo>
                <a:cubicBezTo>
                  <a:pt x="3312720" y="322440"/>
                  <a:pt x="3363040" y="256137"/>
                  <a:pt x="3603107" y="63912"/>
                </a:cubicBezTo>
                <a:cubicBezTo>
                  <a:pt x="3624000" y="47182"/>
                  <a:pt x="3661901" y="25496"/>
                  <a:pt x="3687332" y="15721"/>
                </a:cubicBezTo>
                <a:cubicBezTo>
                  <a:pt x="3714160" y="5408"/>
                  <a:pt x="3743678" y="895"/>
                  <a:pt x="3800147" y="122"/>
                </a:cubicBezTo>
                <a:close/>
              </a:path>
            </a:pathLst>
          </a:custGeom>
          <a:solidFill>
            <a:schemeClr val="accent4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750798"/>
            <a:ext cx="1386840" cy="650247"/>
          </a:xfrm>
          <a:custGeom>
            <a:avLst/>
            <a:gdLst/>
            <a:ahLst/>
            <a:cxnLst/>
            <a:rect l="0" t="0" r="0" b="0"/>
            <a:pathLst>
              <a:path w="5995950" h="2811318">
                <a:moveTo>
                  <a:pt x="5741204" y="166510"/>
                </a:moveTo>
                <a:cubicBezTo>
                  <a:pt x="5609811" y="331573"/>
                  <a:pt x="5404800" y="534423"/>
                  <a:pt x="5092477" y="808401"/>
                </a:cubicBezTo>
                <a:cubicBezTo>
                  <a:pt x="4574581" y="1262711"/>
                  <a:pt x="4081024" y="1593741"/>
                  <a:pt x="3460749" y="1902804"/>
                </a:cubicBezTo>
                <a:cubicBezTo>
                  <a:pt x="3376929" y="1944569"/>
                  <a:pt x="3244456" y="2011039"/>
                  <a:pt x="3166366" y="2050515"/>
                </a:cubicBezTo>
                <a:cubicBezTo>
                  <a:pt x="2982199" y="2143616"/>
                  <a:pt x="2743596" y="2233368"/>
                  <a:pt x="2486010" y="2306437"/>
                </a:cubicBezTo>
                <a:cubicBezTo>
                  <a:pt x="1599941" y="2557785"/>
                  <a:pt x="1057939" y="2644142"/>
                  <a:pt x="346075" y="2647396"/>
                </a:cubicBezTo>
                <a:lnTo>
                  <a:pt x="0" y="2648977"/>
                </a:lnTo>
                <a:lnTo>
                  <a:pt x="12699" y="2811317"/>
                </a:lnTo>
                <a:lnTo>
                  <a:pt x="428624" y="2797503"/>
                </a:lnTo>
                <a:cubicBezTo>
                  <a:pt x="971354" y="2779478"/>
                  <a:pt x="1560827" y="2713811"/>
                  <a:pt x="1828744" y="2641530"/>
                </a:cubicBezTo>
                <a:cubicBezTo>
                  <a:pt x="2082047" y="2573192"/>
                  <a:pt x="2248271" y="2528946"/>
                  <a:pt x="2445757" y="2477293"/>
                </a:cubicBezTo>
                <a:cubicBezTo>
                  <a:pt x="2783164" y="2389044"/>
                  <a:pt x="3537850" y="2053415"/>
                  <a:pt x="3987799" y="1791507"/>
                </a:cubicBezTo>
                <a:cubicBezTo>
                  <a:pt x="4477878" y="1506239"/>
                  <a:pt x="4501440" y="1490023"/>
                  <a:pt x="4933949" y="1140315"/>
                </a:cubicBezTo>
                <a:cubicBezTo>
                  <a:pt x="5207890" y="918818"/>
                  <a:pt x="5445315" y="692321"/>
                  <a:pt x="5871793" y="245639"/>
                </a:cubicBezTo>
                <a:lnTo>
                  <a:pt x="5995949" y="115600"/>
                </a:lnTo>
                <a:lnTo>
                  <a:pt x="5985649" y="61489"/>
                </a:lnTo>
                <a:cubicBezTo>
                  <a:pt x="5975740" y="9434"/>
                  <a:pt x="5973418" y="7237"/>
                  <a:pt x="5924549" y="3689"/>
                </a:cubicBezTo>
                <a:lnTo>
                  <a:pt x="587374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0"/>
            <a:ext cx="12192000" cy="773723"/>
          </a:xfrm>
          <a:prstGeom prst="rect">
            <a:avLst/>
          </a:prstGeom>
          <a:solidFill>
            <a:schemeClr val="accent3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1282" flipH="1">
            <a:off x="6205308" y="2179332"/>
            <a:ext cx="4947138" cy="3596507"/>
          </a:xfrm>
          <a:custGeom>
            <a:avLst/>
            <a:gdLst/>
            <a:ahLst/>
            <a:cxnLst/>
            <a:rect l="0" t="0" r="0" b="0"/>
            <a:pathLst>
              <a:path w="9462099" h="6878827">
                <a:moveTo>
                  <a:pt x="1549400" y="17326"/>
                </a:moveTo>
                <a:cubicBezTo>
                  <a:pt x="1198849" y="65545"/>
                  <a:pt x="927464" y="148060"/>
                  <a:pt x="735812" y="264698"/>
                </a:cubicBezTo>
                <a:cubicBezTo>
                  <a:pt x="391046" y="474520"/>
                  <a:pt x="256745" y="618185"/>
                  <a:pt x="75108" y="971469"/>
                </a:cubicBezTo>
                <a:cubicBezTo>
                  <a:pt x="21570" y="1075600"/>
                  <a:pt x="0" y="1229731"/>
                  <a:pt x="0" y="1508157"/>
                </a:cubicBezTo>
                <a:cubicBezTo>
                  <a:pt x="0" y="1843493"/>
                  <a:pt x="15875" y="1928159"/>
                  <a:pt x="152739" y="2322736"/>
                </a:cubicBezTo>
                <a:cubicBezTo>
                  <a:pt x="207155" y="2479617"/>
                  <a:pt x="402279" y="2855780"/>
                  <a:pt x="531017" y="3051986"/>
                </a:cubicBezTo>
                <a:cubicBezTo>
                  <a:pt x="898033" y="3611346"/>
                  <a:pt x="1402875" y="4155973"/>
                  <a:pt x="2047527" y="4688007"/>
                </a:cubicBezTo>
                <a:cubicBezTo>
                  <a:pt x="2257535" y="4861328"/>
                  <a:pt x="2575288" y="5093109"/>
                  <a:pt x="2889250" y="5301991"/>
                </a:cubicBezTo>
                <a:cubicBezTo>
                  <a:pt x="3986832" y="6032224"/>
                  <a:pt x="5273490" y="6572746"/>
                  <a:pt x="6388100" y="6771848"/>
                </a:cubicBezTo>
                <a:cubicBezTo>
                  <a:pt x="6750366" y="6836560"/>
                  <a:pt x="6854072" y="6846337"/>
                  <a:pt x="7308559" y="6858635"/>
                </a:cubicBezTo>
                <a:cubicBezTo>
                  <a:pt x="7800346" y="6871942"/>
                  <a:pt x="7717601" y="6878826"/>
                  <a:pt x="8208807" y="6783735"/>
                </a:cubicBezTo>
                <a:cubicBezTo>
                  <a:pt x="8394426" y="6747801"/>
                  <a:pt x="8559560" y="6689152"/>
                  <a:pt x="8669034" y="6620280"/>
                </a:cubicBezTo>
                <a:cubicBezTo>
                  <a:pt x="9012258" y="6404350"/>
                  <a:pt x="9100024" y="6334003"/>
                  <a:pt x="9178896" y="6211606"/>
                </a:cubicBezTo>
                <a:cubicBezTo>
                  <a:pt x="9316453" y="5998138"/>
                  <a:pt x="9392181" y="5840092"/>
                  <a:pt x="9422826" y="5702516"/>
                </a:cubicBezTo>
                <a:cubicBezTo>
                  <a:pt x="9462098" y="5526204"/>
                  <a:pt x="9459805" y="5220763"/>
                  <a:pt x="9417794" y="5032461"/>
                </a:cubicBezTo>
                <a:cubicBezTo>
                  <a:pt x="9378884" y="4858055"/>
                  <a:pt x="9323146" y="4665968"/>
                  <a:pt x="9277967" y="4550586"/>
                </a:cubicBezTo>
                <a:cubicBezTo>
                  <a:pt x="9220687" y="4404298"/>
                  <a:pt x="9072964" y="4095618"/>
                  <a:pt x="9021976" y="4015671"/>
                </a:cubicBezTo>
                <a:cubicBezTo>
                  <a:pt x="8995779" y="3974594"/>
                  <a:pt x="8934939" y="3878753"/>
                  <a:pt x="8886777" y="3802691"/>
                </a:cubicBezTo>
                <a:cubicBezTo>
                  <a:pt x="8577457" y="3314186"/>
                  <a:pt x="8034787" y="2723854"/>
                  <a:pt x="7435850" y="2224330"/>
                </a:cubicBezTo>
                <a:cubicBezTo>
                  <a:pt x="7162378" y="1996249"/>
                  <a:pt x="6544221" y="1552375"/>
                  <a:pt x="6269798" y="1387031"/>
                </a:cubicBezTo>
                <a:cubicBezTo>
                  <a:pt x="6173844" y="1329218"/>
                  <a:pt x="6172204" y="1328234"/>
                  <a:pt x="6051550" y="1256120"/>
                </a:cubicBezTo>
                <a:cubicBezTo>
                  <a:pt x="5700969" y="1046580"/>
                  <a:pt x="5196536" y="792254"/>
                  <a:pt x="4855166" y="652924"/>
                </a:cubicBezTo>
                <a:cubicBezTo>
                  <a:pt x="4741985" y="606729"/>
                  <a:pt x="4599110" y="548243"/>
                  <a:pt x="4537666" y="522955"/>
                </a:cubicBezTo>
                <a:cubicBezTo>
                  <a:pt x="4058764" y="325855"/>
                  <a:pt x="3438526" y="150840"/>
                  <a:pt x="2921000" y="66773"/>
                </a:cubicBezTo>
                <a:cubicBezTo>
                  <a:pt x="2597169" y="14169"/>
                  <a:pt x="2504536" y="7015"/>
                  <a:pt x="2095500" y="3018"/>
                </a:cubicBezTo>
                <a:cubicBezTo>
                  <a:pt x="1786685" y="0"/>
                  <a:pt x="1649171" y="3603"/>
                  <a:pt x="1549400" y="1732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5717530" y="6399832"/>
            <a:ext cx="2146310" cy="458168"/>
          </a:xfrm>
          <a:custGeom>
            <a:avLst/>
            <a:gdLst/>
            <a:ahLst/>
            <a:cxnLst/>
            <a:rect l="0" t="0" r="0" b="0"/>
            <a:pathLst>
              <a:path w="5808599" h="1239949">
                <a:moveTo>
                  <a:pt x="3478148" y="3463"/>
                </a:moveTo>
                <a:cubicBezTo>
                  <a:pt x="2794163" y="68157"/>
                  <a:pt x="2198475" y="196192"/>
                  <a:pt x="1707728" y="383991"/>
                </a:cubicBezTo>
                <a:cubicBezTo>
                  <a:pt x="1607122" y="422491"/>
                  <a:pt x="1447102" y="481602"/>
                  <a:pt x="1352128" y="515348"/>
                </a:cubicBezTo>
                <a:cubicBezTo>
                  <a:pt x="1257154" y="549094"/>
                  <a:pt x="1123188" y="606146"/>
                  <a:pt x="1054426" y="642129"/>
                </a:cubicBezTo>
                <a:cubicBezTo>
                  <a:pt x="985663" y="678112"/>
                  <a:pt x="857076" y="739494"/>
                  <a:pt x="768676" y="778532"/>
                </a:cubicBezTo>
                <a:cubicBezTo>
                  <a:pt x="509382" y="893040"/>
                  <a:pt x="38350" y="1165594"/>
                  <a:pt x="11502" y="1216656"/>
                </a:cubicBezTo>
                <a:cubicBezTo>
                  <a:pt x="0" y="1238532"/>
                  <a:pt x="7227" y="1239948"/>
                  <a:pt x="130388" y="1239948"/>
                </a:cubicBezTo>
                <a:lnTo>
                  <a:pt x="261521" y="1239948"/>
                </a:lnTo>
                <a:lnTo>
                  <a:pt x="358534" y="1171703"/>
                </a:lnTo>
                <a:cubicBezTo>
                  <a:pt x="411892" y="1134168"/>
                  <a:pt x="528566" y="1067961"/>
                  <a:pt x="617809" y="1024576"/>
                </a:cubicBezTo>
                <a:cubicBezTo>
                  <a:pt x="707053" y="981191"/>
                  <a:pt x="858501" y="904050"/>
                  <a:pt x="954359" y="853153"/>
                </a:cubicBezTo>
                <a:cubicBezTo>
                  <a:pt x="1514253" y="555868"/>
                  <a:pt x="2321514" y="307518"/>
                  <a:pt x="3078098" y="199794"/>
                </a:cubicBezTo>
                <a:cubicBezTo>
                  <a:pt x="3431968" y="149410"/>
                  <a:pt x="3560601" y="141395"/>
                  <a:pt x="4011548" y="141632"/>
                </a:cubicBezTo>
                <a:cubicBezTo>
                  <a:pt x="4579081" y="141930"/>
                  <a:pt x="4716027" y="160929"/>
                  <a:pt x="5172195" y="302656"/>
                </a:cubicBezTo>
                <a:cubicBezTo>
                  <a:pt x="5291740" y="339797"/>
                  <a:pt x="5533614" y="472773"/>
                  <a:pt x="5667311" y="574858"/>
                </a:cubicBezTo>
                <a:cubicBezTo>
                  <a:pt x="5754297" y="641277"/>
                  <a:pt x="5808598" y="628617"/>
                  <a:pt x="5808598" y="541916"/>
                </a:cubicBezTo>
                <a:cubicBezTo>
                  <a:pt x="5808598" y="501966"/>
                  <a:pt x="5800041" y="489919"/>
                  <a:pt x="5735573" y="439107"/>
                </a:cubicBezTo>
                <a:cubicBezTo>
                  <a:pt x="5531303" y="278105"/>
                  <a:pt x="5281143" y="160153"/>
                  <a:pt x="4983098" y="84310"/>
                </a:cubicBezTo>
                <a:cubicBezTo>
                  <a:pt x="4693630" y="10650"/>
                  <a:pt x="4628919" y="4879"/>
                  <a:pt x="4055998" y="1639"/>
                </a:cubicBezTo>
                <a:cubicBezTo>
                  <a:pt x="3766120" y="0"/>
                  <a:pt x="3506088" y="821"/>
                  <a:pt x="3478148" y="3463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697618" y="4309828"/>
            <a:ext cx="494382" cy="1319758"/>
          </a:xfrm>
          <a:custGeom>
            <a:avLst/>
            <a:gdLst/>
            <a:ahLst/>
            <a:cxnLst/>
            <a:rect l="0" t="0" r="0" b="0"/>
            <a:pathLst>
              <a:path w="1487690" h="3971401">
                <a:moveTo>
                  <a:pt x="1330842" y="39069"/>
                </a:moveTo>
                <a:cubicBezTo>
                  <a:pt x="866654" y="190957"/>
                  <a:pt x="433562" y="539042"/>
                  <a:pt x="259540" y="900098"/>
                </a:cubicBezTo>
                <a:cubicBezTo>
                  <a:pt x="236985" y="946895"/>
                  <a:pt x="196495" y="1024047"/>
                  <a:pt x="169562" y="1071548"/>
                </a:cubicBezTo>
                <a:cubicBezTo>
                  <a:pt x="117339" y="1163653"/>
                  <a:pt x="73122" y="1312200"/>
                  <a:pt x="28491" y="1545476"/>
                </a:cubicBezTo>
                <a:cubicBezTo>
                  <a:pt x="5936" y="1663369"/>
                  <a:pt x="1226" y="1736002"/>
                  <a:pt x="635" y="1975085"/>
                </a:cubicBezTo>
                <a:cubicBezTo>
                  <a:pt x="0" y="2232162"/>
                  <a:pt x="2836" y="2273238"/>
                  <a:pt x="27258" y="2360665"/>
                </a:cubicBezTo>
                <a:cubicBezTo>
                  <a:pt x="125118" y="2710991"/>
                  <a:pt x="162082" y="2795448"/>
                  <a:pt x="330400" y="3053288"/>
                </a:cubicBezTo>
                <a:cubicBezTo>
                  <a:pt x="542343" y="3377957"/>
                  <a:pt x="948001" y="3719766"/>
                  <a:pt x="1352614" y="3914611"/>
                </a:cubicBezTo>
                <a:lnTo>
                  <a:pt x="1470542" y="3971400"/>
                </a:lnTo>
                <a:lnTo>
                  <a:pt x="1477866" y="3812214"/>
                </a:lnTo>
                <a:lnTo>
                  <a:pt x="1417873" y="3787121"/>
                </a:lnTo>
                <a:cubicBezTo>
                  <a:pt x="1128790" y="3666206"/>
                  <a:pt x="662741" y="3284311"/>
                  <a:pt x="475914" y="3015250"/>
                </a:cubicBezTo>
                <a:cubicBezTo>
                  <a:pt x="281540" y="2735318"/>
                  <a:pt x="167043" y="2414152"/>
                  <a:pt x="145112" y="2087343"/>
                </a:cubicBezTo>
                <a:cubicBezTo>
                  <a:pt x="113965" y="1623203"/>
                  <a:pt x="222578" y="1223476"/>
                  <a:pt x="489510" y="819852"/>
                </a:cubicBezTo>
                <a:cubicBezTo>
                  <a:pt x="672481" y="543185"/>
                  <a:pt x="1001340" y="303879"/>
                  <a:pt x="1372111" y="177597"/>
                </a:cubicBezTo>
                <a:lnTo>
                  <a:pt x="1476880" y="141914"/>
                </a:lnTo>
                <a:lnTo>
                  <a:pt x="1483236" y="75239"/>
                </a:lnTo>
                <a:cubicBezTo>
                  <a:pt x="1487689" y="28523"/>
                  <a:pt x="1484840" y="6910"/>
                  <a:pt x="1473717" y="3039"/>
                </a:cubicBezTo>
                <a:cubicBezTo>
                  <a:pt x="1464986" y="0"/>
                  <a:pt x="1400692" y="16214"/>
                  <a:pt x="1330842" y="3906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732917" y="6415319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308431" y="6415319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89706" y="6415319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76336" y="6415319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544748" y="1483603"/>
            <a:ext cx="980576" cy="15410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EB75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282586" y="2970081"/>
            <a:ext cx="5417691" cy="16793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 dirty="0"/>
          </a:p>
        </p:txBody>
      </p:sp>
      <p:sp>
        <p:nvSpPr>
          <p:cNvPr id="24" name="标题 1"/>
          <p:cNvSpPr txBox="1"/>
          <p:nvPr/>
        </p:nvSpPr>
        <p:spPr>
          <a:xfrm>
            <a:off x="11315374" y="319794"/>
            <a:ext cx="129756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alphaModFix/>
          </a:blip>
          <a:srcRect l="10090" t="9055" r="10090" b="9055"/>
          <a:stretch>
            <a:fillRect/>
          </a:stretch>
        </p:blipFill>
        <p:spPr>
          <a:xfrm rot="20010339">
            <a:off x="5179191" y="5544261"/>
            <a:ext cx="1116478" cy="1145434"/>
          </a:xfrm>
          <a:custGeom>
            <a:avLst/>
            <a:gdLst>
              <a:gd name="connsiteX0" fmla="*/ 0 w 980522"/>
              <a:gd name="connsiteY0" fmla="*/ 0 h 1005952"/>
              <a:gd name="connsiteX1" fmla="*/ 980522 w 980522"/>
              <a:gd name="connsiteY1" fmla="*/ 0 h 1005952"/>
              <a:gd name="connsiteX2" fmla="*/ 980522 w 980522"/>
              <a:gd name="connsiteY2" fmla="*/ 1005952 h 1005952"/>
              <a:gd name="connsiteX3" fmla="*/ 0 w 980522"/>
              <a:gd name="connsiteY3" fmla="*/ 1005952 h 1005952"/>
            </a:gdLst>
            <a:ahLst/>
            <a:cxnLst/>
            <a:rect l="l" t="t" r="r" b="b"/>
            <a:pathLst>
              <a:path w="980522" h="1005952">
                <a:moveTo>
                  <a:pt x="0" y="0"/>
                </a:moveTo>
                <a:lnTo>
                  <a:pt x="980522" y="0"/>
                </a:lnTo>
                <a:lnTo>
                  <a:pt x="980522" y="1005952"/>
                </a:lnTo>
                <a:lnTo>
                  <a:pt x="0" y="1005952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30258" t="28944" r="32951" b="9059"/>
          <a:stretch>
            <a:fillRect/>
          </a:stretch>
        </p:blipFill>
        <p:spPr>
          <a:xfrm>
            <a:off x="4089983" y="1075253"/>
            <a:ext cx="4012034" cy="4506538"/>
          </a:xfrm>
          <a:custGeom>
            <a:avLst/>
            <a:gdLst/>
            <a:ahLst/>
            <a:cxnLst/>
            <a:rect l="l" t="t" r="r" b="b"/>
            <a:pathLst>
              <a:path w="4012034" h="4506538">
                <a:moveTo>
                  <a:pt x="2006018" y="0"/>
                </a:moveTo>
                <a:cubicBezTo>
                  <a:pt x="2078448" y="0"/>
                  <a:pt x="2150878" y="16514"/>
                  <a:pt x="2217801" y="49545"/>
                </a:cubicBezTo>
                <a:cubicBezTo>
                  <a:pt x="2217801" y="49545"/>
                  <a:pt x="2217801" y="49545"/>
                  <a:pt x="3749423" y="815175"/>
                </a:cubicBezTo>
                <a:cubicBezTo>
                  <a:pt x="3910378" y="896480"/>
                  <a:pt x="4012034" y="1060785"/>
                  <a:pt x="4012034" y="1240334"/>
                </a:cubicBezTo>
                <a:cubicBezTo>
                  <a:pt x="4012034" y="1240334"/>
                  <a:pt x="4012034" y="1240334"/>
                  <a:pt x="4012034" y="3266202"/>
                </a:cubicBezTo>
                <a:cubicBezTo>
                  <a:pt x="4012034" y="3445752"/>
                  <a:pt x="3910378" y="3610058"/>
                  <a:pt x="3749423" y="3691363"/>
                </a:cubicBezTo>
                <a:cubicBezTo>
                  <a:pt x="3749423" y="3691363"/>
                  <a:pt x="3749423" y="3691363"/>
                  <a:pt x="2217801" y="4456992"/>
                </a:cubicBezTo>
                <a:cubicBezTo>
                  <a:pt x="2083954" y="4523053"/>
                  <a:pt x="1928080" y="4523053"/>
                  <a:pt x="1794233" y="4456992"/>
                </a:cubicBezTo>
                <a:cubicBezTo>
                  <a:pt x="1794233" y="4456992"/>
                  <a:pt x="1794233" y="4456992"/>
                  <a:pt x="262613" y="3691363"/>
                </a:cubicBezTo>
                <a:cubicBezTo>
                  <a:pt x="101657" y="3610058"/>
                  <a:pt x="0" y="3445752"/>
                  <a:pt x="0" y="3266202"/>
                </a:cubicBezTo>
                <a:cubicBezTo>
                  <a:pt x="0" y="3266202"/>
                  <a:pt x="0" y="3266202"/>
                  <a:pt x="0" y="1240334"/>
                </a:cubicBezTo>
                <a:cubicBezTo>
                  <a:pt x="0" y="1060785"/>
                  <a:pt x="101657" y="896480"/>
                  <a:pt x="262613" y="815175"/>
                </a:cubicBezTo>
                <a:cubicBezTo>
                  <a:pt x="262613" y="815175"/>
                  <a:pt x="262613" y="815175"/>
                  <a:pt x="1794233" y="49545"/>
                </a:cubicBezTo>
                <a:cubicBezTo>
                  <a:pt x="1861158" y="16514"/>
                  <a:pt x="1933588" y="0"/>
                  <a:pt x="200601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3786341" y="715946"/>
            <a:ext cx="4619319" cy="5188673"/>
          </a:xfrm>
          <a:custGeom>
            <a:avLst/>
            <a:gdLst>
              <a:gd name="connsiteX0" fmla="*/ 1263423 w 2526846"/>
              <a:gd name="connsiteY0" fmla="*/ 0 h 2838291"/>
              <a:gd name="connsiteX1" fmla="*/ 1396808 w 2526846"/>
              <a:gd name="connsiteY1" fmla="*/ 31204 h 2838291"/>
              <a:gd name="connsiteX2" fmla="*/ 2361449 w 2526846"/>
              <a:gd name="connsiteY2" fmla="*/ 513410 h 2838291"/>
              <a:gd name="connsiteX3" fmla="*/ 2526846 w 2526846"/>
              <a:gd name="connsiteY3" fmla="*/ 781183 h 2838291"/>
              <a:gd name="connsiteX4" fmla="*/ 2526846 w 2526846"/>
              <a:gd name="connsiteY4" fmla="*/ 2057108 h 2838291"/>
              <a:gd name="connsiteX5" fmla="*/ 2361449 w 2526846"/>
              <a:gd name="connsiteY5" fmla="*/ 2324881 h 2838291"/>
              <a:gd name="connsiteX6" fmla="*/ 1396808 w 2526846"/>
              <a:gd name="connsiteY6" fmla="*/ 2807087 h 2838291"/>
              <a:gd name="connsiteX7" fmla="*/ 1130038 w 2526846"/>
              <a:gd name="connsiteY7" fmla="*/ 2807087 h 2838291"/>
              <a:gd name="connsiteX8" fmla="*/ 165398 w 2526846"/>
              <a:gd name="connsiteY8" fmla="*/ 2324881 h 2838291"/>
              <a:gd name="connsiteX9" fmla="*/ 0 w 2526846"/>
              <a:gd name="connsiteY9" fmla="*/ 2057108 h 2838291"/>
              <a:gd name="connsiteX10" fmla="*/ 0 w 2526846"/>
              <a:gd name="connsiteY10" fmla="*/ 781183 h 2838291"/>
              <a:gd name="connsiteX11" fmla="*/ 165398 w 2526846"/>
              <a:gd name="connsiteY11" fmla="*/ 513410 h 2838291"/>
              <a:gd name="connsiteX12" fmla="*/ 1130038 w 2526846"/>
              <a:gd name="connsiteY12" fmla="*/ 31204 h 2838291"/>
              <a:gd name="connsiteX13" fmla="*/ 1263423 w 2526846"/>
              <a:gd name="connsiteY13" fmla="*/ 0 h 2838291"/>
            </a:gdLst>
            <a:ahLst/>
            <a:cxnLst/>
            <a:rect l="l" t="t" r="r" b="b"/>
            <a:pathLst>
              <a:path w="2526846" h="2838291">
                <a:moveTo>
                  <a:pt x="1263423" y="0"/>
                </a:moveTo>
                <a:cubicBezTo>
                  <a:pt x="1309041" y="0"/>
                  <a:pt x="1354659" y="10401"/>
                  <a:pt x="1396808" y="31204"/>
                </a:cubicBezTo>
                <a:cubicBezTo>
                  <a:pt x="1396808" y="31204"/>
                  <a:pt x="1396808" y="31204"/>
                  <a:pt x="2361449" y="513410"/>
                </a:cubicBezTo>
                <a:cubicBezTo>
                  <a:pt x="2462821" y="564618"/>
                  <a:pt x="2526846" y="668100"/>
                  <a:pt x="2526846" y="781183"/>
                </a:cubicBezTo>
                <a:cubicBezTo>
                  <a:pt x="2526846" y="781183"/>
                  <a:pt x="2526846" y="781183"/>
                  <a:pt x="2526846" y="2057108"/>
                </a:cubicBezTo>
                <a:cubicBezTo>
                  <a:pt x="2526846" y="2170191"/>
                  <a:pt x="2462821" y="2273674"/>
                  <a:pt x="2361449" y="2324881"/>
                </a:cubicBezTo>
                <a:cubicBezTo>
                  <a:pt x="2361449" y="2324881"/>
                  <a:pt x="2361449" y="2324881"/>
                  <a:pt x="1396808" y="2807087"/>
                </a:cubicBezTo>
                <a:cubicBezTo>
                  <a:pt x="1312509" y="2848693"/>
                  <a:pt x="1214337" y="2848693"/>
                  <a:pt x="1130038" y="2807087"/>
                </a:cubicBezTo>
                <a:cubicBezTo>
                  <a:pt x="1130038" y="2807087"/>
                  <a:pt x="1130038" y="2807087"/>
                  <a:pt x="165398" y="2324881"/>
                </a:cubicBezTo>
                <a:cubicBezTo>
                  <a:pt x="64025" y="2273674"/>
                  <a:pt x="0" y="2170191"/>
                  <a:pt x="0" y="2057108"/>
                </a:cubicBezTo>
                <a:cubicBezTo>
                  <a:pt x="0" y="2057108"/>
                  <a:pt x="0" y="2057108"/>
                  <a:pt x="0" y="781183"/>
                </a:cubicBezTo>
                <a:cubicBezTo>
                  <a:pt x="0" y="668100"/>
                  <a:pt x="64025" y="564618"/>
                  <a:pt x="165398" y="513410"/>
                </a:cubicBezTo>
                <a:cubicBezTo>
                  <a:pt x="165398" y="513410"/>
                  <a:pt x="165398" y="513410"/>
                  <a:pt x="1130038" y="31204"/>
                </a:cubicBezTo>
                <a:cubicBezTo>
                  <a:pt x="1172188" y="10401"/>
                  <a:pt x="1217806" y="0"/>
                  <a:pt x="1263423" y="0"/>
                </a:cubicBezTo>
                <a:close/>
              </a:path>
            </a:pathLst>
          </a:custGeom>
          <a:solidFill>
            <a:schemeClr val="accent1">
              <a:alpha val="3000"/>
            </a:schemeClr>
          </a:solidFill>
          <a:ln cap="sq">
            <a:noFill/>
            <a:prstDash val="solid"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2602530"/>
            <a:ext cx="12192000" cy="1469710"/>
          </a:xfrm>
          <a:prstGeom prst="rect">
            <a:avLst/>
          </a:prstGeom>
          <a:solidFill>
            <a:schemeClr val="accent1"/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928526" y="2017151"/>
            <a:ext cx="2334949" cy="2622743"/>
          </a:xfrm>
          <a:custGeom>
            <a:avLst/>
            <a:gdLst>
              <a:gd name="connsiteX0" fmla="*/ 1263423 w 2526846"/>
              <a:gd name="connsiteY0" fmla="*/ 0 h 2838291"/>
              <a:gd name="connsiteX1" fmla="*/ 1396808 w 2526846"/>
              <a:gd name="connsiteY1" fmla="*/ 31204 h 2838291"/>
              <a:gd name="connsiteX2" fmla="*/ 2361449 w 2526846"/>
              <a:gd name="connsiteY2" fmla="*/ 513410 h 2838291"/>
              <a:gd name="connsiteX3" fmla="*/ 2526846 w 2526846"/>
              <a:gd name="connsiteY3" fmla="*/ 781183 h 2838291"/>
              <a:gd name="connsiteX4" fmla="*/ 2526846 w 2526846"/>
              <a:gd name="connsiteY4" fmla="*/ 2057108 h 2838291"/>
              <a:gd name="connsiteX5" fmla="*/ 2361449 w 2526846"/>
              <a:gd name="connsiteY5" fmla="*/ 2324881 h 2838291"/>
              <a:gd name="connsiteX6" fmla="*/ 1396808 w 2526846"/>
              <a:gd name="connsiteY6" fmla="*/ 2807087 h 2838291"/>
              <a:gd name="connsiteX7" fmla="*/ 1130038 w 2526846"/>
              <a:gd name="connsiteY7" fmla="*/ 2807087 h 2838291"/>
              <a:gd name="connsiteX8" fmla="*/ 165398 w 2526846"/>
              <a:gd name="connsiteY8" fmla="*/ 2324881 h 2838291"/>
              <a:gd name="connsiteX9" fmla="*/ 0 w 2526846"/>
              <a:gd name="connsiteY9" fmla="*/ 2057108 h 2838291"/>
              <a:gd name="connsiteX10" fmla="*/ 0 w 2526846"/>
              <a:gd name="connsiteY10" fmla="*/ 781183 h 2838291"/>
              <a:gd name="connsiteX11" fmla="*/ 165398 w 2526846"/>
              <a:gd name="connsiteY11" fmla="*/ 513410 h 2838291"/>
              <a:gd name="connsiteX12" fmla="*/ 1130038 w 2526846"/>
              <a:gd name="connsiteY12" fmla="*/ 31204 h 2838291"/>
              <a:gd name="connsiteX13" fmla="*/ 1263423 w 2526846"/>
              <a:gd name="connsiteY13" fmla="*/ 0 h 2838291"/>
            </a:gdLst>
            <a:ahLst/>
            <a:cxnLst/>
            <a:rect l="l" t="t" r="r" b="b"/>
            <a:pathLst>
              <a:path w="2526846" h="2838291">
                <a:moveTo>
                  <a:pt x="1263423" y="0"/>
                </a:moveTo>
                <a:cubicBezTo>
                  <a:pt x="1309041" y="0"/>
                  <a:pt x="1354659" y="10401"/>
                  <a:pt x="1396808" y="31204"/>
                </a:cubicBezTo>
                <a:cubicBezTo>
                  <a:pt x="1396808" y="31204"/>
                  <a:pt x="1396808" y="31204"/>
                  <a:pt x="2361449" y="513410"/>
                </a:cubicBezTo>
                <a:cubicBezTo>
                  <a:pt x="2462821" y="564618"/>
                  <a:pt x="2526846" y="668100"/>
                  <a:pt x="2526846" y="781183"/>
                </a:cubicBezTo>
                <a:cubicBezTo>
                  <a:pt x="2526846" y="781183"/>
                  <a:pt x="2526846" y="781183"/>
                  <a:pt x="2526846" y="2057108"/>
                </a:cubicBezTo>
                <a:cubicBezTo>
                  <a:pt x="2526846" y="2170191"/>
                  <a:pt x="2462821" y="2273674"/>
                  <a:pt x="2361449" y="2324881"/>
                </a:cubicBezTo>
                <a:cubicBezTo>
                  <a:pt x="2361449" y="2324881"/>
                  <a:pt x="2361449" y="2324881"/>
                  <a:pt x="1396808" y="2807087"/>
                </a:cubicBezTo>
                <a:cubicBezTo>
                  <a:pt x="1312509" y="2848693"/>
                  <a:pt x="1214337" y="2848693"/>
                  <a:pt x="1130038" y="2807087"/>
                </a:cubicBezTo>
                <a:cubicBezTo>
                  <a:pt x="1130038" y="2807087"/>
                  <a:pt x="1130038" y="2807087"/>
                  <a:pt x="165398" y="2324881"/>
                </a:cubicBezTo>
                <a:cubicBezTo>
                  <a:pt x="64025" y="2273674"/>
                  <a:pt x="0" y="2170191"/>
                  <a:pt x="0" y="2057108"/>
                </a:cubicBezTo>
                <a:cubicBezTo>
                  <a:pt x="0" y="2057108"/>
                  <a:pt x="0" y="2057108"/>
                  <a:pt x="0" y="781183"/>
                </a:cubicBezTo>
                <a:cubicBezTo>
                  <a:pt x="0" y="668100"/>
                  <a:pt x="64025" y="564618"/>
                  <a:pt x="165398" y="513410"/>
                </a:cubicBezTo>
                <a:cubicBezTo>
                  <a:pt x="165398" y="513410"/>
                  <a:pt x="165398" y="513410"/>
                  <a:pt x="1130038" y="31204"/>
                </a:cubicBezTo>
                <a:cubicBezTo>
                  <a:pt x="1172188" y="10401"/>
                  <a:pt x="1217806" y="0"/>
                  <a:pt x="1263423" y="0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490836" y="2721047"/>
            <a:ext cx="1209871" cy="1209871"/>
          </a:xfrm>
          <a:custGeom>
            <a:avLst/>
            <a:gdLst>
              <a:gd name="connsiteX0" fmla="*/ 170655 w 341207"/>
              <a:gd name="connsiteY0" fmla="*/ 0 h 341207"/>
              <a:gd name="connsiteX1" fmla="*/ 0 w 341207"/>
              <a:gd name="connsiteY1" fmla="*/ 170553 h 341207"/>
              <a:gd name="connsiteX2" fmla="*/ 170553 w 341207"/>
              <a:gd name="connsiteY2" fmla="*/ 341208 h 341207"/>
              <a:gd name="connsiteX3" fmla="*/ 341208 w 341207"/>
              <a:gd name="connsiteY3" fmla="*/ 170655 h 341207"/>
              <a:gd name="connsiteX4" fmla="*/ 341208 w 341207"/>
              <a:gd name="connsiteY4" fmla="*/ 170604 h 341207"/>
              <a:gd name="connsiteX5" fmla="*/ 170655 w 341207"/>
              <a:gd name="connsiteY5" fmla="*/ 0 h 341207"/>
            </a:gdLst>
            <a:ahLst/>
            <a:cxnLst/>
            <a:rect l="l" t="t" r="r" b="b"/>
            <a:pathLst>
              <a:path w="341207" h="341207">
                <a:moveTo>
                  <a:pt x="170655" y="0"/>
                </a:moveTo>
                <a:cubicBezTo>
                  <a:pt x="76433" y="-28"/>
                  <a:pt x="28" y="76331"/>
                  <a:pt x="0" y="170553"/>
                </a:cubicBezTo>
                <a:cubicBezTo>
                  <a:pt x="-28" y="264775"/>
                  <a:pt x="76331" y="341180"/>
                  <a:pt x="170553" y="341208"/>
                </a:cubicBezTo>
                <a:cubicBezTo>
                  <a:pt x="264775" y="341236"/>
                  <a:pt x="341180" y="264877"/>
                  <a:pt x="341208" y="170655"/>
                </a:cubicBezTo>
                <a:cubicBezTo>
                  <a:pt x="341208" y="170638"/>
                  <a:pt x="341208" y="170621"/>
                  <a:pt x="341208" y="170604"/>
                </a:cubicBezTo>
                <a:cubicBezTo>
                  <a:pt x="341208" y="76402"/>
                  <a:pt x="264857" y="28"/>
                  <a:pt x="170655" y="0"/>
                </a:cubicBezTo>
                <a:close/>
              </a:path>
            </a:pathLst>
          </a:custGeom>
          <a:solidFill>
            <a:schemeClr val="accent1"/>
          </a:solidFill>
          <a:ln w="5021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06425" y="3812970"/>
            <a:ext cx="2879976" cy="490563"/>
          </a:xfrm>
          <a:custGeom>
            <a:avLst/>
            <a:gdLst>
              <a:gd name="connsiteX0" fmla="*/ 138437 w 2879976"/>
              <a:gd name="connsiteY0" fmla="*/ 0 h 1899019"/>
              <a:gd name="connsiteX1" fmla="*/ 2741539 w 2879976"/>
              <a:gd name="connsiteY1" fmla="*/ 0 h 1899019"/>
              <a:gd name="connsiteX2" fmla="*/ 2879976 w 2879976"/>
              <a:gd name="connsiteY2" fmla="*/ 138437 h 1899019"/>
              <a:gd name="connsiteX3" fmla="*/ 2879976 w 2879976"/>
              <a:gd name="connsiteY3" fmla="*/ 1868184 h 1899019"/>
              <a:gd name="connsiteX4" fmla="*/ 2873751 w 2879976"/>
              <a:gd name="connsiteY4" fmla="*/ 1899019 h 1899019"/>
              <a:gd name="connsiteX5" fmla="*/ 6225 w 2879976"/>
              <a:gd name="connsiteY5" fmla="*/ 1899019 h 1899019"/>
              <a:gd name="connsiteX6" fmla="*/ 0 w 2879976"/>
              <a:gd name="connsiteY6" fmla="*/ 1868184 h 1899019"/>
              <a:gd name="connsiteX7" fmla="*/ 0 w 2879976"/>
              <a:gd name="connsiteY7" fmla="*/ 138437 h 1899019"/>
              <a:gd name="connsiteX8" fmla="*/ 138437 w 2879976"/>
              <a:gd name="connsiteY8" fmla="*/ 0 h 1899019"/>
            </a:gdLst>
            <a:ahLst/>
            <a:cxnLst/>
            <a:rect l="l" t="t" r="r" b="b"/>
            <a:pathLst>
              <a:path w="2879976" h="1899019">
                <a:moveTo>
                  <a:pt x="138437" y="0"/>
                </a:moveTo>
                <a:lnTo>
                  <a:pt x="2741539" y="0"/>
                </a:lnTo>
                <a:cubicBezTo>
                  <a:pt x="2817996" y="0"/>
                  <a:pt x="2879976" y="61980"/>
                  <a:pt x="2879976" y="138437"/>
                </a:cubicBezTo>
                <a:lnTo>
                  <a:pt x="2879976" y="1868184"/>
                </a:lnTo>
                <a:lnTo>
                  <a:pt x="2873751" y="1899019"/>
                </a:lnTo>
                <a:lnTo>
                  <a:pt x="6225" y="1899019"/>
                </a:lnTo>
                <a:lnTo>
                  <a:pt x="0" y="1868184"/>
                </a:lnTo>
                <a:lnTo>
                  <a:pt x="0" y="138437"/>
                </a:lnTo>
                <a:cubicBezTo>
                  <a:pt x="0" y="61980"/>
                  <a:pt x="61980" y="0"/>
                  <a:pt x="138437" y="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/>
          </a:ln>
          <a:effectLst>
            <a:outerShdw blurRad="190500" dist="127000" dir="2700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844248" y="3736771"/>
            <a:ext cx="2879976" cy="566762"/>
          </a:xfrm>
          <a:custGeom>
            <a:avLst/>
            <a:gdLst>
              <a:gd name="connsiteX0" fmla="*/ 138437 w 2879976"/>
              <a:gd name="connsiteY0" fmla="*/ 0 h 1899018"/>
              <a:gd name="connsiteX1" fmla="*/ 2741539 w 2879976"/>
              <a:gd name="connsiteY1" fmla="*/ 0 h 1899018"/>
              <a:gd name="connsiteX2" fmla="*/ 2879976 w 2879976"/>
              <a:gd name="connsiteY2" fmla="*/ 138437 h 1899018"/>
              <a:gd name="connsiteX3" fmla="*/ 2879976 w 2879976"/>
              <a:gd name="connsiteY3" fmla="*/ 1868183 h 1899018"/>
              <a:gd name="connsiteX4" fmla="*/ 2873751 w 2879976"/>
              <a:gd name="connsiteY4" fmla="*/ 1899018 h 1899018"/>
              <a:gd name="connsiteX5" fmla="*/ 6225 w 2879976"/>
              <a:gd name="connsiteY5" fmla="*/ 1899018 h 1899018"/>
              <a:gd name="connsiteX6" fmla="*/ 0 w 2879976"/>
              <a:gd name="connsiteY6" fmla="*/ 1868183 h 1899018"/>
              <a:gd name="connsiteX7" fmla="*/ 0 w 2879976"/>
              <a:gd name="connsiteY7" fmla="*/ 138437 h 1899018"/>
              <a:gd name="connsiteX8" fmla="*/ 138437 w 2879976"/>
              <a:gd name="connsiteY8" fmla="*/ 0 h 1899018"/>
            </a:gdLst>
            <a:ahLst/>
            <a:cxnLst/>
            <a:rect l="l" t="t" r="r" b="b"/>
            <a:pathLst>
              <a:path w="2879976" h="1899018">
                <a:moveTo>
                  <a:pt x="138437" y="0"/>
                </a:moveTo>
                <a:lnTo>
                  <a:pt x="2741539" y="0"/>
                </a:lnTo>
                <a:cubicBezTo>
                  <a:pt x="2817996" y="0"/>
                  <a:pt x="2879976" y="61980"/>
                  <a:pt x="2879976" y="138437"/>
                </a:cubicBezTo>
                <a:lnTo>
                  <a:pt x="2879976" y="1868183"/>
                </a:lnTo>
                <a:lnTo>
                  <a:pt x="2873751" y="1899018"/>
                </a:lnTo>
                <a:lnTo>
                  <a:pt x="6225" y="1899018"/>
                </a:lnTo>
                <a:lnTo>
                  <a:pt x="0" y="1868183"/>
                </a:lnTo>
                <a:lnTo>
                  <a:pt x="0" y="138437"/>
                </a:lnTo>
                <a:cubicBezTo>
                  <a:pt x="0" y="61980"/>
                  <a:pt x="61980" y="0"/>
                  <a:pt x="138437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  <a:effectLst>
            <a:outerShdw blurRad="190500" dist="127000" dir="2700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88586" y="4474088"/>
            <a:ext cx="2741800" cy="17789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66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选择合理的防守站位，始终保持在两名进攻球员之间，兼顾对球和人的防守，运用正确的脚步移动，积极滑步、撤步，快速封堵进攻路线。
防守时要保持三角形的防守站位，眼睛同时观察球和无球进攻球员的动态，根据进攻球员的运球和传球动作，积极运用侧滑步横向移动，保持在进攻球员与篮筐之间；当进攻球员突破时，迅速运用后撒步后退，保持防守距离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89460" y="3875456"/>
            <a:ext cx="2733000" cy="4228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防守站位与脚步移动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8918186" y="4410588"/>
            <a:ext cx="2741800" cy="17789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066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准确判断进攻球员的传球和突破意图，适时进行干扰和抢断，运用干扰动作破坏进攻配合，争取防守成功。
手臂伸展，左右摆动干扰有球进攻球员的传球视线；当判断传球时机合适时，迅速伸出手臂进行抢断，但要注意避免犯规；对于无球进攻球员，通过身体姿态和眼神进行干扰，限制其接球和切入。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919060" y="3811956"/>
            <a:ext cx="2733000" cy="4228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干扰动作与防守策略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857240" y="3076575"/>
            <a:ext cx="465455" cy="504190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271590" y="692965"/>
            <a:ext cx="17375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16" name="标题 1"/>
          <p:cNvSpPr txBox="1"/>
          <p:nvPr/>
        </p:nvSpPr>
        <p:spPr>
          <a:xfrm>
            <a:off x="561150" y="194684"/>
            <a:ext cx="11214479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教学重点</a:t>
            </a: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 rot="16200000">
            <a:off x="233490" y="642165"/>
            <a:ext cx="4040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950238"/>
            <a:ext cx="453863" cy="453863"/>
          </a:xfrm>
          <a:prstGeom prst="halfFrame">
            <a:avLst>
              <a:gd name="adj1" fmla="val 14215"/>
              <a:gd name="adj2" fmla="val 15686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10800000">
            <a:off x="5224241" y="4860299"/>
            <a:ext cx="453863" cy="453863"/>
          </a:xfrm>
          <a:prstGeom prst="halfFrame">
            <a:avLst>
              <a:gd name="adj1" fmla="val 14215"/>
              <a:gd name="adj2" fmla="val 15686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87331" y="2153808"/>
            <a:ext cx="4563842" cy="2956783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87331" y="2153808"/>
            <a:ext cx="4563842" cy="545802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114262" y="2774009"/>
            <a:ext cx="4109977" cy="2111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在快速的比赛节奏和进攻球员的配合变化中，迅速做出正确的防守决策，持续保持防守压力，避免防守失位和犯规。
学生需要在对抗中保持冷静，快速做出正确的战术决策，提高在复杂比赛环境中的应变能力和防守默契度，同时要注意避免不必要的犯规，确保防守动作的规范性。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115798" y="2164119"/>
            <a:ext cx="4090900" cy="5458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快速比赛节奏下的防守决策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501196" y="1950238"/>
            <a:ext cx="453863" cy="453863"/>
          </a:xfrm>
          <a:prstGeom prst="halfFrame">
            <a:avLst>
              <a:gd name="adj1" fmla="val 14215"/>
              <a:gd name="adj2" fmla="val 15686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10800000">
            <a:off x="11065037" y="4860299"/>
            <a:ext cx="453863" cy="453863"/>
          </a:xfrm>
          <a:prstGeom prst="halfFrame">
            <a:avLst>
              <a:gd name="adj1" fmla="val 14215"/>
              <a:gd name="adj2" fmla="val 15686"/>
            </a:avLst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728127" y="2153808"/>
            <a:ext cx="4563842" cy="2956783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728127" y="2153808"/>
            <a:ext cx="4563842" cy="545802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955058" y="2774009"/>
            <a:ext cx="4109977" cy="2111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在面对不同进攻策略时，学生容易出现防守决策失误、防守策略不合理等问题，需要教师及时纠正和指导，帮助学生掌握正确的防守技巧。
强调学生在比赛中要时刻观察进攻变化，灵活调整防守策略，提高防守的灵活性和适应性，根据进攻球员的跑位和传球意图，及时调整防守站位和移动方式。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956594" y="2164119"/>
            <a:ext cx="4116300" cy="5458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防守策略的灵活调整</a:t>
            </a:r>
            <a:endParaRPr kumimoji="1" lang="zh-CN" altLang="en-US"/>
          </a:p>
        </p:txBody>
      </p:sp>
      <p:cxnSp>
        <p:nvCxnSpPr>
          <p:cNvPr id="15" name="标题 1"/>
          <p:cNvCxnSpPr/>
          <p:nvPr/>
        </p:nvCxnSpPr>
        <p:spPr>
          <a:xfrm>
            <a:off x="271590" y="692965"/>
            <a:ext cx="17375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16" name="标题 1"/>
          <p:cNvSpPr txBox="1"/>
          <p:nvPr/>
        </p:nvSpPr>
        <p:spPr>
          <a:xfrm>
            <a:off x="561150" y="194684"/>
            <a:ext cx="11214479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教学难点</a:t>
            </a: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 rot="16200000">
            <a:off x="233490" y="642165"/>
            <a:ext cx="4040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0" y="12192"/>
            <a:ext cx="12192000" cy="68336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5760720" y="2939432"/>
            <a:ext cx="6431280" cy="3918567"/>
          </a:xfrm>
          <a:custGeom>
            <a:avLst/>
            <a:gdLst>
              <a:gd name="connsiteX0" fmla="*/ 3800147 w 5510514"/>
              <a:gd name="connsiteY0" fmla="*/ 122 h 3935790"/>
              <a:gd name="connsiteX1" fmla="*/ 3866496 w 5510514"/>
              <a:gd name="connsiteY1" fmla="*/ 522 h 3935790"/>
              <a:gd name="connsiteX2" fmla="*/ 4079180 w 5510514"/>
              <a:gd name="connsiteY2" fmla="*/ 39856 h 3935790"/>
              <a:gd name="connsiteX3" fmla="*/ 4489830 w 5510514"/>
              <a:gd name="connsiteY3" fmla="*/ 341423 h 3935790"/>
              <a:gd name="connsiteX4" fmla="*/ 4820117 w 5510514"/>
              <a:gd name="connsiteY4" fmla="*/ 601234 h 3935790"/>
              <a:gd name="connsiteX5" fmla="*/ 5103313 w 5510514"/>
              <a:gd name="connsiteY5" fmla="*/ 673722 h 3935790"/>
              <a:gd name="connsiteX6" fmla="*/ 5288258 w 5510514"/>
              <a:gd name="connsiteY6" fmla="*/ 636454 h 3935790"/>
              <a:gd name="connsiteX7" fmla="*/ 5504179 w 5510514"/>
              <a:gd name="connsiteY7" fmla="*/ 466700 h 3935790"/>
              <a:gd name="connsiteX8" fmla="*/ 5510514 w 5510514"/>
              <a:gd name="connsiteY8" fmla="*/ 459808 h 3935790"/>
              <a:gd name="connsiteX9" fmla="*/ 5510514 w 5510514"/>
              <a:gd name="connsiteY9" fmla="*/ 3935790 h 3935790"/>
              <a:gd name="connsiteX10" fmla="*/ 49354 w 5510514"/>
              <a:gd name="connsiteY10" fmla="*/ 3935790 h 3935790"/>
              <a:gd name="connsiteX11" fmla="*/ 36649 w 5510514"/>
              <a:gd name="connsiteY11" fmla="*/ 3884213 h 3935790"/>
              <a:gd name="connsiteX12" fmla="*/ 182 w 5510514"/>
              <a:gd name="connsiteY12" fmla="*/ 3516861 h 3935790"/>
              <a:gd name="connsiteX13" fmla="*/ 0 w 5510514"/>
              <a:gd name="connsiteY13" fmla="*/ 3303904 h 3935790"/>
              <a:gd name="connsiteX14" fmla="*/ 42877 w 5510514"/>
              <a:gd name="connsiteY14" fmla="*/ 3237086 h 3935790"/>
              <a:gd name="connsiteX15" fmla="*/ 496979 w 5510514"/>
              <a:gd name="connsiteY15" fmla="*/ 2947103 h 3935790"/>
              <a:gd name="connsiteX16" fmla="*/ 687704 w 5510514"/>
              <a:gd name="connsiteY16" fmla="*/ 2883613 h 3935790"/>
              <a:gd name="connsiteX17" fmla="*/ 902872 w 5510514"/>
              <a:gd name="connsiteY17" fmla="*/ 2720065 h 3935790"/>
              <a:gd name="connsiteX18" fmla="*/ 913295 w 5510514"/>
              <a:gd name="connsiteY18" fmla="*/ 1972921 h 3935790"/>
              <a:gd name="connsiteX19" fmla="*/ 833677 w 5510514"/>
              <a:gd name="connsiteY19" fmla="*/ 1515062 h 3935790"/>
              <a:gd name="connsiteX20" fmla="*/ 995334 w 5510514"/>
              <a:gd name="connsiteY20" fmla="*/ 1119678 h 3935790"/>
              <a:gd name="connsiteX21" fmla="*/ 1410504 w 5510514"/>
              <a:gd name="connsiteY21" fmla="*/ 987994 h 3935790"/>
              <a:gd name="connsiteX22" fmla="*/ 2059978 w 5510514"/>
              <a:gd name="connsiteY22" fmla="*/ 1130262 h 3935790"/>
              <a:gd name="connsiteX23" fmla="*/ 2359123 w 5510514"/>
              <a:gd name="connsiteY23" fmla="*/ 1207675 h 3935790"/>
              <a:gd name="connsiteX24" fmla="*/ 2570494 w 5510514"/>
              <a:gd name="connsiteY24" fmla="*/ 1208385 h 3935790"/>
              <a:gd name="connsiteX25" fmla="*/ 2874142 w 5510514"/>
              <a:gd name="connsiteY25" fmla="*/ 1084608 h 3935790"/>
              <a:gd name="connsiteX26" fmla="*/ 2979396 w 5510514"/>
              <a:gd name="connsiteY26" fmla="*/ 974774 h 3935790"/>
              <a:gd name="connsiteX27" fmla="*/ 3072893 w 5510514"/>
              <a:gd name="connsiteY27" fmla="*/ 841165 h 3935790"/>
              <a:gd name="connsiteX28" fmla="*/ 3191007 w 5510514"/>
              <a:gd name="connsiteY28" fmla="*/ 606912 h 3935790"/>
              <a:gd name="connsiteX29" fmla="*/ 3603107 w 5510514"/>
              <a:gd name="connsiteY29" fmla="*/ 63912 h 3935790"/>
              <a:gd name="connsiteX30" fmla="*/ 3687332 w 5510514"/>
              <a:gd name="connsiteY30" fmla="*/ 15721 h 3935790"/>
              <a:gd name="connsiteX31" fmla="*/ 3800147 w 5510514"/>
              <a:gd name="connsiteY31" fmla="*/ 122 h 3935790"/>
            </a:gdLst>
            <a:ahLst/>
            <a:cxnLst/>
            <a:rect l="l" t="t" r="r" b="b"/>
            <a:pathLst>
              <a:path w="5510514" h="3935790">
                <a:moveTo>
                  <a:pt x="3800147" y="122"/>
                </a:moveTo>
                <a:cubicBezTo>
                  <a:pt x="3818970" y="-135"/>
                  <a:pt x="3840786" y="24"/>
                  <a:pt x="3866496" y="522"/>
                </a:cubicBezTo>
                <a:cubicBezTo>
                  <a:pt x="3992254" y="2959"/>
                  <a:pt x="4003728" y="5080"/>
                  <a:pt x="4079180" y="39856"/>
                </a:cubicBezTo>
                <a:cubicBezTo>
                  <a:pt x="4203040" y="96945"/>
                  <a:pt x="4294923" y="164421"/>
                  <a:pt x="4489830" y="341423"/>
                </a:cubicBezTo>
                <a:cubicBezTo>
                  <a:pt x="4680442" y="514529"/>
                  <a:pt x="4727404" y="551470"/>
                  <a:pt x="4820117" y="601234"/>
                </a:cubicBezTo>
                <a:cubicBezTo>
                  <a:pt x="4929087" y="659723"/>
                  <a:pt x="4984454" y="673894"/>
                  <a:pt x="5103313" y="673722"/>
                </a:cubicBezTo>
                <a:cubicBezTo>
                  <a:pt x="5206481" y="673570"/>
                  <a:pt x="5217669" y="671316"/>
                  <a:pt x="5288258" y="636454"/>
                </a:cubicBezTo>
                <a:cubicBezTo>
                  <a:pt x="5350496" y="605715"/>
                  <a:pt x="5425981" y="546087"/>
                  <a:pt x="5504179" y="466700"/>
                </a:cubicBezTo>
                <a:lnTo>
                  <a:pt x="5510514" y="459808"/>
                </a:lnTo>
                <a:lnTo>
                  <a:pt x="5510514" y="3935790"/>
                </a:lnTo>
                <a:lnTo>
                  <a:pt x="49354" y="3935790"/>
                </a:lnTo>
                <a:lnTo>
                  <a:pt x="36649" y="3884213"/>
                </a:lnTo>
                <a:cubicBezTo>
                  <a:pt x="2831" y="3740312"/>
                  <a:pt x="352" y="3715345"/>
                  <a:pt x="182" y="3516861"/>
                </a:cubicBezTo>
                <a:lnTo>
                  <a:pt x="0" y="3303904"/>
                </a:lnTo>
                <a:lnTo>
                  <a:pt x="42877" y="3237086"/>
                </a:lnTo>
                <a:cubicBezTo>
                  <a:pt x="136378" y="3091371"/>
                  <a:pt x="276635" y="3001806"/>
                  <a:pt x="496979" y="2947103"/>
                </a:cubicBezTo>
                <a:cubicBezTo>
                  <a:pt x="573236" y="2928172"/>
                  <a:pt x="659063" y="2899601"/>
                  <a:pt x="687704" y="2883613"/>
                </a:cubicBezTo>
                <a:cubicBezTo>
                  <a:pt x="855148" y="2790143"/>
                  <a:pt x="874070" y="2775762"/>
                  <a:pt x="902872" y="2720065"/>
                </a:cubicBezTo>
                <a:cubicBezTo>
                  <a:pt x="1025256" y="2483410"/>
                  <a:pt x="1026358" y="2404408"/>
                  <a:pt x="913295" y="1972921"/>
                </a:cubicBezTo>
                <a:cubicBezTo>
                  <a:pt x="846932" y="1719656"/>
                  <a:pt x="833486" y="1642337"/>
                  <a:pt x="833677" y="1515062"/>
                </a:cubicBezTo>
                <a:cubicBezTo>
                  <a:pt x="833963" y="1323260"/>
                  <a:pt x="881823" y="1206207"/>
                  <a:pt x="995334" y="1119678"/>
                </a:cubicBezTo>
                <a:cubicBezTo>
                  <a:pt x="1123132" y="1022259"/>
                  <a:pt x="1231164" y="987994"/>
                  <a:pt x="1410504" y="987994"/>
                </a:cubicBezTo>
                <a:cubicBezTo>
                  <a:pt x="1573884" y="987994"/>
                  <a:pt x="1751251" y="1026846"/>
                  <a:pt x="2059978" y="1130262"/>
                </a:cubicBezTo>
                <a:cubicBezTo>
                  <a:pt x="2175120" y="1168833"/>
                  <a:pt x="2278398" y="1195559"/>
                  <a:pt x="2359123" y="1207675"/>
                </a:cubicBezTo>
                <a:cubicBezTo>
                  <a:pt x="2474954" y="1225061"/>
                  <a:pt x="2487739" y="1225104"/>
                  <a:pt x="2570494" y="1208385"/>
                </a:cubicBezTo>
                <a:cubicBezTo>
                  <a:pt x="2661228" y="1190054"/>
                  <a:pt x="2779934" y="1141666"/>
                  <a:pt x="2874142" y="1084608"/>
                </a:cubicBezTo>
                <a:cubicBezTo>
                  <a:pt x="2911218" y="1062154"/>
                  <a:pt x="2943854" y="1028096"/>
                  <a:pt x="2979396" y="974774"/>
                </a:cubicBezTo>
                <a:cubicBezTo>
                  <a:pt x="3007728" y="932266"/>
                  <a:pt x="3049802" y="872142"/>
                  <a:pt x="3072893" y="841165"/>
                </a:cubicBezTo>
                <a:cubicBezTo>
                  <a:pt x="3095986" y="810188"/>
                  <a:pt x="3149137" y="704774"/>
                  <a:pt x="3191007" y="606912"/>
                </a:cubicBezTo>
                <a:cubicBezTo>
                  <a:pt x="3312720" y="322440"/>
                  <a:pt x="3363040" y="256137"/>
                  <a:pt x="3603107" y="63912"/>
                </a:cubicBezTo>
                <a:cubicBezTo>
                  <a:pt x="3624000" y="47182"/>
                  <a:pt x="3661901" y="25496"/>
                  <a:pt x="3687332" y="15721"/>
                </a:cubicBezTo>
                <a:cubicBezTo>
                  <a:pt x="3714160" y="5408"/>
                  <a:pt x="3743678" y="895"/>
                  <a:pt x="3800147" y="122"/>
                </a:cubicBezTo>
                <a:close/>
              </a:path>
            </a:pathLst>
          </a:custGeom>
          <a:solidFill>
            <a:schemeClr val="accent4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750798"/>
            <a:ext cx="1386840" cy="650247"/>
          </a:xfrm>
          <a:custGeom>
            <a:avLst/>
            <a:gdLst/>
            <a:ahLst/>
            <a:cxnLst/>
            <a:rect l="0" t="0" r="0" b="0"/>
            <a:pathLst>
              <a:path w="5995950" h="2811318">
                <a:moveTo>
                  <a:pt x="5741204" y="166510"/>
                </a:moveTo>
                <a:cubicBezTo>
                  <a:pt x="5609811" y="331573"/>
                  <a:pt x="5404800" y="534423"/>
                  <a:pt x="5092477" y="808401"/>
                </a:cubicBezTo>
                <a:cubicBezTo>
                  <a:pt x="4574581" y="1262711"/>
                  <a:pt x="4081024" y="1593741"/>
                  <a:pt x="3460749" y="1902804"/>
                </a:cubicBezTo>
                <a:cubicBezTo>
                  <a:pt x="3376929" y="1944569"/>
                  <a:pt x="3244456" y="2011039"/>
                  <a:pt x="3166366" y="2050515"/>
                </a:cubicBezTo>
                <a:cubicBezTo>
                  <a:pt x="2982199" y="2143616"/>
                  <a:pt x="2743596" y="2233368"/>
                  <a:pt x="2486010" y="2306437"/>
                </a:cubicBezTo>
                <a:cubicBezTo>
                  <a:pt x="1599941" y="2557785"/>
                  <a:pt x="1057939" y="2644142"/>
                  <a:pt x="346075" y="2647396"/>
                </a:cubicBezTo>
                <a:lnTo>
                  <a:pt x="0" y="2648977"/>
                </a:lnTo>
                <a:lnTo>
                  <a:pt x="12699" y="2811317"/>
                </a:lnTo>
                <a:lnTo>
                  <a:pt x="428624" y="2797503"/>
                </a:lnTo>
                <a:cubicBezTo>
                  <a:pt x="971354" y="2779478"/>
                  <a:pt x="1560827" y="2713811"/>
                  <a:pt x="1828744" y="2641530"/>
                </a:cubicBezTo>
                <a:cubicBezTo>
                  <a:pt x="2082047" y="2573192"/>
                  <a:pt x="2248271" y="2528946"/>
                  <a:pt x="2445757" y="2477293"/>
                </a:cubicBezTo>
                <a:cubicBezTo>
                  <a:pt x="2783164" y="2389044"/>
                  <a:pt x="3537850" y="2053415"/>
                  <a:pt x="3987799" y="1791507"/>
                </a:cubicBezTo>
                <a:cubicBezTo>
                  <a:pt x="4477878" y="1506239"/>
                  <a:pt x="4501440" y="1490023"/>
                  <a:pt x="4933949" y="1140315"/>
                </a:cubicBezTo>
                <a:cubicBezTo>
                  <a:pt x="5207890" y="918818"/>
                  <a:pt x="5445315" y="692321"/>
                  <a:pt x="5871793" y="245639"/>
                </a:cubicBezTo>
                <a:lnTo>
                  <a:pt x="5995949" y="115600"/>
                </a:lnTo>
                <a:lnTo>
                  <a:pt x="5985649" y="61489"/>
                </a:lnTo>
                <a:cubicBezTo>
                  <a:pt x="5975740" y="9434"/>
                  <a:pt x="5973418" y="7237"/>
                  <a:pt x="5924549" y="3689"/>
                </a:cubicBezTo>
                <a:lnTo>
                  <a:pt x="5873749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0" y="0"/>
            <a:ext cx="12192000" cy="773723"/>
          </a:xfrm>
          <a:prstGeom prst="rect">
            <a:avLst/>
          </a:prstGeom>
          <a:solidFill>
            <a:schemeClr val="accent3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91282" flipH="1">
            <a:off x="6205308" y="2179332"/>
            <a:ext cx="4947138" cy="3596507"/>
          </a:xfrm>
          <a:custGeom>
            <a:avLst/>
            <a:gdLst/>
            <a:ahLst/>
            <a:cxnLst/>
            <a:rect l="0" t="0" r="0" b="0"/>
            <a:pathLst>
              <a:path w="9462099" h="6878827">
                <a:moveTo>
                  <a:pt x="1549400" y="17326"/>
                </a:moveTo>
                <a:cubicBezTo>
                  <a:pt x="1198849" y="65545"/>
                  <a:pt x="927464" y="148060"/>
                  <a:pt x="735812" y="264698"/>
                </a:cubicBezTo>
                <a:cubicBezTo>
                  <a:pt x="391046" y="474520"/>
                  <a:pt x="256745" y="618185"/>
                  <a:pt x="75108" y="971469"/>
                </a:cubicBezTo>
                <a:cubicBezTo>
                  <a:pt x="21570" y="1075600"/>
                  <a:pt x="0" y="1229731"/>
                  <a:pt x="0" y="1508157"/>
                </a:cubicBezTo>
                <a:cubicBezTo>
                  <a:pt x="0" y="1843493"/>
                  <a:pt x="15875" y="1928159"/>
                  <a:pt x="152739" y="2322736"/>
                </a:cubicBezTo>
                <a:cubicBezTo>
                  <a:pt x="207155" y="2479617"/>
                  <a:pt x="402279" y="2855780"/>
                  <a:pt x="531017" y="3051986"/>
                </a:cubicBezTo>
                <a:cubicBezTo>
                  <a:pt x="898033" y="3611346"/>
                  <a:pt x="1402875" y="4155973"/>
                  <a:pt x="2047527" y="4688007"/>
                </a:cubicBezTo>
                <a:cubicBezTo>
                  <a:pt x="2257535" y="4861328"/>
                  <a:pt x="2575288" y="5093109"/>
                  <a:pt x="2889250" y="5301991"/>
                </a:cubicBezTo>
                <a:cubicBezTo>
                  <a:pt x="3986832" y="6032224"/>
                  <a:pt x="5273490" y="6572746"/>
                  <a:pt x="6388100" y="6771848"/>
                </a:cubicBezTo>
                <a:cubicBezTo>
                  <a:pt x="6750366" y="6836560"/>
                  <a:pt x="6854072" y="6846337"/>
                  <a:pt x="7308559" y="6858635"/>
                </a:cubicBezTo>
                <a:cubicBezTo>
                  <a:pt x="7800346" y="6871942"/>
                  <a:pt x="7717601" y="6878826"/>
                  <a:pt x="8208807" y="6783735"/>
                </a:cubicBezTo>
                <a:cubicBezTo>
                  <a:pt x="8394426" y="6747801"/>
                  <a:pt x="8559560" y="6689152"/>
                  <a:pt x="8669034" y="6620280"/>
                </a:cubicBezTo>
                <a:cubicBezTo>
                  <a:pt x="9012258" y="6404350"/>
                  <a:pt x="9100024" y="6334003"/>
                  <a:pt x="9178896" y="6211606"/>
                </a:cubicBezTo>
                <a:cubicBezTo>
                  <a:pt x="9316453" y="5998138"/>
                  <a:pt x="9392181" y="5840092"/>
                  <a:pt x="9422826" y="5702516"/>
                </a:cubicBezTo>
                <a:cubicBezTo>
                  <a:pt x="9462098" y="5526204"/>
                  <a:pt x="9459805" y="5220763"/>
                  <a:pt x="9417794" y="5032461"/>
                </a:cubicBezTo>
                <a:cubicBezTo>
                  <a:pt x="9378884" y="4858055"/>
                  <a:pt x="9323146" y="4665968"/>
                  <a:pt x="9277967" y="4550586"/>
                </a:cubicBezTo>
                <a:cubicBezTo>
                  <a:pt x="9220687" y="4404298"/>
                  <a:pt x="9072964" y="4095618"/>
                  <a:pt x="9021976" y="4015671"/>
                </a:cubicBezTo>
                <a:cubicBezTo>
                  <a:pt x="8995779" y="3974594"/>
                  <a:pt x="8934939" y="3878753"/>
                  <a:pt x="8886777" y="3802691"/>
                </a:cubicBezTo>
                <a:cubicBezTo>
                  <a:pt x="8577457" y="3314186"/>
                  <a:pt x="8034787" y="2723854"/>
                  <a:pt x="7435850" y="2224330"/>
                </a:cubicBezTo>
                <a:cubicBezTo>
                  <a:pt x="7162378" y="1996249"/>
                  <a:pt x="6544221" y="1552375"/>
                  <a:pt x="6269798" y="1387031"/>
                </a:cubicBezTo>
                <a:cubicBezTo>
                  <a:pt x="6173844" y="1329218"/>
                  <a:pt x="6172204" y="1328234"/>
                  <a:pt x="6051550" y="1256120"/>
                </a:cubicBezTo>
                <a:cubicBezTo>
                  <a:pt x="5700969" y="1046580"/>
                  <a:pt x="5196536" y="792254"/>
                  <a:pt x="4855166" y="652924"/>
                </a:cubicBezTo>
                <a:cubicBezTo>
                  <a:pt x="4741985" y="606729"/>
                  <a:pt x="4599110" y="548243"/>
                  <a:pt x="4537666" y="522955"/>
                </a:cubicBezTo>
                <a:cubicBezTo>
                  <a:pt x="4058764" y="325855"/>
                  <a:pt x="3438526" y="150840"/>
                  <a:pt x="2921000" y="66773"/>
                </a:cubicBezTo>
                <a:cubicBezTo>
                  <a:pt x="2597169" y="14169"/>
                  <a:pt x="2504536" y="7015"/>
                  <a:pt x="2095500" y="3018"/>
                </a:cubicBezTo>
                <a:cubicBezTo>
                  <a:pt x="1786685" y="0"/>
                  <a:pt x="1649171" y="3603"/>
                  <a:pt x="1549400" y="17326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5717530" y="6399832"/>
            <a:ext cx="2146310" cy="458168"/>
          </a:xfrm>
          <a:custGeom>
            <a:avLst/>
            <a:gdLst/>
            <a:ahLst/>
            <a:cxnLst/>
            <a:rect l="0" t="0" r="0" b="0"/>
            <a:pathLst>
              <a:path w="5808599" h="1239949">
                <a:moveTo>
                  <a:pt x="3478148" y="3463"/>
                </a:moveTo>
                <a:cubicBezTo>
                  <a:pt x="2794163" y="68157"/>
                  <a:pt x="2198475" y="196192"/>
                  <a:pt x="1707728" y="383991"/>
                </a:cubicBezTo>
                <a:cubicBezTo>
                  <a:pt x="1607122" y="422491"/>
                  <a:pt x="1447102" y="481602"/>
                  <a:pt x="1352128" y="515348"/>
                </a:cubicBezTo>
                <a:cubicBezTo>
                  <a:pt x="1257154" y="549094"/>
                  <a:pt x="1123188" y="606146"/>
                  <a:pt x="1054426" y="642129"/>
                </a:cubicBezTo>
                <a:cubicBezTo>
                  <a:pt x="985663" y="678112"/>
                  <a:pt x="857076" y="739494"/>
                  <a:pt x="768676" y="778532"/>
                </a:cubicBezTo>
                <a:cubicBezTo>
                  <a:pt x="509382" y="893040"/>
                  <a:pt x="38350" y="1165594"/>
                  <a:pt x="11502" y="1216656"/>
                </a:cubicBezTo>
                <a:cubicBezTo>
                  <a:pt x="0" y="1238532"/>
                  <a:pt x="7227" y="1239948"/>
                  <a:pt x="130388" y="1239948"/>
                </a:cubicBezTo>
                <a:lnTo>
                  <a:pt x="261521" y="1239948"/>
                </a:lnTo>
                <a:lnTo>
                  <a:pt x="358534" y="1171703"/>
                </a:lnTo>
                <a:cubicBezTo>
                  <a:pt x="411892" y="1134168"/>
                  <a:pt x="528566" y="1067961"/>
                  <a:pt x="617809" y="1024576"/>
                </a:cubicBezTo>
                <a:cubicBezTo>
                  <a:pt x="707053" y="981191"/>
                  <a:pt x="858501" y="904050"/>
                  <a:pt x="954359" y="853153"/>
                </a:cubicBezTo>
                <a:cubicBezTo>
                  <a:pt x="1514253" y="555868"/>
                  <a:pt x="2321514" y="307518"/>
                  <a:pt x="3078098" y="199794"/>
                </a:cubicBezTo>
                <a:cubicBezTo>
                  <a:pt x="3431968" y="149410"/>
                  <a:pt x="3560601" y="141395"/>
                  <a:pt x="4011548" y="141632"/>
                </a:cubicBezTo>
                <a:cubicBezTo>
                  <a:pt x="4579081" y="141930"/>
                  <a:pt x="4716027" y="160929"/>
                  <a:pt x="5172195" y="302656"/>
                </a:cubicBezTo>
                <a:cubicBezTo>
                  <a:pt x="5291740" y="339797"/>
                  <a:pt x="5533614" y="472773"/>
                  <a:pt x="5667311" y="574858"/>
                </a:cubicBezTo>
                <a:cubicBezTo>
                  <a:pt x="5754297" y="641277"/>
                  <a:pt x="5808598" y="628617"/>
                  <a:pt x="5808598" y="541916"/>
                </a:cubicBezTo>
                <a:cubicBezTo>
                  <a:pt x="5808598" y="501966"/>
                  <a:pt x="5800041" y="489919"/>
                  <a:pt x="5735573" y="439107"/>
                </a:cubicBezTo>
                <a:cubicBezTo>
                  <a:pt x="5531303" y="278105"/>
                  <a:pt x="5281143" y="160153"/>
                  <a:pt x="4983098" y="84310"/>
                </a:cubicBezTo>
                <a:cubicBezTo>
                  <a:pt x="4693630" y="10650"/>
                  <a:pt x="4628919" y="4879"/>
                  <a:pt x="4055998" y="1639"/>
                </a:cubicBezTo>
                <a:cubicBezTo>
                  <a:pt x="3766120" y="0"/>
                  <a:pt x="3506088" y="821"/>
                  <a:pt x="3478148" y="3463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697618" y="4309828"/>
            <a:ext cx="494382" cy="1319758"/>
          </a:xfrm>
          <a:custGeom>
            <a:avLst/>
            <a:gdLst/>
            <a:ahLst/>
            <a:cxnLst/>
            <a:rect l="0" t="0" r="0" b="0"/>
            <a:pathLst>
              <a:path w="1487690" h="3971401">
                <a:moveTo>
                  <a:pt x="1330842" y="39069"/>
                </a:moveTo>
                <a:cubicBezTo>
                  <a:pt x="866654" y="190957"/>
                  <a:pt x="433562" y="539042"/>
                  <a:pt x="259540" y="900098"/>
                </a:cubicBezTo>
                <a:cubicBezTo>
                  <a:pt x="236985" y="946895"/>
                  <a:pt x="196495" y="1024047"/>
                  <a:pt x="169562" y="1071548"/>
                </a:cubicBezTo>
                <a:cubicBezTo>
                  <a:pt x="117339" y="1163653"/>
                  <a:pt x="73122" y="1312200"/>
                  <a:pt x="28491" y="1545476"/>
                </a:cubicBezTo>
                <a:cubicBezTo>
                  <a:pt x="5936" y="1663369"/>
                  <a:pt x="1226" y="1736002"/>
                  <a:pt x="635" y="1975085"/>
                </a:cubicBezTo>
                <a:cubicBezTo>
                  <a:pt x="0" y="2232162"/>
                  <a:pt x="2836" y="2273238"/>
                  <a:pt x="27258" y="2360665"/>
                </a:cubicBezTo>
                <a:cubicBezTo>
                  <a:pt x="125118" y="2710991"/>
                  <a:pt x="162082" y="2795448"/>
                  <a:pt x="330400" y="3053288"/>
                </a:cubicBezTo>
                <a:cubicBezTo>
                  <a:pt x="542343" y="3377957"/>
                  <a:pt x="948001" y="3719766"/>
                  <a:pt x="1352614" y="3914611"/>
                </a:cubicBezTo>
                <a:lnTo>
                  <a:pt x="1470542" y="3971400"/>
                </a:lnTo>
                <a:lnTo>
                  <a:pt x="1477866" y="3812214"/>
                </a:lnTo>
                <a:lnTo>
                  <a:pt x="1417873" y="3787121"/>
                </a:lnTo>
                <a:cubicBezTo>
                  <a:pt x="1128790" y="3666206"/>
                  <a:pt x="662741" y="3284311"/>
                  <a:pt x="475914" y="3015250"/>
                </a:cubicBezTo>
                <a:cubicBezTo>
                  <a:pt x="281540" y="2735318"/>
                  <a:pt x="167043" y="2414152"/>
                  <a:pt x="145112" y="2087343"/>
                </a:cubicBezTo>
                <a:cubicBezTo>
                  <a:pt x="113965" y="1623203"/>
                  <a:pt x="222578" y="1223476"/>
                  <a:pt x="489510" y="819852"/>
                </a:cubicBezTo>
                <a:cubicBezTo>
                  <a:pt x="672481" y="543185"/>
                  <a:pt x="1001340" y="303879"/>
                  <a:pt x="1372111" y="177597"/>
                </a:cubicBezTo>
                <a:lnTo>
                  <a:pt x="1476880" y="141914"/>
                </a:lnTo>
                <a:lnTo>
                  <a:pt x="1483236" y="75239"/>
                </a:lnTo>
                <a:cubicBezTo>
                  <a:pt x="1487689" y="28523"/>
                  <a:pt x="1484840" y="6910"/>
                  <a:pt x="1473717" y="3039"/>
                </a:cubicBezTo>
                <a:cubicBezTo>
                  <a:pt x="1464986" y="0"/>
                  <a:pt x="1400692" y="16214"/>
                  <a:pt x="1330842" y="3906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732917" y="6415319"/>
            <a:ext cx="129755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308431" y="6415319"/>
            <a:ext cx="137688" cy="129774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89706" y="6415319"/>
            <a:ext cx="134100" cy="1297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76336" y="6415319"/>
            <a:ext cx="119802" cy="129774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544748" y="1483603"/>
            <a:ext cx="980576" cy="15410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b"/>
          <a:lstStyle/>
          <a:p>
            <a:pPr algn="l">
              <a:lnSpc>
                <a:spcPct val="100000"/>
              </a:lnSpc>
            </a:pPr>
            <a:r>
              <a:rPr kumimoji="1" lang="en-US" altLang="zh-CN" sz="4800">
                <a:ln w="12700">
                  <a:noFill/>
                </a:ln>
                <a:solidFill>
                  <a:srgbClr val="EB7538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282586" y="3153774"/>
            <a:ext cx="5417691" cy="16793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4000" dirty="0" err="1">
                <a:ln w="12700">
                  <a:noFill/>
                </a:ln>
                <a:solidFill>
                  <a:srgbClr val="2E4782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教学方法与过程</a:t>
            </a:r>
            <a:endParaRPr kumimoji="1" lang="zh-CN" altLang="en-US" dirty="0"/>
          </a:p>
        </p:txBody>
      </p:sp>
      <p:sp>
        <p:nvSpPr>
          <p:cNvPr id="24" name="标题 1"/>
          <p:cNvSpPr txBox="1"/>
          <p:nvPr/>
        </p:nvSpPr>
        <p:spPr>
          <a:xfrm>
            <a:off x="11315374" y="319794"/>
            <a:ext cx="129756" cy="129774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alphaModFix/>
          </a:blip>
          <a:srcRect l="10090" t="9055" r="10090" b="9055"/>
          <a:stretch>
            <a:fillRect/>
          </a:stretch>
        </p:blipFill>
        <p:spPr>
          <a:xfrm rot="20010339">
            <a:off x="5179191" y="5544261"/>
            <a:ext cx="1116478" cy="1145434"/>
          </a:xfrm>
          <a:custGeom>
            <a:avLst/>
            <a:gdLst>
              <a:gd name="connsiteX0" fmla="*/ 0 w 980522"/>
              <a:gd name="connsiteY0" fmla="*/ 0 h 1005952"/>
              <a:gd name="connsiteX1" fmla="*/ 980522 w 980522"/>
              <a:gd name="connsiteY1" fmla="*/ 0 h 1005952"/>
              <a:gd name="connsiteX2" fmla="*/ 980522 w 980522"/>
              <a:gd name="connsiteY2" fmla="*/ 1005952 h 1005952"/>
              <a:gd name="connsiteX3" fmla="*/ 0 w 980522"/>
              <a:gd name="connsiteY3" fmla="*/ 1005952 h 1005952"/>
            </a:gdLst>
            <a:ahLst/>
            <a:cxnLst/>
            <a:rect l="l" t="t" r="r" b="b"/>
            <a:pathLst>
              <a:path w="980522" h="1005952">
                <a:moveTo>
                  <a:pt x="0" y="0"/>
                </a:moveTo>
                <a:lnTo>
                  <a:pt x="980522" y="0"/>
                </a:lnTo>
                <a:lnTo>
                  <a:pt x="980522" y="1005952"/>
                </a:lnTo>
                <a:lnTo>
                  <a:pt x="0" y="1005952"/>
                </a:ln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21978" r="21978"/>
          <a:stretch>
            <a:fillRect/>
          </a:stretch>
        </p:blipFill>
        <p:spPr>
          <a:xfrm>
            <a:off x="8891754" y="3356229"/>
            <a:ext cx="2418080" cy="2418080"/>
          </a:xfrm>
          <a:custGeom>
            <a:avLst/>
            <a:gdLst/>
            <a:ahLst/>
            <a:cxnLst/>
            <a:rect l="l" t="t" r="r" b="b"/>
            <a:pathLst>
              <a:path w="2418080" h="2418080">
                <a:moveTo>
                  <a:pt x="224132" y="0"/>
                </a:moveTo>
                <a:lnTo>
                  <a:pt x="2193948" y="0"/>
                </a:lnTo>
                <a:cubicBezTo>
                  <a:pt x="2317733" y="0"/>
                  <a:pt x="2418080" y="100347"/>
                  <a:pt x="2418080" y="224132"/>
                </a:cubicBezTo>
                <a:lnTo>
                  <a:pt x="2418080" y="2193948"/>
                </a:lnTo>
                <a:cubicBezTo>
                  <a:pt x="2418080" y="2317733"/>
                  <a:pt x="2317733" y="2418080"/>
                  <a:pt x="2193948" y="2418080"/>
                </a:cubicBezTo>
                <a:lnTo>
                  <a:pt x="224132" y="2418080"/>
                </a:lnTo>
                <a:cubicBezTo>
                  <a:pt x="100347" y="2418080"/>
                  <a:pt x="0" y="2317733"/>
                  <a:pt x="0" y="2193948"/>
                </a:cubicBezTo>
                <a:lnTo>
                  <a:pt x="0" y="224132"/>
                </a:lnTo>
                <a:cubicBezTo>
                  <a:pt x="0" y="100347"/>
                  <a:pt x="100347" y="0"/>
                  <a:pt x="224132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959394" y="2276783"/>
            <a:ext cx="5670064" cy="142096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运用简洁明了的语言和标准规范的动作示范，让学生快速建立正确的防守概念，帮助学生快速理解和掌握一防二战术的基本要点。
教师先进行完整的一防二战术示范，让学生对防守有整体的直观感受，再进行细致的分解示范，边示范边清晰强调每个动作和环节的关键要点，使学生对战术有更直观的认识。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959394" y="1497590"/>
            <a:ext cx="5670064" cy="3896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974470" y="2017224"/>
            <a:ext cx="5639913" cy="4571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flipH="1">
            <a:off x="7399130" y="4278210"/>
            <a:ext cx="1186817" cy="1186817"/>
          </a:xfrm>
          <a:prstGeom prst="roundRect">
            <a:avLst>
              <a:gd name="adj" fmla="val 9269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H="1">
            <a:off x="9732194" y="1864462"/>
            <a:ext cx="1186817" cy="1186817"/>
          </a:xfrm>
          <a:prstGeom prst="roundRect">
            <a:avLst>
              <a:gd name="adj" fmla="val 9269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0093521" y="2247462"/>
            <a:ext cx="464163" cy="420817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775115" y="4661209"/>
            <a:ext cx="434846" cy="420818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alphaModFix/>
          </a:blip>
          <a:srcRect l="21978" r="21978"/>
          <a:stretch>
            <a:fillRect/>
          </a:stretch>
        </p:blipFill>
        <p:spPr>
          <a:xfrm>
            <a:off x="7036059" y="1574494"/>
            <a:ext cx="2418080" cy="2418080"/>
          </a:xfrm>
          <a:custGeom>
            <a:avLst/>
            <a:gdLst/>
            <a:ahLst/>
            <a:cxnLst/>
            <a:rect l="l" t="t" r="r" b="b"/>
            <a:pathLst>
              <a:path w="2418080" h="2418080">
                <a:moveTo>
                  <a:pt x="224132" y="0"/>
                </a:moveTo>
                <a:lnTo>
                  <a:pt x="2193948" y="0"/>
                </a:lnTo>
                <a:cubicBezTo>
                  <a:pt x="2317733" y="0"/>
                  <a:pt x="2418080" y="100347"/>
                  <a:pt x="2418080" y="224132"/>
                </a:cubicBezTo>
                <a:lnTo>
                  <a:pt x="2418080" y="2193948"/>
                </a:lnTo>
                <a:cubicBezTo>
                  <a:pt x="2418080" y="2317733"/>
                  <a:pt x="2317733" y="2418080"/>
                  <a:pt x="2193948" y="2418080"/>
                </a:cubicBezTo>
                <a:lnTo>
                  <a:pt x="224132" y="2418080"/>
                </a:lnTo>
                <a:cubicBezTo>
                  <a:pt x="100347" y="2418080"/>
                  <a:pt x="0" y="2317733"/>
                  <a:pt x="0" y="2193948"/>
                </a:cubicBezTo>
                <a:lnTo>
                  <a:pt x="0" y="224132"/>
                </a:lnTo>
                <a:cubicBezTo>
                  <a:pt x="0" y="100347"/>
                  <a:pt x="100347" y="0"/>
                  <a:pt x="224132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2" name="标题 1"/>
          <p:cNvSpPr txBox="1"/>
          <p:nvPr/>
        </p:nvSpPr>
        <p:spPr>
          <a:xfrm>
            <a:off x="5733158" y="1028700"/>
            <a:ext cx="896300" cy="12640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F2F2F2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”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959394" y="4814735"/>
            <a:ext cx="5670064" cy="142096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67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将一防二战术分解为防守站位、脚步移动、干扰动作等多个部分，由简至繁、循序渐进地引导学生逐步掌握，提高学生对战术细节的掌握程度。
学生三人一组，无球模仿练习防守站位和脚步移动，教师巡回指导，及时纠正学生的错误动作，如防守站位不合理、脚步移动缓慢等，确保学生掌握正确的防守方法。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59394" y="4035542"/>
            <a:ext cx="5670064" cy="38961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974470" y="4555176"/>
            <a:ext cx="5639913" cy="4571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733158" y="3550920"/>
            <a:ext cx="896300" cy="12640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r">
              <a:lnSpc>
                <a:spcPct val="150000"/>
              </a:lnSpc>
            </a:pPr>
            <a:r>
              <a:rPr kumimoji="1" lang="en-US" altLang="zh-CN" sz="6600">
                <a:ln w="12700">
                  <a:noFill/>
                </a:ln>
                <a:solidFill>
                  <a:srgbClr val="F2F2F2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”</a:t>
            </a:r>
            <a:endParaRPr kumimoji="1" lang="zh-CN" altLang="en-US"/>
          </a:p>
        </p:txBody>
      </p:sp>
      <p:cxnSp>
        <p:nvCxnSpPr>
          <p:cNvPr id="17" name="标题 1"/>
          <p:cNvCxnSpPr/>
          <p:nvPr/>
        </p:nvCxnSpPr>
        <p:spPr>
          <a:xfrm>
            <a:off x="271590" y="692965"/>
            <a:ext cx="17375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18" name="标题 1"/>
          <p:cNvSpPr txBox="1"/>
          <p:nvPr/>
        </p:nvSpPr>
        <p:spPr>
          <a:xfrm>
            <a:off x="561150" y="194684"/>
            <a:ext cx="11214479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教学方法</a:t>
            </a:r>
            <a:endParaRPr kumimoji="1" lang="zh-CN" altLang="en-US"/>
          </a:p>
        </p:txBody>
      </p:sp>
      <p:cxnSp>
        <p:nvCxnSpPr>
          <p:cNvPr id="19" name="标题 1"/>
          <p:cNvCxnSpPr/>
          <p:nvPr/>
        </p:nvCxnSpPr>
        <p:spPr>
          <a:xfrm rot="16200000">
            <a:off x="233490" y="642165"/>
            <a:ext cx="404009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2E4782"/>
      </a:accent1>
      <a:accent2>
        <a:srgbClr val="EB7538"/>
      </a:accent2>
      <a:accent3>
        <a:srgbClr val="051D42"/>
      </a:accent3>
      <a:accent4>
        <a:srgbClr val="FECB0F"/>
      </a:accent4>
      <a:accent5>
        <a:srgbClr val="535353"/>
      </a:accent5>
      <a:accent6>
        <a:srgbClr val="404040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558</Words>
  <Application>Microsoft Office PowerPoint</Application>
  <PresentationFormat>宽屏</PresentationFormat>
  <Paragraphs>61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Arial</vt:lpstr>
      <vt:lpstr>OPPOSans H</vt:lpstr>
      <vt:lpstr>Source Han Sans CN Bold</vt:lpstr>
      <vt:lpstr>Source Han Sans</vt:lpstr>
      <vt:lpstr>HelloFont WenYiHei</vt:lpstr>
      <vt:lpstr>OPPOSans R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2025-02-19T08:11:16Z</dcterms:modified>
</cp:coreProperties>
</file>